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315E-A8E5-49A1-B30E-82BAD343623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026A5BE-208B-47AB-927B-541A4F6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315E-A8E5-49A1-B30E-82BAD343623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A5BE-208B-47AB-927B-541A4F6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315E-A8E5-49A1-B30E-82BAD343623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A5BE-208B-47AB-927B-541A4F6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315E-A8E5-49A1-B30E-82BAD343623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026A5BE-208B-47AB-927B-541A4F6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315E-A8E5-49A1-B30E-82BAD343623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A5BE-208B-47AB-927B-541A4F616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315E-A8E5-49A1-B30E-82BAD343623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A5BE-208B-47AB-927B-541A4F6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315E-A8E5-49A1-B30E-82BAD343623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026A5BE-208B-47AB-927B-541A4F616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315E-A8E5-49A1-B30E-82BAD343623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A5BE-208B-47AB-927B-541A4F6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315E-A8E5-49A1-B30E-82BAD343623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A5BE-208B-47AB-927B-541A4F6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315E-A8E5-49A1-B30E-82BAD343623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A5BE-208B-47AB-927B-541A4F61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315E-A8E5-49A1-B30E-82BAD343623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A5BE-208B-47AB-927B-541A4F616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28315E-A8E5-49A1-B30E-82BAD3436238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26A5BE-208B-47AB-927B-541A4F616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rgr.org/docs/detail.php?ID=36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Технологическая </a:t>
            </a:r>
            <a:r>
              <a:rPr lang="ru-RU" sz="2400" b="1" dirty="0" smtClean="0"/>
              <a:t>платформа</a:t>
            </a:r>
            <a:r>
              <a:rPr lang="ru-RU" dirty="0" smtClean="0"/>
              <a:t> — коммуникационная площадка для взаимодействия бизнеса, науки, потребителей и государства в вопросах модернизации и научно-технического развития по определенным технологическим направлениям.</a:t>
            </a:r>
          </a:p>
          <a:p>
            <a:endParaRPr lang="ru-RU" dirty="0" smtClean="0"/>
          </a:p>
          <a:p>
            <a:pPr algn="ctr"/>
            <a:r>
              <a:rPr lang="ru-RU" sz="2400" b="1" dirty="0" smtClean="0"/>
              <a:t>Технологическая платформа как коммуникационный инструмент  - </a:t>
            </a:r>
            <a:r>
              <a:rPr lang="ru-RU" dirty="0" smtClean="0"/>
              <a:t>направлена на активизацию усилий в области создания перспективных технологий, новой продукции и услуг, на привлечение дополнительных ресурсов для проведения научных исследований и разработок.</a:t>
            </a:r>
          </a:p>
          <a:p>
            <a:endParaRPr lang="ru-RU" dirty="0" smtClean="0"/>
          </a:p>
          <a:p>
            <a:pPr algn="ctr"/>
            <a:r>
              <a:rPr lang="ru-RU" sz="2000" b="1" dirty="0" smtClean="0"/>
              <a:t>Задачи технологической платформы :</a:t>
            </a:r>
          </a:p>
          <a:p>
            <a:pPr algn="ctr">
              <a:buFontTx/>
              <a:buChar char="-"/>
            </a:pPr>
            <a:r>
              <a:rPr lang="ru-RU" dirty="0" smtClean="0"/>
              <a:t> создание научно-производственной кооперации;</a:t>
            </a:r>
          </a:p>
          <a:p>
            <a:pPr algn="ctr">
              <a:buFontTx/>
              <a:buChar char="-"/>
            </a:pPr>
            <a:r>
              <a:rPr lang="ru-RU" dirty="0" smtClean="0"/>
              <a:t> организация эффективного взаимодействия всех заинтересованных сторон: образования, науки, производства, бизнеса, государства и гражданского общества.</a:t>
            </a:r>
          </a:p>
          <a:p>
            <a:pPr algn="ctr">
              <a:buFontTx/>
              <a:buChar char="-"/>
            </a:pPr>
            <a:endParaRPr lang="ru-RU" dirty="0" smtClean="0"/>
          </a:p>
          <a:p>
            <a:pPr algn="ctr">
              <a:buFontTx/>
              <a:buChar char="-"/>
            </a:pPr>
            <a:endParaRPr lang="ru-RU" dirty="0" smtClean="0"/>
          </a:p>
          <a:p>
            <a:pPr algn="ctr"/>
            <a:endParaRPr lang="ru-RU" dirty="0" smtClean="0"/>
          </a:p>
          <a:p>
            <a:pPr algn="ctr">
              <a:buFontTx/>
              <a:buChar char="-"/>
            </a:pPr>
            <a:endParaRPr lang="ru-RU" dirty="0" smtClean="0"/>
          </a:p>
          <a:p>
            <a:r>
              <a:rPr lang="ru-RU" sz="1200" b="1" dirty="0" smtClean="0"/>
              <a:t>Перечень технологических платформ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утверждён заседанием Правительственной комиссии по высоким технологиям и инновациям (</a:t>
            </a:r>
            <a:r>
              <a:rPr lang="ru-RU" sz="1200" dirty="0" smtClean="0">
                <a:hlinkClick r:id="rId2"/>
              </a:rPr>
              <a:t>протокол от 01.04.2011 г. № 2</a:t>
            </a:r>
            <a:r>
              <a:rPr lang="ru-RU" sz="1200" dirty="0" smtClean="0"/>
              <a:t>)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2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3</cp:revision>
  <dcterms:created xsi:type="dcterms:W3CDTF">2012-02-12T14:40:07Z</dcterms:created>
  <dcterms:modified xsi:type="dcterms:W3CDTF">2012-02-12T15:23:25Z</dcterms:modified>
</cp:coreProperties>
</file>