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7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D125-0020-4592-806C-F3780558EC4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4E74-3183-4A1F-ACA4-0D3104E3D9B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28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AEF93-7B9D-4DBE-B8EE-367993B6E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CC79-830D-4950-B7D9-2412A53109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33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0172-9D0A-4322-868D-8E109BDFE6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3CFF-FAD5-4BD8-B555-7FA897D533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21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C3F6-F25B-4187-85CE-396B409376F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4FA3-7C6B-4999-B46D-AB662C2E80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90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0FD0-5EFE-4D99-BA19-0C90D2BC1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7676-BCB6-48F2-8B98-0B9BF6B80B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4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BF1E-F7C2-4CC8-906B-BFD8AEA8F01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7E2D-2CE4-4556-AE75-E7200547CB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1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AB6F-4596-4969-AD60-5160011AEBF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6382-6089-4B97-AD9F-B9C45D1511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7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DB5B-1FD0-491D-8AC9-57BC5DDE9E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A3E7-F171-4326-8E7C-1A380C0950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3785-F188-499B-8883-AD8385EFC2D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1B17-F9F1-4F11-83CC-B969B8A0F1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98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C731-DB44-44D9-BE67-152C4F1DB4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91EC-BD39-4204-B963-581AA2C7BC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66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9B16-ABD5-4E8B-9A85-0953508DFC0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CAE8-CB3E-43AF-A789-20EE911C94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10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D125-0020-4592-806C-F3780558EC4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4E74-3183-4A1F-ACA4-0D3104E3D9B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55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AEF93-7B9D-4DBE-B8EE-367993B6E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CC79-830D-4950-B7D9-2412A53109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09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0172-9D0A-4322-868D-8E109BDFE6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3CFF-FAD5-4BD8-B555-7FA897D533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65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C3F6-F25B-4187-85CE-396B409376F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4FA3-7C6B-4999-B46D-AB662C2E80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33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0FD0-5EFE-4D99-BA19-0C90D2BC1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7676-BCB6-48F2-8B98-0B9BF6B80B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12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BF1E-F7C2-4CC8-906B-BFD8AEA8F01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7E2D-2CE4-4556-AE75-E7200547CB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35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AB6F-4596-4969-AD60-5160011AEBF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6382-6089-4B97-AD9F-B9C45D1511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0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DB5B-1FD0-491D-8AC9-57BC5DDE9E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A3E7-F171-4326-8E7C-1A380C0950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56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3785-F188-499B-8883-AD8385EFC2D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1B17-F9F1-4F11-83CC-B969B8A0F1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72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C731-DB44-44D9-BE67-152C4F1DB4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91EC-BD39-4204-B963-581AA2C7BC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2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9B16-ABD5-4E8B-9A85-0953508DFC0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CAE8-CB3E-43AF-A789-20EE911C94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6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6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775CE-D147-4406-9B04-E83902FF68D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68E2D6-4E79-4483-8465-7F04E4900F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6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775CE-D147-4406-9B04-E83902FF68D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68E2D6-4E79-4483-8465-7F04E4900F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4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Лого УКБТМ2222444444444422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428875"/>
            <a:ext cx="42052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2" descr="UVZ.png"/>
          <p:cNvPicPr>
            <a:picLocks noChangeAspect="1"/>
          </p:cNvPicPr>
          <p:nvPr/>
        </p:nvPicPr>
        <p:blipFill>
          <a:blip r:embed="rId3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dirty="0"/>
              <a:t>2004 </a:t>
            </a:r>
            <a:r>
              <a:rPr lang="ru-RU" sz="3000" dirty="0" smtClean="0"/>
              <a:t>год</a:t>
            </a:r>
          </a:p>
          <a:p>
            <a:r>
              <a:rPr lang="ru-RU" sz="3000" dirty="0" smtClean="0"/>
              <a:t>полный </a:t>
            </a:r>
            <a:r>
              <a:rPr lang="ru-RU" sz="3000" dirty="0"/>
              <a:t>охват сетью подразделений УКБТМ, кроме кладовых и </a:t>
            </a:r>
            <a:r>
              <a:rPr lang="ru-RU" sz="3000" dirty="0" err="1" smtClean="0"/>
              <a:t>загот</a:t>
            </a:r>
            <a:r>
              <a:rPr lang="ru-RU" sz="3000" dirty="0" smtClean="0"/>
              <a:t>. </a:t>
            </a:r>
            <a:r>
              <a:rPr lang="ru-RU" sz="3000" dirty="0"/>
              <a:t>участка.</a:t>
            </a:r>
          </a:p>
          <a:p>
            <a:r>
              <a:rPr lang="ru-RU" sz="3000" dirty="0" smtClean="0"/>
              <a:t>создание </a:t>
            </a:r>
            <a:r>
              <a:rPr lang="ru-RU" sz="3000" dirty="0"/>
              <a:t>автоматизированного учета выполнения заданий.</a:t>
            </a:r>
          </a:p>
          <a:p>
            <a:r>
              <a:rPr lang="ru-RU" sz="3000" dirty="0" smtClean="0"/>
              <a:t>электроэрозионные </a:t>
            </a:r>
            <a:r>
              <a:rPr lang="ru-RU" sz="3000" dirty="0"/>
              <a:t>станки 2 шт.</a:t>
            </a:r>
          </a:p>
          <a:p>
            <a:r>
              <a:rPr lang="ru-RU" sz="3000" dirty="0" smtClean="0"/>
              <a:t>2 </a:t>
            </a:r>
            <a:r>
              <a:rPr lang="ru-RU" sz="3000" dirty="0"/>
              <a:t>токарно-фрезерных станка «</a:t>
            </a:r>
            <a:r>
              <a:rPr lang="en-US" sz="3000" dirty="0" err="1"/>
              <a:t>Akuma</a:t>
            </a:r>
            <a:r>
              <a:rPr lang="ru-RU" sz="3000" dirty="0"/>
              <a:t>».</a:t>
            </a:r>
          </a:p>
          <a:p>
            <a:r>
              <a:rPr lang="ru-RU" sz="3000" dirty="0" smtClean="0"/>
              <a:t>начало </a:t>
            </a:r>
            <a:r>
              <a:rPr lang="ru-RU" sz="3000" dirty="0"/>
              <a:t>работ по внедрению PDM.</a:t>
            </a:r>
          </a:p>
          <a:p>
            <a:r>
              <a:rPr lang="ru-RU" sz="3000" dirty="0" smtClean="0"/>
              <a:t>первый </a:t>
            </a:r>
            <a:r>
              <a:rPr lang="ru-RU" sz="3000" dirty="0"/>
              <a:t>проект </a:t>
            </a:r>
            <a:r>
              <a:rPr lang="ru-RU" sz="3000" dirty="0" err="1"/>
              <a:t>миниэксковатор</a:t>
            </a:r>
            <a:r>
              <a:rPr lang="ru-RU" sz="3000" dirty="0"/>
              <a:t> в «</a:t>
            </a:r>
            <a:r>
              <a:rPr lang="en-US" sz="3000" dirty="0"/>
              <a:t>SWR</a:t>
            </a:r>
            <a:r>
              <a:rPr lang="ru-RU" sz="3000" dirty="0"/>
              <a:t>-</a:t>
            </a:r>
            <a:r>
              <a:rPr lang="en-US" sz="3000" dirty="0"/>
              <a:t>PDM</a:t>
            </a:r>
            <a:r>
              <a:rPr lang="ru-RU" sz="3000" dirty="0" smtClean="0"/>
              <a:t>»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2005 год </a:t>
            </a:r>
            <a:endParaRPr lang="ru-RU" dirty="0" smtClean="0"/>
          </a:p>
          <a:p>
            <a:r>
              <a:rPr lang="ru-RU" dirty="0" err="1" smtClean="0"/>
              <a:t>миниэксковатор</a:t>
            </a:r>
            <a:r>
              <a:rPr lang="ru-RU" dirty="0" smtClean="0"/>
              <a:t> </a:t>
            </a:r>
            <a:r>
              <a:rPr lang="ru-RU" dirty="0"/>
              <a:t>в металле</a:t>
            </a:r>
          </a:p>
          <a:p>
            <a:r>
              <a:rPr lang="ru-RU" dirty="0" err="1" smtClean="0"/>
              <a:t>трубогиб</a:t>
            </a:r>
            <a:r>
              <a:rPr lang="ru-RU" dirty="0" smtClean="0"/>
              <a:t> </a:t>
            </a:r>
            <a:r>
              <a:rPr lang="ru-RU" dirty="0"/>
              <a:t>с ЧПУ.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2006 год </a:t>
            </a:r>
            <a:endParaRPr lang="ru-RU" dirty="0" smtClean="0"/>
          </a:p>
          <a:p>
            <a:r>
              <a:rPr lang="ru-RU" dirty="0" smtClean="0"/>
              <a:t>переход </a:t>
            </a:r>
            <a:r>
              <a:rPr lang="ru-RU" dirty="0"/>
              <a:t>к промышленной эксплуатации «</a:t>
            </a:r>
            <a:r>
              <a:rPr lang="en-US" dirty="0"/>
              <a:t>SWR</a:t>
            </a:r>
            <a:r>
              <a:rPr lang="ru-RU" dirty="0"/>
              <a:t>-</a:t>
            </a:r>
            <a:r>
              <a:rPr lang="en-US" dirty="0"/>
              <a:t>PDM</a:t>
            </a:r>
            <a:r>
              <a:rPr lang="ru-RU" dirty="0"/>
              <a:t>»</a:t>
            </a:r>
          </a:p>
          <a:p>
            <a:r>
              <a:rPr lang="ru-RU" dirty="0" smtClean="0"/>
              <a:t>3 </a:t>
            </a:r>
            <a:r>
              <a:rPr lang="ru-RU" dirty="0"/>
              <a:t>фрезерных «</a:t>
            </a:r>
            <a:r>
              <a:rPr lang="en-US" dirty="0" err="1"/>
              <a:t>Akuma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2007</a:t>
            </a:r>
          </a:p>
          <a:p>
            <a:r>
              <a:rPr lang="ru-RU" dirty="0" smtClean="0"/>
              <a:t> внедрение </a:t>
            </a:r>
            <a:r>
              <a:rPr lang="ru-RU" dirty="0"/>
              <a:t>нового оборудования в </a:t>
            </a:r>
            <a:r>
              <a:rPr lang="ru-RU" dirty="0" smtClean="0"/>
              <a:t>ОП</a:t>
            </a:r>
          </a:p>
          <a:p>
            <a:r>
              <a:rPr lang="ru-RU" dirty="0" smtClean="0"/>
              <a:t> </a:t>
            </a:r>
            <a:r>
              <a:rPr lang="ru-RU" dirty="0"/>
              <a:t>поиск способов интенсификации производства в новых </a:t>
            </a:r>
            <a:r>
              <a:rPr lang="ru-RU" dirty="0" smtClean="0"/>
              <a:t>условиях 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подходов к мотивации персонала занятого интеллектуальным трудом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2008 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подходов к оценке полезности оборудования в составе технологической цепи и методов оценки вариантов замены оборудования при проведении </a:t>
            </a:r>
            <a:r>
              <a:rPr lang="ru-RU" dirty="0" err="1" smtClean="0"/>
              <a:t>техперевооружения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автоматизация </a:t>
            </a:r>
            <a:r>
              <a:rPr lang="ru-RU" dirty="0"/>
              <a:t>учёта ОРД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2009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концепции </a:t>
            </a:r>
            <a:r>
              <a:rPr lang="ru-RU" dirty="0" err="1" smtClean="0"/>
              <a:t>техперевооружения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переход на платформу «Союз-</a:t>
            </a:r>
            <a:r>
              <a:rPr lang="en-US" dirty="0"/>
              <a:t>PLM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2010</a:t>
            </a:r>
          </a:p>
          <a:p>
            <a:r>
              <a:rPr lang="ru-RU" dirty="0" smtClean="0"/>
              <a:t>электроэрозионные </a:t>
            </a:r>
            <a:r>
              <a:rPr lang="ru-RU" dirty="0"/>
              <a:t>станки 2 шт.</a:t>
            </a:r>
          </a:p>
          <a:p>
            <a:pPr marL="0" indent="0">
              <a:buNone/>
            </a:pPr>
            <a:r>
              <a:rPr lang="ru-RU" dirty="0" smtClean="0"/>
              <a:t>2011</a:t>
            </a:r>
          </a:p>
          <a:p>
            <a:r>
              <a:rPr lang="ru-RU" dirty="0" smtClean="0"/>
              <a:t> книга </a:t>
            </a:r>
            <a:r>
              <a:rPr lang="ru-RU" dirty="0"/>
              <a:t>КБ, </a:t>
            </a:r>
            <a:endParaRPr lang="ru-RU" dirty="0" smtClean="0"/>
          </a:p>
          <a:p>
            <a:r>
              <a:rPr lang="ru-RU" dirty="0" smtClean="0"/>
              <a:t>книга номеров</a:t>
            </a:r>
          </a:p>
          <a:p>
            <a:r>
              <a:rPr lang="ru-RU" dirty="0" smtClean="0"/>
              <a:t> </a:t>
            </a:r>
            <a:r>
              <a:rPr lang="ru-RU" dirty="0"/>
              <a:t>согласование </a:t>
            </a:r>
            <a:r>
              <a:rPr lang="ru-RU" dirty="0" smtClean="0"/>
              <a:t>КД </a:t>
            </a:r>
          </a:p>
          <a:p>
            <a:r>
              <a:rPr lang="ru-RU" dirty="0" smtClean="0"/>
              <a:t>экспертиза 17, 18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2012</a:t>
            </a:r>
          </a:p>
          <a:p>
            <a:r>
              <a:rPr lang="ru-RU" dirty="0" smtClean="0"/>
              <a:t>подготовка к приёму ПР2628МФ4ПС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2013</a:t>
            </a:r>
          </a:p>
          <a:p>
            <a:r>
              <a:rPr lang="ru-RU" dirty="0" smtClean="0"/>
              <a:t>назначен </a:t>
            </a:r>
            <a:r>
              <a:rPr lang="ru-RU" dirty="0"/>
              <a:t>директор по </a:t>
            </a:r>
            <a:r>
              <a:rPr lang="en-US" dirty="0"/>
              <a:t>IT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начаты </a:t>
            </a:r>
            <a:r>
              <a:rPr lang="ru-RU" dirty="0"/>
              <a:t>работы по подготовке к внедрению «</a:t>
            </a:r>
            <a:r>
              <a:rPr lang="en-US" dirty="0"/>
              <a:t>Siemens NX</a:t>
            </a:r>
            <a:r>
              <a:rPr lang="ru-RU" dirty="0"/>
              <a:t>-</a:t>
            </a:r>
            <a:r>
              <a:rPr lang="en-US" dirty="0"/>
              <a:t>TC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2014 </a:t>
            </a:r>
            <a:endParaRPr lang="ru-RU" dirty="0" smtClean="0"/>
          </a:p>
          <a:p>
            <a:r>
              <a:rPr lang="ru-RU" dirty="0" smtClean="0"/>
              <a:t>запуск ПР2628МФ4ПС </a:t>
            </a:r>
          </a:p>
          <a:p>
            <a:r>
              <a:rPr lang="ru-RU" dirty="0" smtClean="0"/>
              <a:t>начало </a:t>
            </a:r>
            <a:r>
              <a:rPr lang="ru-RU" dirty="0"/>
              <a:t>работы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группы внедрения «</a:t>
            </a:r>
            <a:r>
              <a:rPr lang="en-US" dirty="0"/>
              <a:t>Siemens NX</a:t>
            </a:r>
            <a:r>
              <a:rPr lang="ru-RU" dirty="0"/>
              <a:t>-</a:t>
            </a:r>
            <a:r>
              <a:rPr lang="en-US" dirty="0"/>
              <a:t>TC</a:t>
            </a:r>
            <a:r>
              <a:rPr lang="ru-RU" dirty="0"/>
              <a:t>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2015</a:t>
            </a:r>
          </a:p>
          <a:p>
            <a:r>
              <a:rPr lang="ru-RU" dirty="0" smtClean="0"/>
              <a:t>ПР2628МФ4ПС </a:t>
            </a:r>
            <a:r>
              <a:rPr lang="ru-RU" dirty="0"/>
              <a:t>начало устойчивой работы</a:t>
            </a:r>
          </a:p>
          <a:p>
            <a:r>
              <a:rPr lang="ru-RU" dirty="0" smtClean="0"/>
              <a:t>начато </a:t>
            </a:r>
            <a:r>
              <a:rPr lang="ru-RU" dirty="0"/>
              <a:t>обучение персонала «</a:t>
            </a:r>
            <a:r>
              <a:rPr lang="en-US" dirty="0"/>
              <a:t>Siemens NX</a:t>
            </a:r>
            <a:r>
              <a:rPr lang="ru-RU" dirty="0"/>
              <a:t>-</a:t>
            </a:r>
            <a:r>
              <a:rPr lang="en-US" dirty="0"/>
              <a:t>TC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реинжениринг</a:t>
            </a:r>
            <a:r>
              <a:rPr lang="ru-RU" dirty="0" smtClean="0"/>
              <a:t> МПП в </a:t>
            </a:r>
            <a:r>
              <a:rPr lang="ru-RU" dirty="0"/>
              <a:t>«</a:t>
            </a:r>
            <a:r>
              <a:rPr lang="en-US" dirty="0"/>
              <a:t>Siemens NX</a:t>
            </a:r>
            <a:r>
              <a:rPr lang="ru-RU" dirty="0"/>
              <a:t>-</a:t>
            </a:r>
            <a:r>
              <a:rPr lang="en-US" dirty="0"/>
              <a:t>TC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отработка взаимодействия с УВЗ</a:t>
            </a:r>
          </a:p>
          <a:p>
            <a:r>
              <a:rPr lang="ru-RU" dirty="0" smtClean="0"/>
              <a:t>эскизный проект и отработка процедур </a:t>
            </a:r>
            <a:r>
              <a:rPr lang="en-US" dirty="0" smtClean="0"/>
              <a:t>WF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6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 опыте внедрения ПО </a:t>
            </a:r>
            <a:r>
              <a:rPr lang="en-US" sz="3600" dirty="0" smtClean="0"/>
              <a:t>SIEMENS TC &amp; NX </a:t>
            </a:r>
            <a:r>
              <a:rPr lang="ru-RU" sz="3600" dirty="0" smtClean="0"/>
              <a:t> и проблемах по </a:t>
            </a:r>
            <a:r>
              <a:rPr lang="ru-RU" sz="3600" dirty="0" err="1" smtClean="0"/>
              <a:t>импортозамещению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Баранов Илья Игоревич</a:t>
            </a:r>
          </a:p>
          <a:p>
            <a:pPr marL="0" indent="0">
              <a:buNone/>
            </a:pPr>
            <a:r>
              <a:rPr lang="ru-RU" dirty="0" smtClean="0"/>
              <a:t>Директор по </a:t>
            </a:r>
            <a:r>
              <a:rPr lang="en-US" dirty="0" smtClean="0"/>
              <a:t>IT </a:t>
            </a:r>
            <a:r>
              <a:rPr lang="ru-RU" dirty="0" smtClean="0"/>
              <a:t>ОАО «УКБТМ»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1987 год – переход на хозрасчет, организация НИЛ по трудоемкости в количестве 7 человек.</a:t>
            </a:r>
          </a:p>
          <a:p>
            <a:r>
              <a:rPr lang="ru-RU" dirty="0"/>
              <a:t>1990 год – расформирование НИЛ.</a:t>
            </a:r>
          </a:p>
          <a:p>
            <a:r>
              <a:rPr lang="ru-RU" dirty="0"/>
              <a:t>1990 год – 16 персональных компьютеров.</a:t>
            </a:r>
          </a:p>
          <a:p>
            <a:r>
              <a:rPr lang="ru-RU" dirty="0"/>
              <a:t>1991 год – 26 компьютеров.</a:t>
            </a:r>
          </a:p>
          <a:p>
            <a:r>
              <a:rPr lang="ru-RU" dirty="0"/>
              <a:t>1992 год – 28 компьютеров.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ru-RU" dirty="0"/>
              <a:t>1996 год – 50% конструкторов освоили Автокад, установлено 218 компьютеров.</a:t>
            </a:r>
          </a:p>
          <a:p>
            <a:r>
              <a:rPr lang="ru-RU" dirty="0"/>
              <a:t>1996 год – приобретение широкоформатных струйных плоттеров.</a:t>
            </a:r>
          </a:p>
          <a:p>
            <a:r>
              <a:rPr lang="ru-RU" dirty="0"/>
              <a:t>1997 год – 100% освоение конструкторами Автокада, 243 компьютера.</a:t>
            </a:r>
          </a:p>
          <a:p>
            <a:r>
              <a:rPr lang="ru-RU" dirty="0"/>
              <a:t>1997 год – организация централизованной печати.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1998 год – появление </a:t>
            </a:r>
            <a:r>
              <a:rPr lang="ru-RU" dirty="0" err="1"/>
              <a:t>SolidWorks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 err="1"/>
              <a:t>Pentium</a:t>
            </a:r>
            <a:r>
              <a:rPr lang="ru-RU" dirty="0"/>
              <a:t> II.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Первое </a:t>
            </a:r>
            <a:r>
              <a:rPr lang="ru-RU" dirty="0"/>
              <a:t>знакомство с “</a:t>
            </a:r>
            <a:r>
              <a:rPr lang="en-US" dirty="0" err="1"/>
              <a:t>Unigraphics</a:t>
            </a:r>
            <a:r>
              <a:rPr lang="ru-RU" dirty="0"/>
              <a:t>”.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Общее </a:t>
            </a:r>
            <a:r>
              <a:rPr lang="ru-RU" dirty="0"/>
              <a:t>количество компьютеров – 255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2000 год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начало разработки планов по </a:t>
            </a:r>
            <a:r>
              <a:rPr lang="ru-RU" dirty="0" err="1"/>
              <a:t>техперевооружению</a:t>
            </a:r>
            <a:r>
              <a:rPr lang="ru-RU" dirty="0"/>
              <a:t> </a:t>
            </a:r>
            <a:r>
              <a:rPr lang="ru-RU" dirty="0" smtClean="0"/>
              <a:t>ОП</a:t>
            </a:r>
            <a:endParaRPr lang="ru-RU" dirty="0"/>
          </a:p>
          <a:p>
            <a:r>
              <a:rPr lang="ru-RU" dirty="0" smtClean="0"/>
              <a:t>начало </a:t>
            </a:r>
            <a:r>
              <a:rPr lang="ru-RU" dirty="0"/>
              <a:t>разработки корпоративной сети </a:t>
            </a:r>
            <a:r>
              <a:rPr lang="ru-RU" dirty="0" smtClean="0"/>
              <a:t>предприятия</a:t>
            </a:r>
            <a:endParaRPr lang="ru-RU" dirty="0"/>
          </a:p>
          <a:p>
            <a:r>
              <a:rPr lang="ru-RU" dirty="0" smtClean="0"/>
              <a:t>начало </a:t>
            </a:r>
            <a:r>
              <a:rPr lang="ru-RU" dirty="0"/>
              <a:t>разработки принципов, методов и правил совместной работы различных подразделений </a:t>
            </a:r>
            <a:r>
              <a:rPr lang="ru-RU" dirty="0" smtClean="0"/>
              <a:t>предприятия</a:t>
            </a:r>
            <a:endParaRPr lang="ru-RU" dirty="0"/>
          </a:p>
          <a:p>
            <a:r>
              <a:rPr lang="ru-RU" dirty="0" smtClean="0"/>
              <a:t>модернизация </a:t>
            </a:r>
            <a:r>
              <a:rPr lang="ru-RU" dirty="0"/>
              <a:t>2А627, </a:t>
            </a:r>
            <a:r>
              <a:rPr lang="ru-RU" sz="2400" dirty="0"/>
              <a:t>закончили в конце 2001г.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2001 год </a:t>
            </a:r>
            <a:endParaRPr lang="ru-RU" dirty="0" smtClean="0"/>
          </a:p>
          <a:p>
            <a:r>
              <a:rPr lang="ru-RU" dirty="0" smtClean="0"/>
              <a:t>начало </a:t>
            </a:r>
            <a:r>
              <a:rPr lang="ru-RU" dirty="0"/>
              <a:t>ввода сети в </a:t>
            </a:r>
            <a:r>
              <a:rPr lang="ru-RU" dirty="0" smtClean="0"/>
              <a:t>эксплуатацию</a:t>
            </a:r>
            <a:endParaRPr lang="ru-RU" dirty="0"/>
          </a:p>
          <a:p>
            <a:r>
              <a:rPr lang="ru-RU" dirty="0" smtClean="0"/>
              <a:t>модернизация 2А622</a:t>
            </a:r>
            <a:endParaRPr lang="ru-RU" dirty="0"/>
          </a:p>
          <a:p>
            <a:r>
              <a:rPr lang="ru-RU" dirty="0" smtClean="0"/>
              <a:t>100</a:t>
            </a:r>
            <a:r>
              <a:rPr lang="ru-RU" dirty="0"/>
              <a:t>% оснащение конструкторов </a:t>
            </a:r>
            <a:r>
              <a:rPr lang="ru-RU" dirty="0" err="1"/>
              <a:t>Pentium'ами</a:t>
            </a:r>
            <a:r>
              <a:rPr lang="ru-RU" dirty="0"/>
              <a:t> не ниже P </a:t>
            </a:r>
            <a:r>
              <a:rPr lang="ru-RU" dirty="0" smtClean="0"/>
              <a:t>II </a:t>
            </a:r>
          </a:p>
          <a:p>
            <a:r>
              <a:rPr lang="ru-RU" dirty="0" smtClean="0"/>
              <a:t>общее </a:t>
            </a:r>
            <a:r>
              <a:rPr lang="ru-RU" dirty="0"/>
              <a:t>количество – 440 компьютеров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2002 год </a:t>
            </a:r>
            <a:endParaRPr lang="ru-RU" sz="2600" dirty="0" smtClean="0"/>
          </a:p>
          <a:p>
            <a:r>
              <a:rPr lang="ru-RU" sz="2600" dirty="0" smtClean="0"/>
              <a:t>первый </a:t>
            </a:r>
            <a:r>
              <a:rPr lang="ru-RU" sz="2600" dirty="0"/>
              <a:t>импортный твердосплавный инструмент.</a:t>
            </a:r>
          </a:p>
          <a:p>
            <a:r>
              <a:rPr lang="ru-RU" sz="2600" dirty="0" smtClean="0"/>
              <a:t>первая </a:t>
            </a:r>
            <a:r>
              <a:rPr lang="ru-RU" sz="2600" dirty="0"/>
              <a:t>программа для ЧПУ, созданная с помощью </a:t>
            </a:r>
            <a:r>
              <a:rPr lang="en-US" sz="2600" dirty="0" smtClean="0"/>
              <a:t>CAM</a:t>
            </a:r>
            <a:endParaRPr lang="ru-RU" sz="2600" dirty="0"/>
          </a:p>
          <a:p>
            <a:r>
              <a:rPr lang="ru-RU" sz="2600" dirty="0" smtClean="0"/>
              <a:t>первый импортный станок</a:t>
            </a:r>
            <a:endParaRPr lang="ru-RU" sz="2600" dirty="0"/>
          </a:p>
          <a:p>
            <a:r>
              <a:rPr lang="ru-RU" sz="2600" dirty="0" smtClean="0"/>
              <a:t>100</a:t>
            </a:r>
            <a:r>
              <a:rPr lang="ru-RU" sz="2600" dirty="0"/>
              <a:t>% охват сетью КБ.</a:t>
            </a:r>
          </a:p>
          <a:p>
            <a:r>
              <a:rPr lang="ru-RU" sz="2600" dirty="0" smtClean="0"/>
              <a:t>создание </a:t>
            </a:r>
            <a:r>
              <a:rPr lang="ru-RU" sz="2600" dirty="0"/>
              <a:t>сетевого архива предприятия.</a:t>
            </a:r>
          </a:p>
          <a:p>
            <a:r>
              <a:rPr lang="ru-RU" sz="2600" dirty="0" smtClean="0"/>
              <a:t>начало </a:t>
            </a:r>
            <a:r>
              <a:rPr lang="ru-RU" sz="2600" dirty="0"/>
              <a:t>работ по сканированию подлинников, отсутствующих в электронном виде.</a:t>
            </a:r>
          </a:p>
          <a:p>
            <a:r>
              <a:rPr lang="ru-RU" sz="2600" dirty="0" smtClean="0"/>
              <a:t>начало </a:t>
            </a:r>
            <a:r>
              <a:rPr lang="ru-RU" sz="2600" dirty="0"/>
              <a:t>работ по функциональному анализу деятельности предприятия.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Об опыте внедрения ПО </a:t>
            </a:r>
            <a:r>
              <a:rPr lang="en-US" sz="3600" dirty="0">
                <a:solidFill>
                  <a:prstClr val="black"/>
                </a:solidFill>
              </a:rPr>
              <a:t>SIEMENS TC &amp; NX </a:t>
            </a:r>
            <a:r>
              <a:rPr lang="ru-RU" sz="3600" dirty="0">
                <a:solidFill>
                  <a:prstClr val="black"/>
                </a:solidFill>
              </a:rPr>
              <a:t> и проблемах по </a:t>
            </a:r>
            <a:r>
              <a:rPr lang="ru-RU" sz="3600" dirty="0" err="1">
                <a:solidFill>
                  <a:prstClr val="black"/>
                </a:solidFill>
              </a:rPr>
              <a:t>импортозамещению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/>
              <a:t>2003 год </a:t>
            </a:r>
            <a:endParaRPr lang="ru-RU" sz="2200" dirty="0" smtClean="0"/>
          </a:p>
          <a:p>
            <a:r>
              <a:rPr lang="ru-RU" sz="2200" dirty="0" smtClean="0"/>
              <a:t>модернизация</a:t>
            </a:r>
            <a:r>
              <a:rPr lang="ru-RU" sz="2200" dirty="0"/>
              <a:t>, ОЦ-3В, ОЦ-4В стойка Маяк-500.</a:t>
            </a:r>
          </a:p>
          <a:p>
            <a:r>
              <a:rPr lang="ru-RU" sz="2200" dirty="0" smtClean="0"/>
              <a:t>2 </a:t>
            </a:r>
            <a:r>
              <a:rPr lang="ru-RU" sz="2200" dirty="0"/>
              <a:t>токарных, 3 фрезерных станка «</a:t>
            </a:r>
            <a:r>
              <a:rPr lang="en-US" sz="2200" dirty="0"/>
              <a:t>Morgan</a:t>
            </a:r>
            <a:r>
              <a:rPr lang="ru-RU" sz="2200" dirty="0"/>
              <a:t>».</a:t>
            </a:r>
          </a:p>
          <a:p>
            <a:r>
              <a:rPr lang="ru-RU" sz="2200" dirty="0" smtClean="0"/>
              <a:t>создание </a:t>
            </a:r>
            <a:r>
              <a:rPr lang="ru-RU" sz="2200" dirty="0"/>
              <a:t>бюро наладки для станков с ЧПУ, начало освоения программных комплексов для создания программ с ЧПУ.</a:t>
            </a:r>
          </a:p>
          <a:p>
            <a:r>
              <a:rPr lang="ru-RU" sz="2200" dirty="0" smtClean="0"/>
              <a:t>100</a:t>
            </a:r>
            <a:r>
              <a:rPr lang="ru-RU" sz="2200" dirty="0"/>
              <a:t>% замена оборудования в заготовительном отделении.</a:t>
            </a:r>
          </a:p>
          <a:p>
            <a:r>
              <a:rPr lang="ru-RU" sz="2200" dirty="0" smtClean="0"/>
              <a:t>создание </a:t>
            </a:r>
            <a:r>
              <a:rPr lang="ru-RU" sz="2200" dirty="0"/>
              <a:t>сети механического участка на 6 станков.</a:t>
            </a:r>
          </a:p>
          <a:p>
            <a:r>
              <a:rPr lang="ru-RU" sz="2200" dirty="0" smtClean="0"/>
              <a:t>ПДБ </a:t>
            </a:r>
            <a:r>
              <a:rPr lang="ru-RU" sz="2200" dirty="0"/>
              <a:t>начало 100% обеспечивать механический участок оригинальной заготовкой.</a:t>
            </a:r>
          </a:p>
          <a:p>
            <a:r>
              <a:rPr lang="ru-RU" sz="2200" dirty="0" smtClean="0"/>
              <a:t>подготовка </a:t>
            </a:r>
            <a:r>
              <a:rPr lang="ru-RU" sz="2200" dirty="0"/>
              <a:t>к приватизации, инвентаризация всех кладовых.</a:t>
            </a:r>
          </a:p>
          <a:p>
            <a:r>
              <a:rPr lang="ru-RU" sz="2200" dirty="0" smtClean="0"/>
              <a:t>начало </a:t>
            </a:r>
            <a:r>
              <a:rPr lang="ru-RU" sz="2200" dirty="0"/>
              <a:t>работ по информационной системе ОП.</a:t>
            </a:r>
          </a:p>
          <a:p>
            <a:r>
              <a:rPr lang="ru-RU" sz="2200" dirty="0" smtClean="0"/>
              <a:t>изменение </a:t>
            </a:r>
            <a:r>
              <a:rPr lang="ru-RU" sz="2200" dirty="0"/>
              <a:t>маршрута согласования задания.</a:t>
            </a:r>
          </a:p>
          <a:p>
            <a:r>
              <a:rPr lang="ru-RU" sz="2200" dirty="0" smtClean="0"/>
              <a:t>первый </a:t>
            </a:r>
            <a:r>
              <a:rPr lang="ru-RU" sz="2200" dirty="0"/>
              <a:t>интерактивный каталог в 3</a:t>
            </a:r>
            <a:r>
              <a:rPr lang="en-US" sz="2200" dirty="0"/>
              <a:t>D</a:t>
            </a:r>
            <a:r>
              <a:rPr lang="ru-RU" sz="2200" dirty="0"/>
              <a:t>, знакомство с </a:t>
            </a:r>
            <a:r>
              <a:rPr lang="en-US" sz="2200" dirty="0"/>
              <a:t>TGB</a:t>
            </a:r>
            <a:endParaRPr lang="ru-RU" sz="22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FCC79-830D-4950-B7D9-2412A53109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</Template>
  <TotalTime>34</TotalTime>
  <Words>756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2011</vt:lpstr>
      <vt:lpstr>1_Тема Office</vt:lpstr>
      <vt:lpstr>2_Тема Office</vt:lpstr>
      <vt:lpstr>Презентация PowerPoint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Об опыте внедрения ПО SIEMENS TC &amp; NX  и проблемах по импортозамещению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BaranovII</dc:creator>
  <cp:lastModifiedBy>BaranovII</cp:lastModifiedBy>
  <cp:revision>5</cp:revision>
  <dcterms:created xsi:type="dcterms:W3CDTF">2015-04-28T13:24:36Z</dcterms:created>
  <dcterms:modified xsi:type="dcterms:W3CDTF">2015-04-28T13:59:35Z</dcterms:modified>
</cp:coreProperties>
</file>