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67" r:id="rId2"/>
    <p:sldId id="257" r:id="rId3"/>
    <p:sldId id="258" r:id="rId4"/>
    <p:sldId id="259" r:id="rId5"/>
    <p:sldId id="260" r:id="rId6"/>
    <p:sldId id="261" r:id="rId7"/>
    <p:sldId id="262" r:id="rId8"/>
    <p:sldId id="263" r:id="rId9"/>
    <p:sldId id="265" r:id="rId10"/>
    <p:sldId id="266" r:id="rId11"/>
    <p:sldId id="264" r:id="rId12"/>
    <p:sldId id="268" r:id="rId13"/>
  </p:sldIdLst>
  <p:sldSz cx="12801600" cy="9601200" type="A3"/>
  <p:notesSz cx="6858000" cy="9144000"/>
  <p:defaultTextStyle>
    <a:defPPr>
      <a:defRPr lang="ru-RU"/>
    </a:defPPr>
    <a:lvl1pPr marL="0" algn="l" defTabSz="1075334" rtl="0" eaLnBrk="1" latinLnBrk="0" hangingPunct="1">
      <a:defRPr sz="2117" kern="1200">
        <a:solidFill>
          <a:schemeClr val="tx1"/>
        </a:solidFill>
        <a:latin typeface="+mn-lt"/>
        <a:ea typeface="+mn-ea"/>
        <a:cs typeface="+mn-cs"/>
      </a:defRPr>
    </a:lvl1pPr>
    <a:lvl2pPr marL="537667" algn="l" defTabSz="1075334" rtl="0" eaLnBrk="1" latinLnBrk="0" hangingPunct="1">
      <a:defRPr sz="2117" kern="1200">
        <a:solidFill>
          <a:schemeClr val="tx1"/>
        </a:solidFill>
        <a:latin typeface="+mn-lt"/>
        <a:ea typeface="+mn-ea"/>
        <a:cs typeface="+mn-cs"/>
      </a:defRPr>
    </a:lvl2pPr>
    <a:lvl3pPr marL="1075334" algn="l" defTabSz="1075334" rtl="0" eaLnBrk="1" latinLnBrk="0" hangingPunct="1">
      <a:defRPr sz="2117" kern="1200">
        <a:solidFill>
          <a:schemeClr val="tx1"/>
        </a:solidFill>
        <a:latin typeface="+mn-lt"/>
        <a:ea typeface="+mn-ea"/>
        <a:cs typeface="+mn-cs"/>
      </a:defRPr>
    </a:lvl3pPr>
    <a:lvl4pPr marL="1613002" algn="l" defTabSz="1075334" rtl="0" eaLnBrk="1" latinLnBrk="0" hangingPunct="1">
      <a:defRPr sz="2117" kern="1200">
        <a:solidFill>
          <a:schemeClr val="tx1"/>
        </a:solidFill>
        <a:latin typeface="+mn-lt"/>
        <a:ea typeface="+mn-ea"/>
        <a:cs typeface="+mn-cs"/>
      </a:defRPr>
    </a:lvl4pPr>
    <a:lvl5pPr marL="2150669" algn="l" defTabSz="1075334" rtl="0" eaLnBrk="1" latinLnBrk="0" hangingPunct="1">
      <a:defRPr sz="2117" kern="1200">
        <a:solidFill>
          <a:schemeClr val="tx1"/>
        </a:solidFill>
        <a:latin typeface="+mn-lt"/>
        <a:ea typeface="+mn-ea"/>
        <a:cs typeface="+mn-cs"/>
      </a:defRPr>
    </a:lvl5pPr>
    <a:lvl6pPr marL="2688336" algn="l" defTabSz="1075334" rtl="0" eaLnBrk="1" latinLnBrk="0" hangingPunct="1">
      <a:defRPr sz="2117" kern="1200">
        <a:solidFill>
          <a:schemeClr val="tx1"/>
        </a:solidFill>
        <a:latin typeface="+mn-lt"/>
        <a:ea typeface="+mn-ea"/>
        <a:cs typeface="+mn-cs"/>
      </a:defRPr>
    </a:lvl6pPr>
    <a:lvl7pPr marL="3226003" algn="l" defTabSz="1075334" rtl="0" eaLnBrk="1" latinLnBrk="0" hangingPunct="1">
      <a:defRPr sz="2117" kern="1200">
        <a:solidFill>
          <a:schemeClr val="tx1"/>
        </a:solidFill>
        <a:latin typeface="+mn-lt"/>
        <a:ea typeface="+mn-ea"/>
        <a:cs typeface="+mn-cs"/>
      </a:defRPr>
    </a:lvl7pPr>
    <a:lvl8pPr marL="3763670" algn="l" defTabSz="1075334" rtl="0" eaLnBrk="1" latinLnBrk="0" hangingPunct="1">
      <a:defRPr sz="2117" kern="1200">
        <a:solidFill>
          <a:schemeClr val="tx1"/>
        </a:solidFill>
        <a:latin typeface="+mn-lt"/>
        <a:ea typeface="+mn-ea"/>
        <a:cs typeface="+mn-cs"/>
      </a:defRPr>
    </a:lvl8pPr>
    <a:lvl9pPr marL="4301338" algn="l" defTabSz="1075334" rtl="0" eaLnBrk="1" latinLnBrk="0" hangingPunct="1">
      <a:defRPr sz="2117"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Светлый стиль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842" autoAdjust="0"/>
    <p:restoredTop sz="86451" autoAdjust="0"/>
  </p:normalViewPr>
  <p:slideViewPr>
    <p:cSldViewPr snapToGrid="0">
      <p:cViewPr varScale="1">
        <p:scale>
          <a:sx n="50" d="100"/>
          <a:sy n="50" d="100"/>
        </p:scale>
        <p:origin x="1018" y="5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Grigoryev\public\02-&#1055;&#1088;&#1086;&#1077;&#1082;&#1090;&#1099;\01-&#1042;&#1086;&#1083;&#1075;&#1086;&#1075;&#1088;&#1072;&#1076;\07-%20&#1040;&#1085;&#1072;&#1083;&#1080;&#1079;\&#1043;&#1086;&#1089;&#1091;&#1076;&#1072;&#1088;&#1089;&#1090;&#1074;&#1077;&#1085;&#1085;&#1072;&#1103;%20&#1087;&#1086;&#1076;&#1076;&#1077;&#1088;&#1078;&#1082;&#1072;\&#1043;&#1086;&#1089;&#1091;&#1076;&#1072;&#1088;&#1089;&#1090;&#1074;&#1077;&#1085;&#1085;&#1072;&#1103;%20&#1087;&#1086;&#1076;&#1076;&#1077;&#1088;&#1078;&#1082;&#1072;%20(&#1073;&#1077;&#1079;%20&#1051;&#1086;&#1085;&#1076;&#1086;&#1085;&#107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Grigoryev\public\02-&#1055;&#1088;&#1086;&#1077;&#1082;&#1090;&#1099;\01-&#1042;&#1086;&#1083;&#1075;&#1086;&#1075;&#1088;&#1072;&#1076;\07-%20&#1040;&#1085;&#1072;&#1083;&#1080;&#1079;\&#1043;&#1086;&#1089;&#1091;&#1076;&#1072;&#1088;&#1089;&#1090;&#1074;&#1077;&#1085;&#1085;&#1072;&#1103;%20&#1087;&#1086;&#1076;&#1076;&#1077;&#1088;&#1078;&#1082;&#1072;\&#1043;&#1086;&#1089;&#1091;&#1076;&#1072;&#1088;&#1089;&#1090;&#1074;&#1077;&#1085;&#1085;&#1072;&#1103;%20&#1087;&#1086;&#1076;&#1076;&#1077;&#1088;&#1078;&#1082;&#1072;%20(&#1073;&#1077;&#1079;%20&#1051;&#1086;&#1085;&#1076;&#1086;&#1085;&#1072;).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E:\&#1043;&#1086;&#1089;&#1087;&#1086;&#1076;&#1076;&#1077;&#1088;&#1078;&#1082;&#1072;%20(&#1090;&#1086;&#1083;&#1100;&#1082;&#1086;%20&#1086;&#1092;&#1080;&#1094;&#1080;&#1072;&#1083;&#1100;&#1085;&#1099;&#1077;%20&#1076;&#1072;&#1085;&#1085;&#1099;&#1077;)%20-%20&#1074;&#1072;&#1088;&#1080;&#1072;&#1085;&#1090;%20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'Структура фин, США'!$D$2</c:f>
              <c:strCache>
                <c:ptCount val="1"/>
                <c:pt idx="0">
                  <c:v>Структура финансирования общественного транспорта в США, %</c:v>
                </c:pt>
              </c:strCache>
            </c:strRef>
          </c:tx>
          <c:explosion val="25"/>
          <c:dPt>
            <c:idx val="0"/>
            <c:bubble3D val="0"/>
            <c:spPr>
              <a:solidFill>
                <a:schemeClr val="accent1"/>
              </a:solidFill>
              <a:ln w="25400">
                <a:solidFill>
                  <a:schemeClr val="lt1"/>
                </a:solidFill>
              </a:ln>
              <a:effectLst/>
              <a:sp3d contourW="25400">
                <a:contourClr>
                  <a:schemeClr val="lt1"/>
                </a:contourClr>
              </a:sp3d>
            </c:spPr>
          </c:dPt>
          <c:dPt>
            <c:idx val="1"/>
            <c:bubble3D val="0"/>
            <c:spPr>
              <a:solidFill>
                <a:schemeClr val="accent2"/>
              </a:solidFill>
              <a:ln w="25400">
                <a:solidFill>
                  <a:schemeClr val="lt1"/>
                </a:solidFill>
              </a:ln>
              <a:effectLst/>
              <a:sp3d contourW="25400">
                <a:contourClr>
                  <a:schemeClr val="lt1"/>
                </a:contourClr>
              </a:sp3d>
            </c:spPr>
          </c:dPt>
          <c:dPt>
            <c:idx val="2"/>
            <c:bubble3D val="0"/>
            <c:spPr>
              <a:solidFill>
                <a:schemeClr val="accent3"/>
              </a:solidFill>
              <a:ln w="25400">
                <a:solidFill>
                  <a:schemeClr val="lt1"/>
                </a:solidFill>
              </a:ln>
              <a:effectLst/>
              <a:sp3d contourW="25400">
                <a:contourClr>
                  <a:schemeClr val="lt1"/>
                </a:contourClr>
              </a:sp3d>
            </c:spPr>
          </c:dPt>
          <c:dPt>
            <c:idx val="3"/>
            <c:bubble3D val="0"/>
            <c:spPr>
              <a:solidFill>
                <a:schemeClr val="accent4"/>
              </a:solidFill>
              <a:ln w="25400">
                <a:solidFill>
                  <a:schemeClr val="lt1"/>
                </a:solidFill>
              </a:ln>
              <a:effectLst/>
              <a:sp3d contourW="25400">
                <a:contourClr>
                  <a:schemeClr val="lt1"/>
                </a:contourClr>
              </a:sp3d>
            </c:spPr>
          </c:dPt>
          <c:dPt>
            <c:idx val="4"/>
            <c:bubble3D val="0"/>
            <c:spPr>
              <a:solidFill>
                <a:schemeClr val="accent5"/>
              </a:solidFill>
              <a:ln w="25400">
                <a:solidFill>
                  <a:schemeClr val="lt1"/>
                </a:solidFill>
              </a:ln>
              <a:effectLst/>
              <a:sp3d contourW="25400">
                <a:contourClr>
                  <a:schemeClr val="lt1"/>
                </a:contourClr>
              </a:sp3d>
            </c:spPr>
          </c:dPt>
          <c:dPt>
            <c:idx val="5"/>
            <c:bubble3D val="0"/>
            <c:spPr>
              <a:solidFill>
                <a:schemeClr val="accent6"/>
              </a:solidFill>
              <a:ln w="25400">
                <a:solidFill>
                  <a:schemeClr val="lt1"/>
                </a:solidFill>
              </a:ln>
              <a:effectLst/>
              <a:sp3d contourW="25400">
                <a:contourClr>
                  <a:schemeClr val="lt1"/>
                </a:contourClr>
              </a:sp3d>
            </c:spPr>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'Структура фин, США'!$A$3:$A$8</c:f>
              <c:strCache>
                <c:ptCount val="6"/>
                <c:pt idx="0">
                  <c:v>Доходы от продажи билетов</c:v>
                </c:pt>
                <c:pt idx="1">
                  <c:v>Прочие доходы операторов</c:v>
                </c:pt>
                <c:pt idx="2">
                  <c:v>Поступления от налогов</c:v>
                </c:pt>
                <c:pt idx="3">
                  <c:v>Поступления из местного бюджета</c:v>
                </c:pt>
                <c:pt idx="4">
                  <c:v>Поступления из бюджета штатов</c:v>
                </c:pt>
                <c:pt idx="5">
                  <c:v>Поступления из федерального бюджета</c:v>
                </c:pt>
              </c:strCache>
            </c:strRef>
          </c:cat>
          <c:val>
            <c:numRef>
              <c:f>'Структура фин, США'!$D$3:$D$8</c:f>
              <c:numCache>
                <c:formatCode>0.00%</c:formatCode>
                <c:ptCount val="6"/>
                <c:pt idx="0">
                  <c:v>0.23300000000000001</c:v>
                </c:pt>
                <c:pt idx="1">
                  <c:v>3.5000000000000024E-2</c:v>
                </c:pt>
                <c:pt idx="2">
                  <c:v>0.11500000000000003</c:v>
                </c:pt>
                <c:pt idx="3">
                  <c:v>0.20900000000000007</c:v>
                </c:pt>
                <c:pt idx="4">
                  <c:v>0.21100000000000008</c:v>
                </c:pt>
                <c:pt idx="5">
                  <c:v>0.19700000000000006</c:v>
                </c:pt>
              </c:numCache>
            </c:numRef>
          </c:val>
        </c:ser>
        <c:dLbls>
          <c:showLegendKey val="0"/>
          <c:showVal val="0"/>
          <c:showCatName val="0"/>
          <c:showSerName val="0"/>
          <c:showPercent val="1"/>
          <c:showBubbleSize val="0"/>
          <c:showLeaderLines val="1"/>
        </c:dLbls>
      </c:pie3D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185725018280037"/>
          <c:y val="3.3376272126852652E-2"/>
          <c:w val="0.79918441264938556"/>
          <c:h val="0.5104826608576537"/>
        </c:manualLayout>
      </c:layout>
      <c:lineChart>
        <c:grouping val="standard"/>
        <c:varyColors val="0"/>
        <c:ser>
          <c:idx val="1"/>
          <c:order val="0"/>
          <c:tx>
            <c:strRef>
              <c:f>Господдержка!$B$92</c:f>
              <c:strCache>
                <c:ptCount val="1"/>
                <c:pt idx="0">
                  <c:v>Рост реального ВРП на душу населения, Волгоградская область</c:v>
                </c:pt>
              </c:strCache>
            </c:strRef>
          </c:tx>
          <c:spPr>
            <a:ln w="50800">
              <a:solidFill>
                <a:srgbClr val="0070C0"/>
              </a:solidFill>
            </a:ln>
          </c:spPr>
          <c:marker>
            <c:symbol val="none"/>
          </c:marker>
          <c:trendline>
            <c:trendlineType val="linear"/>
            <c:dispRSqr val="0"/>
            <c:dispEq val="0"/>
          </c:trendline>
          <c:cat>
            <c:numRef>
              <c:f>Господдержка!$C$1:$J$1</c:f>
              <c:numCache>
                <c:formatCode>General</c:formatCode>
                <c:ptCount val="8"/>
                <c:pt idx="0">
                  <c:v>2004</c:v>
                </c:pt>
                <c:pt idx="1">
                  <c:v>2005</c:v>
                </c:pt>
                <c:pt idx="2">
                  <c:v>2006</c:v>
                </c:pt>
                <c:pt idx="3">
                  <c:v>2007</c:v>
                </c:pt>
                <c:pt idx="4">
                  <c:v>2008</c:v>
                </c:pt>
                <c:pt idx="5">
                  <c:v>2009</c:v>
                </c:pt>
                <c:pt idx="6">
                  <c:v>2010</c:v>
                </c:pt>
                <c:pt idx="7">
                  <c:v>2011</c:v>
                </c:pt>
              </c:numCache>
            </c:numRef>
          </c:cat>
          <c:val>
            <c:numRef>
              <c:f>Господдержка!$C$92:$J$92</c:f>
              <c:numCache>
                <c:formatCode>0.0%</c:formatCode>
                <c:ptCount val="8"/>
                <c:pt idx="0">
                  <c:v>1</c:v>
                </c:pt>
                <c:pt idx="1">
                  <c:v>1.1012122366366921</c:v>
                </c:pt>
                <c:pt idx="2">
                  <c:v>1.1918729356298479</c:v>
                </c:pt>
                <c:pt idx="3">
                  <c:v>1.3658068100391134</c:v>
                </c:pt>
                <c:pt idx="4">
                  <c:v>1.5107751731539121</c:v>
                </c:pt>
                <c:pt idx="5">
                  <c:v>1.2695547253845976</c:v>
                </c:pt>
                <c:pt idx="6">
                  <c:v>1.4320497957770604</c:v>
                </c:pt>
                <c:pt idx="7">
                  <c:v>1.4488163582938296</c:v>
                </c:pt>
              </c:numCache>
            </c:numRef>
          </c:val>
          <c:smooth val="0"/>
        </c:ser>
        <c:ser>
          <c:idx val="0"/>
          <c:order val="1"/>
          <c:tx>
            <c:strRef>
              <c:f>Господдержка!$B$93</c:f>
              <c:strCache>
                <c:ptCount val="1"/>
                <c:pt idx="0">
                  <c:v>Рост реального ВВП на душу населения, Великобритания</c:v>
                </c:pt>
              </c:strCache>
            </c:strRef>
          </c:tx>
          <c:spPr>
            <a:ln w="50800">
              <a:solidFill>
                <a:srgbClr val="C00000"/>
              </a:solidFill>
            </a:ln>
          </c:spPr>
          <c:marker>
            <c:symbol val="none"/>
          </c:marker>
          <c:trendline>
            <c:trendlineType val="linear"/>
            <c:dispRSqr val="0"/>
            <c:dispEq val="0"/>
          </c:trendline>
          <c:cat>
            <c:numRef>
              <c:f>Господдержка!$C$1:$J$1</c:f>
              <c:numCache>
                <c:formatCode>General</c:formatCode>
                <c:ptCount val="8"/>
                <c:pt idx="0">
                  <c:v>2004</c:v>
                </c:pt>
                <c:pt idx="1">
                  <c:v>2005</c:v>
                </c:pt>
                <c:pt idx="2">
                  <c:v>2006</c:v>
                </c:pt>
                <c:pt idx="3">
                  <c:v>2007</c:v>
                </c:pt>
                <c:pt idx="4">
                  <c:v>2008</c:v>
                </c:pt>
                <c:pt idx="5">
                  <c:v>2009</c:v>
                </c:pt>
                <c:pt idx="6">
                  <c:v>2010</c:v>
                </c:pt>
                <c:pt idx="7">
                  <c:v>2011</c:v>
                </c:pt>
              </c:numCache>
            </c:numRef>
          </c:cat>
          <c:val>
            <c:numRef>
              <c:f>Господдержка!$C$93:$J$93</c:f>
              <c:numCache>
                <c:formatCode>0.0%</c:formatCode>
                <c:ptCount val="8"/>
                <c:pt idx="0">
                  <c:v>1</c:v>
                </c:pt>
                <c:pt idx="1">
                  <c:v>0.99518341024083468</c:v>
                </c:pt>
                <c:pt idx="2">
                  <c:v>1.0147709852620055</c:v>
                </c:pt>
                <c:pt idx="3">
                  <c:v>1.08873437027402</c:v>
                </c:pt>
                <c:pt idx="4">
                  <c:v>0.99339966136515168</c:v>
                </c:pt>
                <c:pt idx="5">
                  <c:v>1.0307961430002552</c:v>
                </c:pt>
                <c:pt idx="6">
                  <c:v>1.0278094816847618</c:v>
                </c:pt>
                <c:pt idx="7">
                  <c:v>1.0538707397092706</c:v>
                </c:pt>
              </c:numCache>
            </c:numRef>
          </c:val>
          <c:smooth val="0"/>
        </c:ser>
        <c:dLbls>
          <c:showLegendKey val="0"/>
          <c:showVal val="0"/>
          <c:showCatName val="0"/>
          <c:showSerName val="0"/>
          <c:showPercent val="0"/>
          <c:showBubbleSize val="0"/>
        </c:dLbls>
        <c:smooth val="0"/>
        <c:axId val="405790672"/>
        <c:axId val="405794984"/>
      </c:lineChart>
      <c:catAx>
        <c:axId val="405790672"/>
        <c:scaling>
          <c:orientation val="minMax"/>
        </c:scaling>
        <c:delete val="0"/>
        <c:axPos val="b"/>
        <c:numFmt formatCode="General" sourceLinked="1"/>
        <c:majorTickMark val="none"/>
        <c:minorTickMark val="none"/>
        <c:tickLblPos val="nextTo"/>
        <c:crossAx val="405794984"/>
        <c:crosses val="autoZero"/>
        <c:auto val="1"/>
        <c:lblAlgn val="ctr"/>
        <c:lblOffset val="100"/>
        <c:noMultiLvlLbl val="0"/>
      </c:catAx>
      <c:valAx>
        <c:axId val="405794984"/>
        <c:scaling>
          <c:orientation val="minMax"/>
          <c:max val="1.6"/>
          <c:min val="0.95000000000000062"/>
        </c:scaling>
        <c:delete val="0"/>
        <c:axPos val="l"/>
        <c:numFmt formatCode="0.0%" sourceLinked="1"/>
        <c:majorTickMark val="none"/>
        <c:minorTickMark val="none"/>
        <c:tickLblPos val="nextTo"/>
        <c:crossAx val="405790672"/>
        <c:crosses val="autoZero"/>
        <c:crossBetween val="between"/>
      </c:valAx>
    </c:plotArea>
    <c:legend>
      <c:legendPos val="b"/>
      <c:legendEntry>
        <c:idx val="2"/>
        <c:delete val="1"/>
      </c:legendEntry>
      <c:legendEntry>
        <c:idx val="3"/>
        <c:delete val="1"/>
      </c:legendEntry>
      <c:layout>
        <c:manualLayout>
          <c:xMode val="edge"/>
          <c:yMode val="edge"/>
          <c:x val="3.6032783637894354E-2"/>
          <c:y val="0.62071619327810301"/>
          <c:w val="0.90919254196998922"/>
          <c:h val="0.37910678700960132"/>
        </c:manualLayout>
      </c:layout>
      <c:overlay val="0"/>
      <c:txPr>
        <a:bodyPr/>
        <a:lstStyle/>
        <a:p>
          <a:pPr>
            <a:defRPr sz="1200"/>
          </a:pPr>
          <a:endParaRPr lang="ru-RU"/>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435182377367881"/>
          <c:y val="2.3967345040563776E-2"/>
          <c:w val="0.81656771131145856"/>
          <c:h val="0.56343012377173241"/>
        </c:manualLayout>
      </c:layout>
      <c:lineChart>
        <c:grouping val="standard"/>
        <c:varyColors val="0"/>
        <c:ser>
          <c:idx val="0"/>
          <c:order val="0"/>
          <c:tx>
            <c:strRef>
              <c:f>Господдержка!$B$65</c:f>
              <c:strCache>
                <c:ptCount val="1"/>
                <c:pt idx="0">
                  <c:v>Уровень государственной поддержки в Волгоградской области для госпредприятий</c:v>
                </c:pt>
              </c:strCache>
            </c:strRef>
          </c:tx>
          <c:spPr>
            <a:ln w="50800"/>
          </c:spPr>
          <c:marker>
            <c:symbol val="square"/>
            <c:size val="5"/>
          </c:marker>
          <c:trendline>
            <c:trendlineType val="linear"/>
            <c:dispRSqr val="0"/>
            <c:dispEq val="0"/>
          </c:trendline>
          <c:cat>
            <c:numRef>
              <c:f>Господдержка!$D$1:$J$1</c:f>
              <c:numCache>
                <c:formatCode>General</c:formatCode>
                <c:ptCount val="7"/>
                <c:pt idx="0">
                  <c:v>2005</c:v>
                </c:pt>
                <c:pt idx="1">
                  <c:v>2006</c:v>
                </c:pt>
                <c:pt idx="2">
                  <c:v>2007</c:v>
                </c:pt>
                <c:pt idx="3">
                  <c:v>2008</c:v>
                </c:pt>
                <c:pt idx="4">
                  <c:v>2009</c:v>
                </c:pt>
                <c:pt idx="5">
                  <c:v>2010</c:v>
                </c:pt>
                <c:pt idx="6">
                  <c:v>2011</c:v>
                </c:pt>
              </c:numCache>
            </c:numRef>
          </c:cat>
          <c:val>
            <c:numRef>
              <c:f>Господдержка!$D$65:$J$65</c:f>
              <c:numCache>
                <c:formatCode>0.0%</c:formatCode>
                <c:ptCount val="7"/>
                <c:pt idx="0">
                  <c:v>0.51855798259634167</c:v>
                </c:pt>
                <c:pt idx="1">
                  <c:v>0.509683995922528</c:v>
                </c:pt>
                <c:pt idx="2">
                  <c:v>0.54909138449470518</c:v>
                </c:pt>
                <c:pt idx="3">
                  <c:v>0.46592983167714458</c:v>
                </c:pt>
                <c:pt idx="4">
                  <c:v>0.46192809557892422</c:v>
                </c:pt>
                <c:pt idx="5">
                  <c:v>0.44197439814570932</c:v>
                </c:pt>
                <c:pt idx="6">
                  <c:v>0.44997930769671785</c:v>
                </c:pt>
              </c:numCache>
            </c:numRef>
          </c:val>
          <c:smooth val="0"/>
        </c:ser>
        <c:ser>
          <c:idx val="1"/>
          <c:order val="1"/>
          <c:tx>
            <c:strRef>
              <c:f>Господдержка!$B$66</c:f>
              <c:strCache>
                <c:ptCount val="1"/>
                <c:pt idx="0">
                  <c:v>Уровень государственной поддержки в Великобритании для всех предприятий</c:v>
                </c:pt>
              </c:strCache>
            </c:strRef>
          </c:tx>
          <c:spPr>
            <a:ln w="50800"/>
          </c:spPr>
          <c:marker>
            <c:symbol val="square"/>
            <c:size val="5"/>
          </c:marker>
          <c:trendline>
            <c:trendlineType val="linear"/>
            <c:dispRSqr val="0"/>
            <c:dispEq val="0"/>
          </c:trendline>
          <c:cat>
            <c:numRef>
              <c:f>Господдержка!$D$1:$J$1</c:f>
              <c:numCache>
                <c:formatCode>General</c:formatCode>
                <c:ptCount val="7"/>
                <c:pt idx="0">
                  <c:v>2005</c:v>
                </c:pt>
                <c:pt idx="1">
                  <c:v>2006</c:v>
                </c:pt>
                <c:pt idx="2">
                  <c:v>2007</c:v>
                </c:pt>
                <c:pt idx="3">
                  <c:v>2008</c:v>
                </c:pt>
                <c:pt idx="4">
                  <c:v>2009</c:v>
                </c:pt>
                <c:pt idx="5">
                  <c:v>2010</c:v>
                </c:pt>
                <c:pt idx="6">
                  <c:v>2011</c:v>
                </c:pt>
              </c:numCache>
            </c:numRef>
          </c:cat>
          <c:val>
            <c:numRef>
              <c:f>Господдержка!$D$66:$J$66</c:f>
              <c:numCache>
                <c:formatCode>0.0%</c:formatCode>
                <c:ptCount val="7"/>
                <c:pt idx="0">
                  <c:v>0.36216839677047286</c:v>
                </c:pt>
                <c:pt idx="1">
                  <c:v>0.42219842969307642</c:v>
                </c:pt>
                <c:pt idx="2">
                  <c:v>0.43250503693754194</c:v>
                </c:pt>
                <c:pt idx="3">
                  <c:v>0.44811467746961675</c:v>
                </c:pt>
                <c:pt idx="4">
                  <c:v>0.45280146163215595</c:v>
                </c:pt>
                <c:pt idx="5">
                  <c:v>0.45046672688949108</c:v>
                </c:pt>
                <c:pt idx="6">
                  <c:v>0.43489973061957499</c:v>
                </c:pt>
              </c:numCache>
            </c:numRef>
          </c:val>
          <c:smooth val="0"/>
        </c:ser>
        <c:ser>
          <c:idx val="2"/>
          <c:order val="2"/>
          <c:tx>
            <c:strRef>
              <c:f>Господдержка!$B$67</c:f>
              <c:strCache>
                <c:ptCount val="1"/>
                <c:pt idx="0">
                  <c:v>Уровень государственной поддержки в Волгоградской области для всех предприятий</c:v>
                </c:pt>
              </c:strCache>
            </c:strRef>
          </c:tx>
          <c:trendline>
            <c:trendlineType val="linear"/>
            <c:dispRSqr val="0"/>
            <c:dispEq val="0"/>
          </c:trendline>
          <c:cat>
            <c:numRef>
              <c:f>Господдержка!$D$1:$J$1</c:f>
              <c:numCache>
                <c:formatCode>General</c:formatCode>
                <c:ptCount val="7"/>
                <c:pt idx="0">
                  <c:v>2005</c:v>
                </c:pt>
                <c:pt idx="1">
                  <c:v>2006</c:v>
                </c:pt>
                <c:pt idx="2">
                  <c:v>2007</c:v>
                </c:pt>
                <c:pt idx="3">
                  <c:v>2008</c:v>
                </c:pt>
                <c:pt idx="4">
                  <c:v>2009</c:v>
                </c:pt>
                <c:pt idx="5">
                  <c:v>2010</c:v>
                </c:pt>
                <c:pt idx="6">
                  <c:v>2011</c:v>
                </c:pt>
              </c:numCache>
            </c:numRef>
          </c:cat>
          <c:val>
            <c:numRef>
              <c:f>Господдержка!$D$67:$J$67</c:f>
              <c:numCache>
                <c:formatCode>0.0%</c:formatCode>
                <c:ptCount val="7"/>
                <c:pt idx="0">
                  <c:v>0.25451223013365964</c:v>
                </c:pt>
                <c:pt idx="1">
                  <c:v>0.23901097457986809</c:v>
                </c:pt>
                <c:pt idx="2">
                  <c:v>0.23586984189779561</c:v>
                </c:pt>
                <c:pt idx="3">
                  <c:v>0.2284012217166283</c:v>
                </c:pt>
                <c:pt idx="4">
                  <c:v>0.19184386881629362</c:v>
                </c:pt>
                <c:pt idx="5">
                  <c:v>0.16718809158479964</c:v>
                </c:pt>
                <c:pt idx="6">
                  <c:v>0.18380359700097079</c:v>
                </c:pt>
              </c:numCache>
            </c:numRef>
          </c:val>
          <c:smooth val="0"/>
        </c:ser>
        <c:dLbls>
          <c:showLegendKey val="0"/>
          <c:showVal val="0"/>
          <c:showCatName val="0"/>
          <c:showSerName val="0"/>
          <c:showPercent val="0"/>
          <c:showBubbleSize val="0"/>
        </c:dLbls>
        <c:marker val="1"/>
        <c:smooth val="0"/>
        <c:axId val="405793416"/>
        <c:axId val="405788320"/>
      </c:lineChart>
      <c:catAx>
        <c:axId val="405793416"/>
        <c:scaling>
          <c:orientation val="minMax"/>
        </c:scaling>
        <c:delete val="0"/>
        <c:axPos val="b"/>
        <c:numFmt formatCode="General" sourceLinked="1"/>
        <c:majorTickMark val="none"/>
        <c:minorTickMark val="none"/>
        <c:tickLblPos val="nextTo"/>
        <c:crossAx val="405788320"/>
        <c:crosses val="autoZero"/>
        <c:auto val="1"/>
        <c:lblAlgn val="ctr"/>
        <c:lblOffset val="100"/>
        <c:noMultiLvlLbl val="0"/>
      </c:catAx>
      <c:valAx>
        <c:axId val="405788320"/>
        <c:scaling>
          <c:orientation val="minMax"/>
          <c:max val="0.70000000000000062"/>
          <c:min val="0.12000000000000002"/>
        </c:scaling>
        <c:delete val="0"/>
        <c:axPos val="l"/>
        <c:numFmt formatCode="0.0%" sourceLinked="1"/>
        <c:majorTickMark val="none"/>
        <c:minorTickMark val="none"/>
        <c:tickLblPos val="nextTo"/>
        <c:crossAx val="405793416"/>
        <c:crosses val="autoZero"/>
        <c:crossBetween val="between"/>
      </c:valAx>
    </c:plotArea>
    <c:legend>
      <c:legendPos val="b"/>
      <c:legendEntry>
        <c:idx val="3"/>
        <c:delete val="1"/>
      </c:legendEntry>
      <c:legendEntry>
        <c:idx val="4"/>
        <c:delete val="1"/>
      </c:legendEntry>
      <c:legendEntry>
        <c:idx val="5"/>
        <c:delete val="1"/>
      </c:legendEntry>
      <c:layout>
        <c:manualLayout>
          <c:xMode val="edge"/>
          <c:yMode val="edge"/>
          <c:x val="8.1243726704182423E-2"/>
          <c:y val="0.67601691492631077"/>
          <c:w val="0.89325816491154542"/>
          <c:h val="0.32398306246638331"/>
        </c:manualLayout>
      </c:layout>
      <c:overlay val="0"/>
    </c:legend>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diagrams/_rels/data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diagrams/_rels/data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5A9F85-E1AD-40DA-8B3F-D09E4A0AE9DB}" type="doc">
      <dgm:prSet loTypeId="urn:microsoft.com/office/officeart/2005/8/layout/process1" loCatId="process" qsTypeId="urn:microsoft.com/office/officeart/2005/8/quickstyle/simple1" qsCatId="simple" csTypeId="urn:microsoft.com/office/officeart/2005/8/colors/accent1_2" csCatId="accent1" phldr="1"/>
      <dgm:spPr/>
    </dgm:pt>
    <dgm:pt modelId="{27C6371B-89A3-43C8-B0FA-2883020A5407}">
      <dgm:prSet phldrT="[Текст]"/>
      <dgm:spPr>
        <a:solidFill>
          <a:schemeClr val="bg1"/>
        </a:solidFill>
        <a:ln>
          <a:solidFill>
            <a:schemeClr val="tx1"/>
          </a:solidFill>
        </a:ln>
      </dgm:spPr>
      <dgm:t>
        <a:bodyPr/>
        <a:lstStyle/>
        <a:p>
          <a:r>
            <a:rPr lang="ru-RU" dirty="0" smtClean="0">
              <a:solidFill>
                <a:schemeClr val="tx1"/>
              </a:solidFill>
            </a:rPr>
            <a:t>Количественная оценка существующей системы транспортного обслуживания на разных уровнях</a:t>
          </a:r>
          <a:endParaRPr lang="ru-RU" dirty="0">
            <a:solidFill>
              <a:schemeClr val="tx1"/>
            </a:solidFill>
          </a:endParaRPr>
        </a:p>
      </dgm:t>
    </dgm:pt>
    <dgm:pt modelId="{301FE7E0-6D13-44B4-ACC4-42DE1D076C9B}" type="parTrans" cxnId="{8630628A-84AE-4C01-A154-CA27496912B3}">
      <dgm:prSet/>
      <dgm:spPr/>
      <dgm:t>
        <a:bodyPr/>
        <a:lstStyle/>
        <a:p>
          <a:endParaRPr lang="ru-RU"/>
        </a:p>
      </dgm:t>
    </dgm:pt>
    <dgm:pt modelId="{29115474-284D-4F13-AABB-AA36CBDC078B}" type="sibTrans" cxnId="{8630628A-84AE-4C01-A154-CA27496912B3}">
      <dgm:prSet/>
      <dgm:spPr>
        <a:solidFill>
          <a:srgbClr val="C00000"/>
        </a:solidFill>
      </dgm:spPr>
      <dgm:t>
        <a:bodyPr/>
        <a:lstStyle/>
        <a:p>
          <a:endParaRPr lang="ru-RU"/>
        </a:p>
      </dgm:t>
    </dgm:pt>
    <dgm:pt modelId="{03061005-49B6-4B12-9543-BF6ACD6B06D0}">
      <dgm:prSet phldrT="[Текст]"/>
      <dgm:spPr>
        <a:solidFill>
          <a:schemeClr val="bg1"/>
        </a:solidFill>
        <a:ln>
          <a:solidFill>
            <a:schemeClr val="tx1"/>
          </a:solidFill>
        </a:ln>
      </dgm:spPr>
      <dgm:t>
        <a:bodyPr/>
        <a:lstStyle/>
        <a:p>
          <a:r>
            <a:rPr lang="ru-RU" dirty="0" smtClean="0">
              <a:solidFill>
                <a:schemeClr val="tx1"/>
              </a:solidFill>
            </a:rPr>
            <a:t>Проектирование системы транспортного обслуживания населения</a:t>
          </a:r>
          <a:endParaRPr lang="ru-RU" dirty="0">
            <a:solidFill>
              <a:schemeClr val="tx1"/>
            </a:solidFill>
          </a:endParaRPr>
        </a:p>
      </dgm:t>
    </dgm:pt>
    <dgm:pt modelId="{E75DD624-3BD2-4EF5-AA2F-966AD9D8BF6D}" type="parTrans" cxnId="{1ECC765D-0707-4675-9C84-0B7983B84C8F}">
      <dgm:prSet/>
      <dgm:spPr/>
      <dgm:t>
        <a:bodyPr/>
        <a:lstStyle/>
        <a:p>
          <a:endParaRPr lang="ru-RU"/>
        </a:p>
      </dgm:t>
    </dgm:pt>
    <dgm:pt modelId="{BFBE4460-ACD2-4518-B6B0-677E4151E1CF}" type="sibTrans" cxnId="{1ECC765D-0707-4675-9C84-0B7983B84C8F}">
      <dgm:prSet/>
      <dgm:spPr>
        <a:solidFill>
          <a:srgbClr val="C00000"/>
        </a:solidFill>
      </dgm:spPr>
      <dgm:t>
        <a:bodyPr/>
        <a:lstStyle/>
        <a:p>
          <a:endParaRPr lang="ru-RU"/>
        </a:p>
      </dgm:t>
    </dgm:pt>
    <dgm:pt modelId="{4B3C58B9-D4B0-4BC8-96C0-E25D9DC30C53}">
      <dgm:prSet/>
      <dgm:spPr>
        <a:solidFill>
          <a:schemeClr val="bg1"/>
        </a:solidFill>
        <a:ln>
          <a:solidFill>
            <a:schemeClr val="tx1"/>
          </a:solidFill>
        </a:ln>
      </dgm:spPr>
      <dgm:t>
        <a:bodyPr/>
        <a:lstStyle/>
        <a:p>
          <a:r>
            <a:rPr lang="ru-RU" dirty="0" smtClean="0">
              <a:solidFill>
                <a:schemeClr val="tx1"/>
              </a:solidFill>
            </a:rPr>
            <a:t>Оценка объёмов транспортной работы, иных эксплуатационных показатели транспортной системы</a:t>
          </a:r>
          <a:endParaRPr lang="ru-RU" dirty="0">
            <a:solidFill>
              <a:schemeClr val="tx1"/>
            </a:solidFill>
          </a:endParaRPr>
        </a:p>
      </dgm:t>
    </dgm:pt>
    <dgm:pt modelId="{994D4EF8-82EB-4EF5-98DE-0BAB75ABC34E}" type="parTrans" cxnId="{6688103C-083F-44C4-B3A4-9FF3D41E41B1}">
      <dgm:prSet/>
      <dgm:spPr/>
      <dgm:t>
        <a:bodyPr/>
        <a:lstStyle/>
        <a:p>
          <a:endParaRPr lang="ru-RU"/>
        </a:p>
      </dgm:t>
    </dgm:pt>
    <dgm:pt modelId="{7258F61C-7361-494C-B796-99D8DF21C23C}" type="sibTrans" cxnId="{6688103C-083F-44C4-B3A4-9FF3D41E41B1}">
      <dgm:prSet/>
      <dgm:spPr>
        <a:solidFill>
          <a:srgbClr val="C00000"/>
        </a:solidFill>
      </dgm:spPr>
      <dgm:t>
        <a:bodyPr/>
        <a:lstStyle/>
        <a:p>
          <a:endParaRPr lang="ru-RU"/>
        </a:p>
      </dgm:t>
    </dgm:pt>
    <dgm:pt modelId="{65FEC2F3-6FAD-445D-9B43-B37CF8033482}">
      <dgm:prSet/>
      <dgm:spPr>
        <a:solidFill>
          <a:schemeClr val="bg1"/>
        </a:solidFill>
        <a:ln>
          <a:solidFill>
            <a:schemeClr val="tx1"/>
          </a:solidFill>
        </a:ln>
      </dgm:spPr>
      <dgm:t>
        <a:bodyPr/>
        <a:lstStyle/>
        <a:p>
          <a:r>
            <a:rPr lang="ru-RU" dirty="0" smtClean="0">
              <a:solidFill>
                <a:schemeClr val="tx1"/>
              </a:solidFill>
            </a:rPr>
            <a:t>Формирование плана и обеспечение выделения ресурсов для реализации транспортного стандарта </a:t>
          </a:r>
          <a:endParaRPr lang="ru-RU" dirty="0">
            <a:solidFill>
              <a:schemeClr val="tx1"/>
            </a:solidFill>
          </a:endParaRPr>
        </a:p>
      </dgm:t>
    </dgm:pt>
    <dgm:pt modelId="{B546EA7F-C51A-4A12-A03B-F5392CF9646F}" type="parTrans" cxnId="{44F27196-41F1-4794-BEB6-4506B16E31F7}">
      <dgm:prSet/>
      <dgm:spPr/>
      <dgm:t>
        <a:bodyPr/>
        <a:lstStyle/>
        <a:p>
          <a:endParaRPr lang="ru-RU"/>
        </a:p>
      </dgm:t>
    </dgm:pt>
    <dgm:pt modelId="{99CACBA9-57CE-4C78-AAFA-3787E87E1740}" type="sibTrans" cxnId="{44F27196-41F1-4794-BEB6-4506B16E31F7}">
      <dgm:prSet/>
      <dgm:spPr/>
      <dgm:t>
        <a:bodyPr/>
        <a:lstStyle/>
        <a:p>
          <a:endParaRPr lang="ru-RU"/>
        </a:p>
      </dgm:t>
    </dgm:pt>
    <dgm:pt modelId="{C7E8905C-0D21-48D2-B6A4-C11141F38842}">
      <dgm:prSet/>
      <dgm:spPr>
        <a:noFill/>
        <a:ln>
          <a:solidFill>
            <a:schemeClr val="tx1"/>
          </a:solidFill>
        </a:ln>
      </dgm:spPr>
      <dgm:t>
        <a:bodyPr/>
        <a:lstStyle/>
        <a:p>
          <a:r>
            <a:rPr lang="ru-RU" dirty="0" smtClean="0">
              <a:solidFill>
                <a:schemeClr val="tx1"/>
              </a:solidFill>
            </a:rPr>
            <a:t>Принятие решения о доступных для населения и экономически обоснованных тарифах на перевозки</a:t>
          </a:r>
          <a:endParaRPr lang="ru-RU" dirty="0">
            <a:solidFill>
              <a:schemeClr val="tx1"/>
            </a:solidFill>
          </a:endParaRPr>
        </a:p>
      </dgm:t>
    </dgm:pt>
    <dgm:pt modelId="{F5236732-9863-45CF-BC87-BAC2B86CA4E2}" type="parTrans" cxnId="{4AA48C24-F20F-4FC2-9B81-50C7273D1720}">
      <dgm:prSet/>
      <dgm:spPr/>
      <dgm:t>
        <a:bodyPr/>
        <a:lstStyle/>
        <a:p>
          <a:endParaRPr lang="ru-RU"/>
        </a:p>
      </dgm:t>
    </dgm:pt>
    <dgm:pt modelId="{A1DE759D-6046-4352-9BDD-81144FB50766}" type="sibTrans" cxnId="{4AA48C24-F20F-4FC2-9B81-50C7273D1720}">
      <dgm:prSet/>
      <dgm:spPr>
        <a:solidFill>
          <a:srgbClr val="C00000"/>
        </a:solidFill>
      </dgm:spPr>
      <dgm:t>
        <a:bodyPr/>
        <a:lstStyle/>
        <a:p>
          <a:endParaRPr lang="ru-RU"/>
        </a:p>
      </dgm:t>
    </dgm:pt>
    <dgm:pt modelId="{54921877-25F9-4050-A17F-FC51038732F4}" type="pres">
      <dgm:prSet presAssocID="{AD5A9F85-E1AD-40DA-8B3F-D09E4A0AE9DB}" presName="Name0" presStyleCnt="0">
        <dgm:presLayoutVars>
          <dgm:dir/>
          <dgm:resizeHandles val="exact"/>
        </dgm:presLayoutVars>
      </dgm:prSet>
      <dgm:spPr/>
    </dgm:pt>
    <dgm:pt modelId="{F2675D3D-F2AA-4B7F-A37F-D4287A9BE4A5}" type="pres">
      <dgm:prSet presAssocID="{27C6371B-89A3-43C8-B0FA-2883020A5407}" presName="node" presStyleLbl="node1" presStyleIdx="0" presStyleCnt="5">
        <dgm:presLayoutVars>
          <dgm:bulletEnabled val="1"/>
        </dgm:presLayoutVars>
      </dgm:prSet>
      <dgm:spPr/>
      <dgm:t>
        <a:bodyPr/>
        <a:lstStyle/>
        <a:p>
          <a:endParaRPr lang="ru-RU"/>
        </a:p>
      </dgm:t>
    </dgm:pt>
    <dgm:pt modelId="{87455E70-9773-43AA-8536-E8E77ED058FF}" type="pres">
      <dgm:prSet presAssocID="{29115474-284D-4F13-AABB-AA36CBDC078B}" presName="sibTrans" presStyleLbl="sibTrans2D1" presStyleIdx="0" presStyleCnt="4"/>
      <dgm:spPr/>
      <dgm:t>
        <a:bodyPr/>
        <a:lstStyle/>
        <a:p>
          <a:endParaRPr lang="ru-RU"/>
        </a:p>
      </dgm:t>
    </dgm:pt>
    <dgm:pt modelId="{54F4594B-33DA-43EC-AFB0-1BFE3A4E7239}" type="pres">
      <dgm:prSet presAssocID="{29115474-284D-4F13-AABB-AA36CBDC078B}" presName="connectorText" presStyleLbl="sibTrans2D1" presStyleIdx="0" presStyleCnt="4"/>
      <dgm:spPr/>
      <dgm:t>
        <a:bodyPr/>
        <a:lstStyle/>
        <a:p>
          <a:endParaRPr lang="ru-RU"/>
        </a:p>
      </dgm:t>
    </dgm:pt>
    <dgm:pt modelId="{76F907B5-A36D-4FDA-9E56-7FCD01BFABFD}" type="pres">
      <dgm:prSet presAssocID="{03061005-49B6-4B12-9543-BF6ACD6B06D0}" presName="node" presStyleLbl="node1" presStyleIdx="1" presStyleCnt="5">
        <dgm:presLayoutVars>
          <dgm:bulletEnabled val="1"/>
        </dgm:presLayoutVars>
      </dgm:prSet>
      <dgm:spPr/>
      <dgm:t>
        <a:bodyPr/>
        <a:lstStyle/>
        <a:p>
          <a:endParaRPr lang="ru-RU"/>
        </a:p>
      </dgm:t>
    </dgm:pt>
    <dgm:pt modelId="{DD96218C-D9F0-4FCC-86C7-8766188C859A}" type="pres">
      <dgm:prSet presAssocID="{BFBE4460-ACD2-4518-B6B0-677E4151E1CF}" presName="sibTrans" presStyleLbl="sibTrans2D1" presStyleIdx="1" presStyleCnt="4"/>
      <dgm:spPr/>
      <dgm:t>
        <a:bodyPr/>
        <a:lstStyle/>
        <a:p>
          <a:endParaRPr lang="ru-RU"/>
        </a:p>
      </dgm:t>
    </dgm:pt>
    <dgm:pt modelId="{3480C14C-52F2-4606-9BA3-7AA4A7F84E5C}" type="pres">
      <dgm:prSet presAssocID="{BFBE4460-ACD2-4518-B6B0-677E4151E1CF}" presName="connectorText" presStyleLbl="sibTrans2D1" presStyleIdx="1" presStyleCnt="4"/>
      <dgm:spPr/>
      <dgm:t>
        <a:bodyPr/>
        <a:lstStyle/>
        <a:p>
          <a:endParaRPr lang="ru-RU"/>
        </a:p>
      </dgm:t>
    </dgm:pt>
    <dgm:pt modelId="{BFF18905-5E0D-46D5-85D7-CEA50C53AB01}" type="pres">
      <dgm:prSet presAssocID="{4B3C58B9-D4B0-4BC8-96C0-E25D9DC30C53}" presName="node" presStyleLbl="node1" presStyleIdx="2" presStyleCnt="5">
        <dgm:presLayoutVars>
          <dgm:bulletEnabled val="1"/>
        </dgm:presLayoutVars>
      </dgm:prSet>
      <dgm:spPr/>
      <dgm:t>
        <a:bodyPr/>
        <a:lstStyle/>
        <a:p>
          <a:endParaRPr lang="ru-RU"/>
        </a:p>
      </dgm:t>
    </dgm:pt>
    <dgm:pt modelId="{499301F2-8C73-410B-AE08-C9821A5590BD}" type="pres">
      <dgm:prSet presAssocID="{7258F61C-7361-494C-B796-99D8DF21C23C}" presName="sibTrans" presStyleLbl="sibTrans2D1" presStyleIdx="2" presStyleCnt="4"/>
      <dgm:spPr/>
      <dgm:t>
        <a:bodyPr/>
        <a:lstStyle/>
        <a:p>
          <a:endParaRPr lang="ru-RU"/>
        </a:p>
      </dgm:t>
    </dgm:pt>
    <dgm:pt modelId="{AECB53A3-98EA-4055-8EE5-1A9E8BAC9E32}" type="pres">
      <dgm:prSet presAssocID="{7258F61C-7361-494C-B796-99D8DF21C23C}" presName="connectorText" presStyleLbl="sibTrans2D1" presStyleIdx="2" presStyleCnt="4"/>
      <dgm:spPr/>
      <dgm:t>
        <a:bodyPr/>
        <a:lstStyle/>
        <a:p>
          <a:endParaRPr lang="ru-RU"/>
        </a:p>
      </dgm:t>
    </dgm:pt>
    <dgm:pt modelId="{E47A8964-297D-4170-B903-74237D805DAE}" type="pres">
      <dgm:prSet presAssocID="{C7E8905C-0D21-48D2-B6A4-C11141F38842}" presName="node" presStyleLbl="node1" presStyleIdx="3" presStyleCnt="5">
        <dgm:presLayoutVars>
          <dgm:bulletEnabled val="1"/>
        </dgm:presLayoutVars>
      </dgm:prSet>
      <dgm:spPr/>
      <dgm:t>
        <a:bodyPr/>
        <a:lstStyle/>
        <a:p>
          <a:endParaRPr lang="ru-RU"/>
        </a:p>
      </dgm:t>
    </dgm:pt>
    <dgm:pt modelId="{FD541D4F-0BDE-4F49-ABC1-40675069C0B3}" type="pres">
      <dgm:prSet presAssocID="{A1DE759D-6046-4352-9BDD-81144FB50766}" presName="sibTrans" presStyleLbl="sibTrans2D1" presStyleIdx="3" presStyleCnt="4"/>
      <dgm:spPr/>
      <dgm:t>
        <a:bodyPr/>
        <a:lstStyle/>
        <a:p>
          <a:endParaRPr lang="ru-RU"/>
        </a:p>
      </dgm:t>
    </dgm:pt>
    <dgm:pt modelId="{4F3DD85D-DF96-4062-AECE-B9231A94633D}" type="pres">
      <dgm:prSet presAssocID="{A1DE759D-6046-4352-9BDD-81144FB50766}" presName="connectorText" presStyleLbl="sibTrans2D1" presStyleIdx="3" presStyleCnt="4"/>
      <dgm:spPr/>
      <dgm:t>
        <a:bodyPr/>
        <a:lstStyle/>
        <a:p>
          <a:endParaRPr lang="ru-RU"/>
        </a:p>
      </dgm:t>
    </dgm:pt>
    <dgm:pt modelId="{18728358-C8F0-4A5C-A5C0-8ED45370271A}" type="pres">
      <dgm:prSet presAssocID="{65FEC2F3-6FAD-445D-9B43-B37CF8033482}" presName="node" presStyleLbl="node1" presStyleIdx="4" presStyleCnt="5">
        <dgm:presLayoutVars>
          <dgm:bulletEnabled val="1"/>
        </dgm:presLayoutVars>
      </dgm:prSet>
      <dgm:spPr/>
      <dgm:t>
        <a:bodyPr/>
        <a:lstStyle/>
        <a:p>
          <a:endParaRPr lang="ru-RU"/>
        </a:p>
      </dgm:t>
    </dgm:pt>
  </dgm:ptLst>
  <dgm:cxnLst>
    <dgm:cxn modelId="{FF945FB6-F38B-4880-AB3C-80AF44045FBA}" type="presOf" srcId="{7258F61C-7361-494C-B796-99D8DF21C23C}" destId="{AECB53A3-98EA-4055-8EE5-1A9E8BAC9E32}" srcOrd="1" destOrd="0" presId="urn:microsoft.com/office/officeart/2005/8/layout/process1"/>
    <dgm:cxn modelId="{96C9E98F-35FD-40A6-A3B6-D30025109AE8}" type="presOf" srcId="{4B3C58B9-D4B0-4BC8-96C0-E25D9DC30C53}" destId="{BFF18905-5E0D-46D5-85D7-CEA50C53AB01}" srcOrd="0" destOrd="0" presId="urn:microsoft.com/office/officeart/2005/8/layout/process1"/>
    <dgm:cxn modelId="{44F27196-41F1-4794-BEB6-4506B16E31F7}" srcId="{AD5A9F85-E1AD-40DA-8B3F-D09E4A0AE9DB}" destId="{65FEC2F3-6FAD-445D-9B43-B37CF8033482}" srcOrd="4" destOrd="0" parTransId="{B546EA7F-C51A-4A12-A03B-F5392CF9646F}" sibTransId="{99CACBA9-57CE-4C78-AAFA-3787E87E1740}"/>
    <dgm:cxn modelId="{8630628A-84AE-4C01-A154-CA27496912B3}" srcId="{AD5A9F85-E1AD-40DA-8B3F-D09E4A0AE9DB}" destId="{27C6371B-89A3-43C8-B0FA-2883020A5407}" srcOrd="0" destOrd="0" parTransId="{301FE7E0-6D13-44B4-ACC4-42DE1D076C9B}" sibTransId="{29115474-284D-4F13-AABB-AA36CBDC078B}"/>
    <dgm:cxn modelId="{BF2B892F-FAB3-4E32-BCB9-093A0B3402B4}" type="presOf" srcId="{03061005-49B6-4B12-9543-BF6ACD6B06D0}" destId="{76F907B5-A36D-4FDA-9E56-7FCD01BFABFD}" srcOrd="0" destOrd="0" presId="urn:microsoft.com/office/officeart/2005/8/layout/process1"/>
    <dgm:cxn modelId="{6688103C-083F-44C4-B3A4-9FF3D41E41B1}" srcId="{AD5A9F85-E1AD-40DA-8B3F-D09E4A0AE9DB}" destId="{4B3C58B9-D4B0-4BC8-96C0-E25D9DC30C53}" srcOrd="2" destOrd="0" parTransId="{994D4EF8-82EB-4EF5-98DE-0BAB75ABC34E}" sibTransId="{7258F61C-7361-494C-B796-99D8DF21C23C}"/>
    <dgm:cxn modelId="{AEF2D433-4FD5-40DE-A3CA-476F148E4EAB}" type="presOf" srcId="{A1DE759D-6046-4352-9BDD-81144FB50766}" destId="{4F3DD85D-DF96-4062-AECE-B9231A94633D}" srcOrd="1" destOrd="0" presId="urn:microsoft.com/office/officeart/2005/8/layout/process1"/>
    <dgm:cxn modelId="{CFE0D3AE-15BE-4F9F-A3EC-97EB38ACB05C}" type="presOf" srcId="{AD5A9F85-E1AD-40DA-8B3F-D09E4A0AE9DB}" destId="{54921877-25F9-4050-A17F-FC51038732F4}" srcOrd="0" destOrd="0" presId="urn:microsoft.com/office/officeart/2005/8/layout/process1"/>
    <dgm:cxn modelId="{49C18B7E-508E-4776-B807-C20649D9F4D3}" type="presOf" srcId="{7258F61C-7361-494C-B796-99D8DF21C23C}" destId="{499301F2-8C73-410B-AE08-C9821A5590BD}" srcOrd="0" destOrd="0" presId="urn:microsoft.com/office/officeart/2005/8/layout/process1"/>
    <dgm:cxn modelId="{D03E4130-AF70-4BDA-B88B-66FBEF187FB1}" type="presOf" srcId="{BFBE4460-ACD2-4518-B6B0-677E4151E1CF}" destId="{DD96218C-D9F0-4FCC-86C7-8766188C859A}" srcOrd="0" destOrd="0" presId="urn:microsoft.com/office/officeart/2005/8/layout/process1"/>
    <dgm:cxn modelId="{E729B432-3879-46CA-94A7-0B61764C0981}" type="presOf" srcId="{29115474-284D-4F13-AABB-AA36CBDC078B}" destId="{54F4594B-33DA-43EC-AFB0-1BFE3A4E7239}" srcOrd="1" destOrd="0" presId="urn:microsoft.com/office/officeart/2005/8/layout/process1"/>
    <dgm:cxn modelId="{4AA48C24-F20F-4FC2-9B81-50C7273D1720}" srcId="{AD5A9F85-E1AD-40DA-8B3F-D09E4A0AE9DB}" destId="{C7E8905C-0D21-48D2-B6A4-C11141F38842}" srcOrd="3" destOrd="0" parTransId="{F5236732-9863-45CF-BC87-BAC2B86CA4E2}" sibTransId="{A1DE759D-6046-4352-9BDD-81144FB50766}"/>
    <dgm:cxn modelId="{DA66E25B-4128-442D-998F-B93DB7D1E58D}" type="presOf" srcId="{29115474-284D-4F13-AABB-AA36CBDC078B}" destId="{87455E70-9773-43AA-8536-E8E77ED058FF}" srcOrd="0" destOrd="0" presId="urn:microsoft.com/office/officeart/2005/8/layout/process1"/>
    <dgm:cxn modelId="{A877E449-7EAA-4870-8281-2A685B9FF3F0}" type="presOf" srcId="{A1DE759D-6046-4352-9BDD-81144FB50766}" destId="{FD541D4F-0BDE-4F49-ABC1-40675069C0B3}" srcOrd="0" destOrd="0" presId="urn:microsoft.com/office/officeart/2005/8/layout/process1"/>
    <dgm:cxn modelId="{FEEA37AB-5205-4320-9492-246896704584}" type="presOf" srcId="{C7E8905C-0D21-48D2-B6A4-C11141F38842}" destId="{E47A8964-297D-4170-B903-74237D805DAE}" srcOrd="0" destOrd="0" presId="urn:microsoft.com/office/officeart/2005/8/layout/process1"/>
    <dgm:cxn modelId="{BED78C15-1102-40C4-BCA9-50F2B65064F6}" type="presOf" srcId="{65FEC2F3-6FAD-445D-9B43-B37CF8033482}" destId="{18728358-C8F0-4A5C-A5C0-8ED45370271A}" srcOrd="0" destOrd="0" presId="urn:microsoft.com/office/officeart/2005/8/layout/process1"/>
    <dgm:cxn modelId="{1ECC765D-0707-4675-9C84-0B7983B84C8F}" srcId="{AD5A9F85-E1AD-40DA-8B3F-D09E4A0AE9DB}" destId="{03061005-49B6-4B12-9543-BF6ACD6B06D0}" srcOrd="1" destOrd="0" parTransId="{E75DD624-3BD2-4EF5-AA2F-966AD9D8BF6D}" sibTransId="{BFBE4460-ACD2-4518-B6B0-677E4151E1CF}"/>
    <dgm:cxn modelId="{305B6D8A-9D62-4AC4-8ED1-DFC9A99B909B}" type="presOf" srcId="{27C6371B-89A3-43C8-B0FA-2883020A5407}" destId="{F2675D3D-F2AA-4B7F-A37F-D4287A9BE4A5}" srcOrd="0" destOrd="0" presId="urn:microsoft.com/office/officeart/2005/8/layout/process1"/>
    <dgm:cxn modelId="{082601A4-A001-4E0A-A2FE-A7B26557E7FC}" type="presOf" srcId="{BFBE4460-ACD2-4518-B6B0-677E4151E1CF}" destId="{3480C14C-52F2-4606-9BA3-7AA4A7F84E5C}" srcOrd="1" destOrd="0" presId="urn:microsoft.com/office/officeart/2005/8/layout/process1"/>
    <dgm:cxn modelId="{3D006783-9563-487F-B57E-5E92D90DC852}" type="presParOf" srcId="{54921877-25F9-4050-A17F-FC51038732F4}" destId="{F2675D3D-F2AA-4B7F-A37F-D4287A9BE4A5}" srcOrd="0" destOrd="0" presId="urn:microsoft.com/office/officeart/2005/8/layout/process1"/>
    <dgm:cxn modelId="{33071235-EE3F-4E6A-8FD6-724DF56F0BE7}" type="presParOf" srcId="{54921877-25F9-4050-A17F-FC51038732F4}" destId="{87455E70-9773-43AA-8536-E8E77ED058FF}" srcOrd="1" destOrd="0" presId="urn:microsoft.com/office/officeart/2005/8/layout/process1"/>
    <dgm:cxn modelId="{5E568B6F-2FC7-49DB-B10D-553DFDF7B233}" type="presParOf" srcId="{87455E70-9773-43AA-8536-E8E77ED058FF}" destId="{54F4594B-33DA-43EC-AFB0-1BFE3A4E7239}" srcOrd="0" destOrd="0" presId="urn:microsoft.com/office/officeart/2005/8/layout/process1"/>
    <dgm:cxn modelId="{B7FF42F2-EF08-42C3-859A-210D77F6A6FB}" type="presParOf" srcId="{54921877-25F9-4050-A17F-FC51038732F4}" destId="{76F907B5-A36D-4FDA-9E56-7FCD01BFABFD}" srcOrd="2" destOrd="0" presId="urn:microsoft.com/office/officeart/2005/8/layout/process1"/>
    <dgm:cxn modelId="{4B17B351-3FDC-478A-8244-20C57FCEED46}" type="presParOf" srcId="{54921877-25F9-4050-A17F-FC51038732F4}" destId="{DD96218C-D9F0-4FCC-86C7-8766188C859A}" srcOrd="3" destOrd="0" presId="urn:microsoft.com/office/officeart/2005/8/layout/process1"/>
    <dgm:cxn modelId="{2D212821-4BCF-466E-A91A-2FA28321F7EC}" type="presParOf" srcId="{DD96218C-D9F0-4FCC-86C7-8766188C859A}" destId="{3480C14C-52F2-4606-9BA3-7AA4A7F84E5C}" srcOrd="0" destOrd="0" presId="urn:microsoft.com/office/officeart/2005/8/layout/process1"/>
    <dgm:cxn modelId="{A872AC40-AACC-4968-8C8C-682C6DE6C803}" type="presParOf" srcId="{54921877-25F9-4050-A17F-FC51038732F4}" destId="{BFF18905-5E0D-46D5-85D7-CEA50C53AB01}" srcOrd="4" destOrd="0" presId="urn:microsoft.com/office/officeart/2005/8/layout/process1"/>
    <dgm:cxn modelId="{FECBBBFC-F084-477A-8601-A4DD58E3BC94}" type="presParOf" srcId="{54921877-25F9-4050-A17F-FC51038732F4}" destId="{499301F2-8C73-410B-AE08-C9821A5590BD}" srcOrd="5" destOrd="0" presId="urn:microsoft.com/office/officeart/2005/8/layout/process1"/>
    <dgm:cxn modelId="{B23F172C-803A-4952-AE6E-5573EFA20662}" type="presParOf" srcId="{499301F2-8C73-410B-AE08-C9821A5590BD}" destId="{AECB53A3-98EA-4055-8EE5-1A9E8BAC9E32}" srcOrd="0" destOrd="0" presId="urn:microsoft.com/office/officeart/2005/8/layout/process1"/>
    <dgm:cxn modelId="{DE0D177B-76E6-41AD-880F-3B902FB8C078}" type="presParOf" srcId="{54921877-25F9-4050-A17F-FC51038732F4}" destId="{E47A8964-297D-4170-B903-74237D805DAE}" srcOrd="6" destOrd="0" presId="urn:microsoft.com/office/officeart/2005/8/layout/process1"/>
    <dgm:cxn modelId="{BE721E5B-CBEB-4FF6-B261-71FEA8EBAEDF}" type="presParOf" srcId="{54921877-25F9-4050-A17F-FC51038732F4}" destId="{FD541D4F-0BDE-4F49-ABC1-40675069C0B3}" srcOrd="7" destOrd="0" presId="urn:microsoft.com/office/officeart/2005/8/layout/process1"/>
    <dgm:cxn modelId="{3807D26B-BE9E-4FC1-ACA5-9729D8E19610}" type="presParOf" srcId="{FD541D4F-0BDE-4F49-ABC1-40675069C0B3}" destId="{4F3DD85D-DF96-4062-AECE-B9231A94633D}" srcOrd="0" destOrd="0" presId="urn:microsoft.com/office/officeart/2005/8/layout/process1"/>
    <dgm:cxn modelId="{93604838-8B92-44A0-81A9-6E3835B3FED7}" type="presParOf" srcId="{54921877-25F9-4050-A17F-FC51038732F4}" destId="{18728358-C8F0-4A5C-A5C0-8ED45370271A}"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4F4E8E-7D06-45BF-B899-BBC7C11D78F7}" type="doc">
      <dgm:prSet loTypeId="urn:microsoft.com/office/officeart/2005/8/layout/hList2" loCatId="relationship" qsTypeId="urn:microsoft.com/office/officeart/2005/8/quickstyle/simple1" qsCatId="simple" csTypeId="urn:microsoft.com/office/officeart/2005/8/colors/accent1_2" csCatId="accent1" phldr="1"/>
      <dgm:spPr/>
      <dgm:t>
        <a:bodyPr/>
        <a:lstStyle/>
        <a:p>
          <a:endParaRPr lang="ru-RU"/>
        </a:p>
      </dgm:t>
    </dgm:pt>
    <dgm:pt modelId="{4224C448-36AB-4C08-8E48-413A801A154A}">
      <dgm:prSet phldrT="[Текст]"/>
      <dgm:spPr/>
      <dgm:t>
        <a:bodyPr/>
        <a:lstStyle/>
        <a:p>
          <a:r>
            <a:rPr lang="ru-RU" dirty="0" smtClean="0"/>
            <a:t>ГРАЖДАНЕ</a:t>
          </a:r>
          <a:endParaRPr lang="ru-RU" dirty="0"/>
        </a:p>
      </dgm:t>
    </dgm:pt>
    <dgm:pt modelId="{47D34241-C01A-456E-857B-63202DEC2D38}" type="parTrans" cxnId="{3BFBF906-9AFF-40E6-8743-4D3999DDB711}">
      <dgm:prSet/>
      <dgm:spPr/>
      <dgm:t>
        <a:bodyPr/>
        <a:lstStyle/>
        <a:p>
          <a:endParaRPr lang="ru-RU"/>
        </a:p>
      </dgm:t>
    </dgm:pt>
    <dgm:pt modelId="{1F1CBF94-CE55-49AC-9896-BF29E293077E}" type="sibTrans" cxnId="{3BFBF906-9AFF-40E6-8743-4D3999DDB711}">
      <dgm:prSet/>
      <dgm:spPr/>
      <dgm:t>
        <a:bodyPr/>
        <a:lstStyle/>
        <a:p>
          <a:endParaRPr lang="ru-RU"/>
        </a:p>
      </dgm:t>
    </dgm:pt>
    <dgm:pt modelId="{50A5EE6E-61A0-4881-8B28-801200E20F0B}">
      <dgm:prSet phldrT="[Текст]"/>
      <dgm:spPr>
        <a:solidFill>
          <a:schemeClr val="accent4">
            <a:lumMod val="20000"/>
            <a:lumOff val="80000"/>
          </a:schemeClr>
        </a:solidFill>
      </dgm:spPr>
      <dgm:t>
        <a:bodyPr/>
        <a:lstStyle/>
        <a:p>
          <a:r>
            <a:rPr lang="ru-RU" dirty="0" smtClean="0">
              <a:solidFill>
                <a:schemeClr val="tx1"/>
              </a:solidFill>
            </a:rPr>
            <a:t>новое качество жизни</a:t>
          </a:r>
          <a:endParaRPr lang="ru-RU" dirty="0">
            <a:solidFill>
              <a:schemeClr val="tx1"/>
            </a:solidFill>
          </a:endParaRPr>
        </a:p>
      </dgm:t>
    </dgm:pt>
    <dgm:pt modelId="{C33FC403-D8C0-420B-87C0-B9F04A9526BD}" type="parTrans" cxnId="{24C86460-FC01-4C24-82C9-EBE4B23D978C}">
      <dgm:prSet/>
      <dgm:spPr/>
      <dgm:t>
        <a:bodyPr/>
        <a:lstStyle/>
        <a:p>
          <a:endParaRPr lang="ru-RU"/>
        </a:p>
      </dgm:t>
    </dgm:pt>
    <dgm:pt modelId="{8FE11A0D-3885-4D9A-98DF-0A7005174F2E}" type="sibTrans" cxnId="{24C86460-FC01-4C24-82C9-EBE4B23D978C}">
      <dgm:prSet/>
      <dgm:spPr/>
      <dgm:t>
        <a:bodyPr/>
        <a:lstStyle/>
        <a:p>
          <a:endParaRPr lang="ru-RU"/>
        </a:p>
      </dgm:t>
    </dgm:pt>
    <dgm:pt modelId="{8995F405-DA73-4CB3-954B-276CB629F67A}">
      <dgm:prSet phldrT="[Текст]"/>
      <dgm:spPr>
        <a:solidFill>
          <a:schemeClr val="accent4">
            <a:lumMod val="20000"/>
            <a:lumOff val="80000"/>
          </a:schemeClr>
        </a:solidFill>
      </dgm:spPr>
      <dgm:t>
        <a:bodyPr/>
        <a:lstStyle/>
        <a:p>
          <a:r>
            <a:rPr lang="ru-RU" smtClean="0">
              <a:solidFill>
                <a:schemeClr val="tx1"/>
              </a:solidFill>
            </a:rPr>
            <a:t>понимание того, на что идут </a:t>
          </a:r>
          <a:r>
            <a:rPr lang="ru-RU" dirty="0" smtClean="0">
              <a:solidFill>
                <a:schemeClr val="tx1"/>
              </a:solidFill>
            </a:rPr>
            <a:t>их налоги</a:t>
          </a:r>
          <a:endParaRPr lang="ru-RU" dirty="0">
            <a:solidFill>
              <a:schemeClr val="tx1"/>
            </a:solidFill>
          </a:endParaRPr>
        </a:p>
      </dgm:t>
    </dgm:pt>
    <dgm:pt modelId="{0283005A-9F35-4A19-B674-273F6A69ACB1}" type="parTrans" cxnId="{49C5D423-AB39-46D0-A600-A1B17CFA53DC}">
      <dgm:prSet/>
      <dgm:spPr/>
      <dgm:t>
        <a:bodyPr/>
        <a:lstStyle/>
        <a:p>
          <a:endParaRPr lang="ru-RU"/>
        </a:p>
      </dgm:t>
    </dgm:pt>
    <dgm:pt modelId="{4E5E661E-6DB5-4256-9EB6-DB438D85469A}" type="sibTrans" cxnId="{49C5D423-AB39-46D0-A600-A1B17CFA53DC}">
      <dgm:prSet/>
      <dgm:spPr/>
      <dgm:t>
        <a:bodyPr/>
        <a:lstStyle/>
        <a:p>
          <a:endParaRPr lang="ru-RU"/>
        </a:p>
      </dgm:t>
    </dgm:pt>
    <dgm:pt modelId="{37299FBE-1FAB-4ACE-B603-5367F694D2F9}">
      <dgm:prSet phldrT="[Текст]"/>
      <dgm:spPr/>
      <dgm:t>
        <a:bodyPr/>
        <a:lstStyle/>
        <a:p>
          <a:r>
            <a:rPr lang="ru-RU" dirty="0" smtClean="0"/>
            <a:t>ВЛАСТЬ</a:t>
          </a:r>
          <a:endParaRPr lang="ru-RU" dirty="0"/>
        </a:p>
      </dgm:t>
    </dgm:pt>
    <dgm:pt modelId="{35A1C2DE-D4DD-428E-A1AC-6922C26A5011}" type="parTrans" cxnId="{9E4F0C24-C970-4636-B595-249EB8A76F16}">
      <dgm:prSet/>
      <dgm:spPr/>
      <dgm:t>
        <a:bodyPr/>
        <a:lstStyle/>
        <a:p>
          <a:endParaRPr lang="ru-RU"/>
        </a:p>
      </dgm:t>
    </dgm:pt>
    <dgm:pt modelId="{7A564FDE-BC59-4376-A268-DF9ECA4ACB93}" type="sibTrans" cxnId="{9E4F0C24-C970-4636-B595-249EB8A76F16}">
      <dgm:prSet/>
      <dgm:spPr/>
      <dgm:t>
        <a:bodyPr/>
        <a:lstStyle/>
        <a:p>
          <a:endParaRPr lang="ru-RU"/>
        </a:p>
      </dgm:t>
    </dgm:pt>
    <dgm:pt modelId="{13C51221-2BE7-4F71-B867-CAEE6D940B4B}">
      <dgm:prSet phldrT="[Текст]"/>
      <dgm:spPr/>
      <dgm:t>
        <a:bodyPr/>
        <a:lstStyle/>
        <a:p>
          <a:r>
            <a:rPr lang="ru-RU" dirty="0" smtClean="0"/>
            <a:t>БИЗНЕС</a:t>
          </a:r>
          <a:endParaRPr lang="ru-RU" dirty="0"/>
        </a:p>
      </dgm:t>
    </dgm:pt>
    <dgm:pt modelId="{EC192694-FF40-4DD2-A175-4AF6067A015F}" type="parTrans" cxnId="{C7FE086A-0015-446E-9E44-0CFD44BA4ED2}">
      <dgm:prSet/>
      <dgm:spPr/>
      <dgm:t>
        <a:bodyPr/>
        <a:lstStyle/>
        <a:p>
          <a:endParaRPr lang="ru-RU"/>
        </a:p>
      </dgm:t>
    </dgm:pt>
    <dgm:pt modelId="{23989A6B-59C9-469B-9BF6-D170E59C929F}" type="sibTrans" cxnId="{C7FE086A-0015-446E-9E44-0CFD44BA4ED2}">
      <dgm:prSet/>
      <dgm:spPr/>
      <dgm:t>
        <a:bodyPr/>
        <a:lstStyle/>
        <a:p>
          <a:endParaRPr lang="ru-RU"/>
        </a:p>
      </dgm:t>
    </dgm:pt>
    <dgm:pt modelId="{221C0177-B53A-47B6-8DCF-258FEB92734A}">
      <dgm:prSet phldrT="[Текст]"/>
      <dgm:spPr>
        <a:solidFill>
          <a:schemeClr val="accent4">
            <a:lumMod val="20000"/>
            <a:lumOff val="80000"/>
          </a:schemeClr>
        </a:solidFill>
      </dgm:spPr>
      <dgm:t>
        <a:bodyPr/>
        <a:lstStyle/>
        <a:p>
          <a:r>
            <a:rPr lang="ru-RU" dirty="0" smtClean="0">
              <a:solidFill>
                <a:schemeClr val="tx1"/>
              </a:solidFill>
            </a:rPr>
            <a:t>понимание перспектив развития бизнеса на транспорте и в смежных отраслях, в том числе  в транспортном машиностроении, производстве топлива</a:t>
          </a:r>
          <a:endParaRPr lang="ru-RU" dirty="0">
            <a:solidFill>
              <a:schemeClr val="tx1"/>
            </a:solidFill>
          </a:endParaRPr>
        </a:p>
      </dgm:t>
    </dgm:pt>
    <dgm:pt modelId="{3FE8FF17-BF92-4351-ABE0-62CDAFF6D152}" type="parTrans" cxnId="{A7A241E9-7BEA-45E8-A5DA-8E64E4D231F0}">
      <dgm:prSet/>
      <dgm:spPr/>
      <dgm:t>
        <a:bodyPr/>
        <a:lstStyle/>
        <a:p>
          <a:endParaRPr lang="ru-RU"/>
        </a:p>
      </dgm:t>
    </dgm:pt>
    <dgm:pt modelId="{BB50EE4C-3FB9-4F17-A3BB-9192B3D099DB}" type="sibTrans" cxnId="{A7A241E9-7BEA-45E8-A5DA-8E64E4D231F0}">
      <dgm:prSet/>
      <dgm:spPr/>
      <dgm:t>
        <a:bodyPr/>
        <a:lstStyle/>
        <a:p>
          <a:endParaRPr lang="ru-RU"/>
        </a:p>
      </dgm:t>
    </dgm:pt>
    <dgm:pt modelId="{14E8FA1F-A520-4A73-B980-7B7CDD212E95}">
      <dgm:prSet phldrT="[Текст]"/>
      <dgm:spPr>
        <a:solidFill>
          <a:schemeClr val="accent4">
            <a:lumMod val="20000"/>
            <a:lumOff val="80000"/>
          </a:schemeClr>
        </a:solidFill>
      </dgm:spPr>
      <dgm:t>
        <a:bodyPr/>
        <a:lstStyle/>
        <a:p>
          <a:r>
            <a:rPr lang="ru-RU" dirty="0" smtClean="0">
              <a:solidFill>
                <a:schemeClr val="tx1"/>
              </a:solidFill>
            </a:rPr>
            <a:t>инструмент оценки состояния</a:t>
          </a:r>
          <a:endParaRPr lang="ru-RU" dirty="0">
            <a:solidFill>
              <a:schemeClr val="tx1"/>
            </a:solidFill>
          </a:endParaRPr>
        </a:p>
      </dgm:t>
    </dgm:pt>
    <dgm:pt modelId="{D15A6408-6238-44B0-8D25-3FDF8CD45ACA}" type="parTrans" cxnId="{6C7A7D96-2160-42EF-B3AE-0C5926E6F1A0}">
      <dgm:prSet/>
      <dgm:spPr/>
      <dgm:t>
        <a:bodyPr/>
        <a:lstStyle/>
        <a:p>
          <a:endParaRPr lang="ru-RU"/>
        </a:p>
      </dgm:t>
    </dgm:pt>
    <dgm:pt modelId="{E40F5436-61A7-4ADC-905F-AF27C1AECF91}" type="sibTrans" cxnId="{6C7A7D96-2160-42EF-B3AE-0C5926E6F1A0}">
      <dgm:prSet/>
      <dgm:spPr/>
      <dgm:t>
        <a:bodyPr/>
        <a:lstStyle/>
        <a:p>
          <a:endParaRPr lang="ru-RU"/>
        </a:p>
      </dgm:t>
    </dgm:pt>
    <dgm:pt modelId="{7A26798D-4BF9-458B-AE91-EEB63AAAEE4D}">
      <dgm:prSet phldrT="[Текст]"/>
      <dgm:spPr>
        <a:solidFill>
          <a:schemeClr val="accent4">
            <a:lumMod val="20000"/>
            <a:lumOff val="80000"/>
          </a:schemeClr>
        </a:solidFill>
      </dgm:spPr>
      <dgm:t>
        <a:bodyPr/>
        <a:lstStyle/>
        <a:p>
          <a:r>
            <a:rPr lang="ru-RU" dirty="0" smtClean="0">
              <a:solidFill>
                <a:schemeClr val="tx1"/>
              </a:solidFill>
            </a:rPr>
            <a:t>инструмент контроля</a:t>
          </a:r>
          <a:endParaRPr lang="ru-RU" dirty="0">
            <a:solidFill>
              <a:schemeClr val="tx1"/>
            </a:solidFill>
          </a:endParaRPr>
        </a:p>
      </dgm:t>
    </dgm:pt>
    <dgm:pt modelId="{659399EC-7554-44FE-AB39-5B13E9B50267}" type="sibTrans" cxnId="{6FBAFFAD-AB0A-4B1C-A0F8-EBE3B55F5578}">
      <dgm:prSet/>
      <dgm:spPr/>
      <dgm:t>
        <a:bodyPr/>
        <a:lstStyle/>
        <a:p>
          <a:endParaRPr lang="ru-RU"/>
        </a:p>
      </dgm:t>
    </dgm:pt>
    <dgm:pt modelId="{FBE5FA19-B4B1-4302-A33A-693EAE6FD863}" type="parTrans" cxnId="{6FBAFFAD-AB0A-4B1C-A0F8-EBE3B55F5578}">
      <dgm:prSet/>
      <dgm:spPr/>
      <dgm:t>
        <a:bodyPr/>
        <a:lstStyle/>
        <a:p>
          <a:endParaRPr lang="ru-RU"/>
        </a:p>
      </dgm:t>
    </dgm:pt>
    <dgm:pt modelId="{845C602A-7873-428E-A327-3D4F3E150D80}">
      <dgm:prSet phldrT="[Текст]"/>
      <dgm:spPr>
        <a:solidFill>
          <a:schemeClr val="accent4">
            <a:lumMod val="20000"/>
            <a:lumOff val="80000"/>
          </a:schemeClr>
        </a:solidFill>
      </dgm:spPr>
      <dgm:t>
        <a:bodyPr/>
        <a:lstStyle/>
        <a:p>
          <a:r>
            <a:rPr lang="ru-RU" dirty="0" smtClean="0">
              <a:solidFill>
                <a:schemeClr val="tx1"/>
              </a:solidFill>
            </a:rPr>
            <a:t>инструмент планирования</a:t>
          </a:r>
          <a:endParaRPr lang="ru-RU" dirty="0">
            <a:solidFill>
              <a:schemeClr val="tx1"/>
            </a:solidFill>
          </a:endParaRPr>
        </a:p>
      </dgm:t>
    </dgm:pt>
    <dgm:pt modelId="{2F81C7FF-44BE-47F8-A8BD-6478099E6124}" type="sibTrans" cxnId="{70B16288-A8D1-4862-B7DF-B2E4DA96664A}">
      <dgm:prSet/>
      <dgm:spPr/>
      <dgm:t>
        <a:bodyPr/>
        <a:lstStyle/>
        <a:p>
          <a:endParaRPr lang="ru-RU"/>
        </a:p>
      </dgm:t>
    </dgm:pt>
    <dgm:pt modelId="{85BEE7AA-2949-4EBD-8BBE-9E045973A509}" type="parTrans" cxnId="{70B16288-A8D1-4862-B7DF-B2E4DA96664A}">
      <dgm:prSet/>
      <dgm:spPr/>
      <dgm:t>
        <a:bodyPr/>
        <a:lstStyle/>
        <a:p>
          <a:endParaRPr lang="ru-RU"/>
        </a:p>
      </dgm:t>
    </dgm:pt>
    <dgm:pt modelId="{02771D37-89E1-45F5-BB09-A712F6C1D9F3}" type="pres">
      <dgm:prSet presAssocID="{944F4E8E-7D06-45BF-B899-BBC7C11D78F7}" presName="linearFlow" presStyleCnt="0">
        <dgm:presLayoutVars>
          <dgm:dir/>
          <dgm:animLvl val="lvl"/>
          <dgm:resizeHandles/>
        </dgm:presLayoutVars>
      </dgm:prSet>
      <dgm:spPr/>
      <dgm:t>
        <a:bodyPr/>
        <a:lstStyle/>
        <a:p>
          <a:endParaRPr lang="ru-RU"/>
        </a:p>
      </dgm:t>
    </dgm:pt>
    <dgm:pt modelId="{0AAC0978-A99F-4B72-AF3E-F2FE60B250B6}" type="pres">
      <dgm:prSet presAssocID="{4224C448-36AB-4C08-8E48-413A801A154A}" presName="compositeNode" presStyleCnt="0">
        <dgm:presLayoutVars>
          <dgm:bulletEnabled val="1"/>
        </dgm:presLayoutVars>
      </dgm:prSet>
      <dgm:spPr/>
    </dgm:pt>
    <dgm:pt modelId="{3461FE8F-7665-40AC-8231-A54FB24802F9}" type="pres">
      <dgm:prSet presAssocID="{4224C448-36AB-4C08-8E48-413A801A154A}" presName="image" presStyleLbl="fgImgPlace1" presStyleIdx="0" presStyleCnt="3"/>
      <dgm:spPr>
        <a:blipFill rotWithShape="1">
          <a:blip xmlns:r="http://schemas.openxmlformats.org/officeDocument/2006/relationships" r:embed="rId1"/>
          <a:stretch>
            <a:fillRect/>
          </a:stretch>
        </a:blipFill>
        <a:ln>
          <a:solidFill>
            <a:schemeClr val="tx1"/>
          </a:solidFill>
        </a:ln>
      </dgm:spPr>
    </dgm:pt>
    <dgm:pt modelId="{8675E993-7830-4E76-9C66-72413B8B2D36}" type="pres">
      <dgm:prSet presAssocID="{4224C448-36AB-4C08-8E48-413A801A154A}" presName="childNode" presStyleLbl="node1" presStyleIdx="0" presStyleCnt="3">
        <dgm:presLayoutVars>
          <dgm:bulletEnabled val="1"/>
        </dgm:presLayoutVars>
      </dgm:prSet>
      <dgm:spPr/>
      <dgm:t>
        <a:bodyPr/>
        <a:lstStyle/>
        <a:p>
          <a:endParaRPr lang="ru-RU"/>
        </a:p>
      </dgm:t>
    </dgm:pt>
    <dgm:pt modelId="{8D885B54-CA91-482E-8D52-18B48547A3E9}" type="pres">
      <dgm:prSet presAssocID="{4224C448-36AB-4C08-8E48-413A801A154A}" presName="parentNode" presStyleLbl="revTx" presStyleIdx="0" presStyleCnt="3">
        <dgm:presLayoutVars>
          <dgm:chMax val="0"/>
          <dgm:bulletEnabled val="1"/>
        </dgm:presLayoutVars>
      </dgm:prSet>
      <dgm:spPr/>
      <dgm:t>
        <a:bodyPr/>
        <a:lstStyle/>
        <a:p>
          <a:endParaRPr lang="ru-RU"/>
        </a:p>
      </dgm:t>
    </dgm:pt>
    <dgm:pt modelId="{C63DFDCE-DBF5-4386-8781-E56CF1A753F8}" type="pres">
      <dgm:prSet presAssocID="{1F1CBF94-CE55-49AC-9896-BF29E293077E}" presName="sibTrans" presStyleCnt="0"/>
      <dgm:spPr/>
    </dgm:pt>
    <dgm:pt modelId="{1817B57D-16DF-4155-B25C-97CB962EDE0F}" type="pres">
      <dgm:prSet presAssocID="{37299FBE-1FAB-4ACE-B603-5367F694D2F9}" presName="compositeNode" presStyleCnt="0">
        <dgm:presLayoutVars>
          <dgm:bulletEnabled val="1"/>
        </dgm:presLayoutVars>
      </dgm:prSet>
      <dgm:spPr/>
    </dgm:pt>
    <dgm:pt modelId="{8A0D4D21-D9EE-43D3-8BD0-D45D9D502D48}" type="pres">
      <dgm:prSet presAssocID="{37299FBE-1FAB-4ACE-B603-5367F694D2F9}" presName="image" presStyleLbl="fgImgPlace1" presStyleIdx="1" presStyleCnt="3"/>
      <dgm:spPr>
        <a:blipFill rotWithShape="1">
          <a:blip xmlns:r="http://schemas.openxmlformats.org/officeDocument/2006/relationships" r:embed="rId2"/>
          <a:stretch>
            <a:fillRect/>
          </a:stretch>
        </a:blipFill>
        <a:ln>
          <a:solidFill>
            <a:schemeClr val="tx1"/>
          </a:solidFill>
        </a:ln>
      </dgm:spPr>
    </dgm:pt>
    <dgm:pt modelId="{8305DDD5-7AD3-4815-8FFE-5559D0202EA4}" type="pres">
      <dgm:prSet presAssocID="{37299FBE-1FAB-4ACE-B603-5367F694D2F9}" presName="childNode" presStyleLbl="node1" presStyleIdx="1" presStyleCnt="3">
        <dgm:presLayoutVars>
          <dgm:bulletEnabled val="1"/>
        </dgm:presLayoutVars>
      </dgm:prSet>
      <dgm:spPr/>
      <dgm:t>
        <a:bodyPr/>
        <a:lstStyle/>
        <a:p>
          <a:endParaRPr lang="ru-RU"/>
        </a:p>
      </dgm:t>
    </dgm:pt>
    <dgm:pt modelId="{ABF84A08-56D0-4F69-84A5-6EBEF2D22CD3}" type="pres">
      <dgm:prSet presAssocID="{37299FBE-1FAB-4ACE-B603-5367F694D2F9}" presName="parentNode" presStyleLbl="revTx" presStyleIdx="1" presStyleCnt="3">
        <dgm:presLayoutVars>
          <dgm:chMax val="0"/>
          <dgm:bulletEnabled val="1"/>
        </dgm:presLayoutVars>
      </dgm:prSet>
      <dgm:spPr/>
      <dgm:t>
        <a:bodyPr/>
        <a:lstStyle/>
        <a:p>
          <a:endParaRPr lang="ru-RU"/>
        </a:p>
      </dgm:t>
    </dgm:pt>
    <dgm:pt modelId="{90ED9568-7AE9-4C9A-B993-2C8E6F2E41AB}" type="pres">
      <dgm:prSet presAssocID="{7A564FDE-BC59-4376-A268-DF9ECA4ACB93}" presName="sibTrans" presStyleCnt="0"/>
      <dgm:spPr/>
    </dgm:pt>
    <dgm:pt modelId="{F689FB70-407E-42B3-B742-5748AB75CD38}" type="pres">
      <dgm:prSet presAssocID="{13C51221-2BE7-4F71-B867-CAEE6D940B4B}" presName="compositeNode" presStyleCnt="0">
        <dgm:presLayoutVars>
          <dgm:bulletEnabled val="1"/>
        </dgm:presLayoutVars>
      </dgm:prSet>
      <dgm:spPr/>
    </dgm:pt>
    <dgm:pt modelId="{D449771A-BB90-4A99-A4A0-8E31B3A849AC}" type="pres">
      <dgm:prSet presAssocID="{13C51221-2BE7-4F71-B867-CAEE6D940B4B}" presName="image" presStyleLbl="fgImgPlace1" presStyleIdx="2" presStyleCnt="3"/>
      <dgm:spPr>
        <a:blipFill rotWithShape="1">
          <a:blip xmlns:r="http://schemas.openxmlformats.org/officeDocument/2006/relationships" r:embed="rId3"/>
          <a:stretch>
            <a:fillRect/>
          </a:stretch>
        </a:blipFill>
        <a:ln>
          <a:solidFill>
            <a:schemeClr val="tx1"/>
          </a:solidFill>
        </a:ln>
      </dgm:spPr>
      <dgm:t>
        <a:bodyPr/>
        <a:lstStyle/>
        <a:p>
          <a:endParaRPr lang="ru-RU"/>
        </a:p>
      </dgm:t>
    </dgm:pt>
    <dgm:pt modelId="{385EB5CE-DD6E-47E9-9B0F-C0DDB2116259}" type="pres">
      <dgm:prSet presAssocID="{13C51221-2BE7-4F71-B867-CAEE6D940B4B}" presName="childNode" presStyleLbl="node1" presStyleIdx="2" presStyleCnt="3">
        <dgm:presLayoutVars>
          <dgm:bulletEnabled val="1"/>
        </dgm:presLayoutVars>
      </dgm:prSet>
      <dgm:spPr/>
      <dgm:t>
        <a:bodyPr/>
        <a:lstStyle/>
        <a:p>
          <a:endParaRPr lang="ru-RU"/>
        </a:p>
      </dgm:t>
    </dgm:pt>
    <dgm:pt modelId="{EB571DBC-C718-43B0-B744-DEC2340A0DE0}" type="pres">
      <dgm:prSet presAssocID="{13C51221-2BE7-4F71-B867-CAEE6D940B4B}" presName="parentNode" presStyleLbl="revTx" presStyleIdx="2" presStyleCnt="3">
        <dgm:presLayoutVars>
          <dgm:chMax val="0"/>
          <dgm:bulletEnabled val="1"/>
        </dgm:presLayoutVars>
      </dgm:prSet>
      <dgm:spPr/>
      <dgm:t>
        <a:bodyPr/>
        <a:lstStyle/>
        <a:p>
          <a:endParaRPr lang="ru-RU"/>
        </a:p>
      </dgm:t>
    </dgm:pt>
  </dgm:ptLst>
  <dgm:cxnLst>
    <dgm:cxn modelId="{2ABC125F-B57F-4542-BA77-593A9D54128C}" type="presOf" srcId="{221C0177-B53A-47B6-8DCF-258FEB92734A}" destId="{385EB5CE-DD6E-47E9-9B0F-C0DDB2116259}" srcOrd="0" destOrd="0" presId="urn:microsoft.com/office/officeart/2005/8/layout/hList2"/>
    <dgm:cxn modelId="{33BCA422-17CE-4B33-BDB3-B419203908E5}" type="presOf" srcId="{14E8FA1F-A520-4A73-B980-7B7CDD212E95}" destId="{8305DDD5-7AD3-4815-8FFE-5559D0202EA4}" srcOrd="0" destOrd="0" presId="urn:microsoft.com/office/officeart/2005/8/layout/hList2"/>
    <dgm:cxn modelId="{9E4F0C24-C970-4636-B595-249EB8A76F16}" srcId="{944F4E8E-7D06-45BF-B899-BBC7C11D78F7}" destId="{37299FBE-1FAB-4ACE-B603-5367F694D2F9}" srcOrd="1" destOrd="0" parTransId="{35A1C2DE-D4DD-428E-A1AC-6922C26A5011}" sibTransId="{7A564FDE-BC59-4376-A268-DF9ECA4ACB93}"/>
    <dgm:cxn modelId="{70B16288-A8D1-4862-B7DF-B2E4DA96664A}" srcId="{37299FBE-1FAB-4ACE-B603-5367F694D2F9}" destId="{845C602A-7873-428E-A327-3D4F3E150D80}" srcOrd="1" destOrd="0" parTransId="{85BEE7AA-2949-4EBD-8BBE-9E045973A509}" sibTransId="{2F81C7FF-44BE-47F8-A8BD-6478099E6124}"/>
    <dgm:cxn modelId="{E1806859-1642-40FC-889E-21360BC68ACD}" type="presOf" srcId="{944F4E8E-7D06-45BF-B899-BBC7C11D78F7}" destId="{02771D37-89E1-45F5-BB09-A712F6C1D9F3}" srcOrd="0" destOrd="0" presId="urn:microsoft.com/office/officeart/2005/8/layout/hList2"/>
    <dgm:cxn modelId="{0FC4F5E6-23A4-45CE-AFC0-B6F713E33122}" type="presOf" srcId="{845C602A-7873-428E-A327-3D4F3E150D80}" destId="{8305DDD5-7AD3-4815-8FFE-5559D0202EA4}" srcOrd="0" destOrd="1" presId="urn:microsoft.com/office/officeart/2005/8/layout/hList2"/>
    <dgm:cxn modelId="{7FFF60CD-C2C7-4CEF-8354-AD0FCA2489BD}" type="presOf" srcId="{4224C448-36AB-4C08-8E48-413A801A154A}" destId="{8D885B54-CA91-482E-8D52-18B48547A3E9}" srcOrd="0" destOrd="0" presId="urn:microsoft.com/office/officeart/2005/8/layout/hList2"/>
    <dgm:cxn modelId="{A7A241E9-7BEA-45E8-A5DA-8E64E4D231F0}" srcId="{13C51221-2BE7-4F71-B867-CAEE6D940B4B}" destId="{221C0177-B53A-47B6-8DCF-258FEB92734A}" srcOrd="0" destOrd="0" parTransId="{3FE8FF17-BF92-4351-ABE0-62CDAFF6D152}" sibTransId="{BB50EE4C-3FB9-4F17-A3BB-9192B3D099DB}"/>
    <dgm:cxn modelId="{2E0F523C-558F-4808-A826-B3A02D2C7114}" type="presOf" srcId="{37299FBE-1FAB-4ACE-B603-5367F694D2F9}" destId="{ABF84A08-56D0-4F69-84A5-6EBEF2D22CD3}" srcOrd="0" destOrd="0" presId="urn:microsoft.com/office/officeart/2005/8/layout/hList2"/>
    <dgm:cxn modelId="{24C86460-FC01-4C24-82C9-EBE4B23D978C}" srcId="{4224C448-36AB-4C08-8E48-413A801A154A}" destId="{50A5EE6E-61A0-4881-8B28-801200E20F0B}" srcOrd="0" destOrd="0" parTransId="{C33FC403-D8C0-420B-87C0-B9F04A9526BD}" sibTransId="{8FE11A0D-3885-4D9A-98DF-0A7005174F2E}"/>
    <dgm:cxn modelId="{32AFA993-0641-4111-84D1-902B25B37F8A}" type="presOf" srcId="{7A26798D-4BF9-458B-AE91-EEB63AAAEE4D}" destId="{8305DDD5-7AD3-4815-8FFE-5559D0202EA4}" srcOrd="0" destOrd="2" presId="urn:microsoft.com/office/officeart/2005/8/layout/hList2"/>
    <dgm:cxn modelId="{24F1A540-A51D-4595-83BF-50DA6231EF11}" type="presOf" srcId="{8995F405-DA73-4CB3-954B-276CB629F67A}" destId="{8675E993-7830-4E76-9C66-72413B8B2D36}" srcOrd="0" destOrd="1" presId="urn:microsoft.com/office/officeart/2005/8/layout/hList2"/>
    <dgm:cxn modelId="{35CCE634-3370-401B-9B73-91D50AFA4973}" type="presOf" srcId="{50A5EE6E-61A0-4881-8B28-801200E20F0B}" destId="{8675E993-7830-4E76-9C66-72413B8B2D36}" srcOrd="0" destOrd="0" presId="urn:microsoft.com/office/officeart/2005/8/layout/hList2"/>
    <dgm:cxn modelId="{C7FE086A-0015-446E-9E44-0CFD44BA4ED2}" srcId="{944F4E8E-7D06-45BF-B899-BBC7C11D78F7}" destId="{13C51221-2BE7-4F71-B867-CAEE6D940B4B}" srcOrd="2" destOrd="0" parTransId="{EC192694-FF40-4DD2-A175-4AF6067A015F}" sibTransId="{23989A6B-59C9-469B-9BF6-D170E59C929F}"/>
    <dgm:cxn modelId="{49C5D423-AB39-46D0-A600-A1B17CFA53DC}" srcId="{4224C448-36AB-4C08-8E48-413A801A154A}" destId="{8995F405-DA73-4CB3-954B-276CB629F67A}" srcOrd="1" destOrd="0" parTransId="{0283005A-9F35-4A19-B674-273F6A69ACB1}" sibTransId="{4E5E661E-6DB5-4256-9EB6-DB438D85469A}"/>
    <dgm:cxn modelId="{201F4328-ECC4-4411-BE74-7FB0A1B39DFB}" type="presOf" srcId="{13C51221-2BE7-4F71-B867-CAEE6D940B4B}" destId="{EB571DBC-C718-43B0-B744-DEC2340A0DE0}" srcOrd="0" destOrd="0" presId="urn:microsoft.com/office/officeart/2005/8/layout/hList2"/>
    <dgm:cxn modelId="{6FBAFFAD-AB0A-4B1C-A0F8-EBE3B55F5578}" srcId="{37299FBE-1FAB-4ACE-B603-5367F694D2F9}" destId="{7A26798D-4BF9-458B-AE91-EEB63AAAEE4D}" srcOrd="2" destOrd="0" parTransId="{FBE5FA19-B4B1-4302-A33A-693EAE6FD863}" sibTransId="{659399EC-7554-44FE-AB39-5B13E9B50267}"/>
    <dgm:cxn modelId="{3BFBF906-9AFF-40E6-8743-4D3999DDB711}" srcId="{944F4E8E-7D06-45BF-B899-BBC7C11D78F7}" destId="{4224C448-36AB-4C08-8E48-413A801A154A}" srcOrd="0" destOrd="0" parTransId="{47D34241-C01A-456E-857B-63202DEC2D38}" sibTransId="{1F1CBF94-CE55-49AC-9896-BF29E293077E}"/>
    <dgm:cxn modelId="{6C7A7D96-2160-42EF-B3AE-0C5926E6F1A0}" srcId="{37299FBE-1FAB-4ACE-B603-5367F694D2F9}" destId="{14E8FA1F-A520-4A73-B980-7B7CDD212E95}" srcOrd="0" destOrd="0" parTransId="{D15A6408-6238-44B0-8D25-3FDF8CD45ACA}" sibTransId="{E40F5436-61A7-4ADC-905F-AF27C1AECF91}"/>
    <dgm:cxn modelId="{5A89A600-86C1-4223-8C2E-0CD60AA5E6FF}" type="presParOf" srcId="{02771D37-89E1-45F5-BB09-A712F6C1D9F3}" destId="{0AAC0978-A99F-4B72-AF3E-F2FE60B250B6}" srcOrd="0" destOrd="0" presId="urn:microsoft.com/office/officeart/2005/8/layout/hList2"/>
    <dgm:cxn modelId="{6E1ECAAB-6C04-4BA1-8D9F-FFD0E7F75B8E}" type="presParOf" srcId="{0AAC0978-A99F-4B72-AF3E-F2FE60B250B6}" destId="{3461FE8F-7665-40AC-8231-A54FB24802F9}" srcOrd="0" destOrd="0" presId="urn:microsoft.com/office/officeart/2005/8/layout/hList2"/>
    <dgm:cxn modelId="{6FC8B7CB-0AFE-4767-86AA-7E4FB4ACBCBC}" type="presParOf" srcId="{0AAC0978-A99F-4B72-AF3E-F2FE60B250B6}" destId="{8675E993-7830-4E76-9C66-72413B8B2D36}" srcOrd="1" destOrd="0" presId="urn:microsoft.com/office/officeart/2005/8/layout/hList2"/>
    <dgm:cxn modelId="{B3702AB9-D5C7-4D8A-B096-8631CAC99A1B}" type="presParOf" srcId="{0AAC0978-A99F-4B72-AF3E-F2FE60B250B6}" destId="{8D885B54-CA91-482E-8D52-18B48547A3E9}" srcOrd="2" destOrd="0" presId="urn:microsoft.com/office/officeart/2005/8/layout/hList2"/>
    <dgm:cxn modelId="{7AF1DB65-97F7-4E27-879A-1C3309968849}" type="presParOf" srcId="{02771D37-89E1-45F5-BB09-A712F6C1D9F3}" destId="{C63DFDCE-DBF5-4386-8781-E56CF1A753F8}" srcOrd="1" destOrd="0" presId="urn:microsoft.com/office/officeart/2005/8/layout/hList2"/>
    <dgm:cxn modelId="{991330A7-AD03-46B6-B62A-C6CBAA1852A0}" type="presParOf" srcId="{02771D37-89E1-45F5-BB09-A712F6C1D9F3}" destId="{1817B57D-16DF-4155-B25C-97CB962EDE0F}" srcOrd="2" destOrd="0" presId="urn:microsoft.com/office/officeart/2005/8/layout/hList2"/>
    <dgm:cxn modelId="{48F0B8AC-F588-4BFC-8D5A-19E2E695FEEB}" type="presParOf" srcId="{1817B57D-16DF-4155-B25C-97CB962EDE0F}" destId="{8A0D4D21-D9EE-43D3-8BD0-D45D9D502D48}" srcOrd="0" destOrd="0" presId="urn:microsoft.com/office/officeart/2005/8/layout/hList2"/>
    <dgm:cxn modelId="{F3C46290-F577-4AE7-84AC-3093E6008E5A}" type="presParOf" srcId="{1817B57D-16DF-4155-B25C-97CB962EDE0F}" destId="{8305DDD5-7AD3-4815-8FFE-5559D0202EA4}" srcOrd="1" destOrd="0" presId="urn:microsoft.com/office/officeart/2005/8/layout/hList2"/>
    <dgm:cxn modelId="{9383F618-9BA7-43F8-9A78-880862EBA3A9}" type="presParOf" srcId="{1817B57D-16DF-4155-B25C-97CB962EDE0F}" destId="{ABF84A08-56D0-4F69-84A5-6EBEF2D22CD3}" srcOrd="2" destOrd="0" presId="urn:microsoft.com/office/officeart/2005/8/layout/hList2"/>
    <dgm:cxn modelId="{98B29DD0-097C-40C3-99DC-0A3815068CAA}" type="presParOf" srcId="{02771D37-89E1-45F5-BB09-A712F6C1D9F3}" destId="{90ED9568-7AE9-4C9A-B993-2C8E6F2E41AB}" srcOrd="3" destOrd="0" presId="urn:microsoft.com/office/officeart/2005/8/layout/hList2"/>
    <dgm:cxn modelId="{1218C167-3633-408C-9738-CC0AD38E8CCC}" type="presParOf" srcId="{02771D37-89E1-45F5-BB09-A712F6C1D9F3}" destId="{F689FB70-407E-42B3-B742-5748AB75CD38}" srcOrd="4" destOrd="0" presId="urn:microsoft.com/office/officeart/2005/8/layout/hList2"/>
    <dgm:cxn modelId="{24840605-66A0-4FDB-87D7-68058AD530A1}" type="presParOf" srcId="{F689FB70-407E-42B3-B742-5748AB75CD38}" destId="{D449771A-BB90-4A99-A4A0-8E31B3A849AC}" srcOrd="0" destOrd="0" presId="urn:microsoft.com/office/officeart/2005/8/layout/hList2"/>
    <dgm:cxn modelId="{22FE8649-B468-4386-A3E7-D1AFDCF53DAD}" type="presParOf" srcId="{F689FB70-407E-42B3-B742-5748AB75CD38}" destId="{385EB5CE-DD6E-47E9-9B0F-C0DDB2116259}" srcOrd="1" destOrd="0" presId="urn:microsoft.com/office/officeart/2005/8/layout/hList2"/>
    <dgm:cxn modelId="{4C21FCA4-DA11-4801-B17F-926D809AA5D2}" type="presParOf" srcId="{F689FB70-407E-42B3-B742-5748AB75CD38}" destId="{EB571DBC-C718-43B0-B744-DEC2340A0DE0}" srcOrd="2" destOrd="0" presId="urn:microsoft.com/office/officeart/2005/8/layout/h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96A307E-0CEA-4587-99DB-6782CAE81B02}"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ru-RU"/>
        </a:p>
      </dgm:t>
    </dgm:pt>
    <dgm:pt modelId="{52CA9638-AECB-4E5D-85AA-220AFD21EFDB}">
      <dgm:prSet phldrT="[Текст]" custT="1"/>
      <dgm:spPr>
        <a:solidFill>
          <a:schemeClr val="bg1"/>
        </a:solidFill>
      </dgm:spPr>
      <dgm:t>
        <a:bodyPr/>
        <a:lstStyle/>
        <a:p>
          <a:r>
            <a:rPr lang="ru-RU" sz="1400" b="1" dirty="0" smtClean="0">
              <a:solidFill>
                <a:srgbClr val="C00000"/>
              </a:solidFill>
            </a:rPr>
            <a:t>Показатели безопасности:</a:t>
          </a:r>
        </a:p>
        <a:p>
          <a:r>
            <a:rPr lang="ru-RU" sz="1200" dirty="0" smtClean="0">
              <a:solidFill>
                <a:schemeClr val="tx1"/>
              </a:solidFill>
            </a:rPr>
            <a:t>- показатели надежность функционирования ТС</a:t>
          </a:r>
        </a:p>
        <a:p>
          <a:r>
            <a:rPr lang="ru-RU" sz="1200" dirty="0" smtClean="0">
              <a:solidFill>
                <a:schemeClr val="tx1"/>
              </a:solidFill>
            </a:rPr>
            <a:t>- показатели профессиональной пригодности исполнителей перевозки</a:t>
          </a:r>
        </a:p>
        <a:p>
          <a:r>
            <a:rPr lang="ru-RU" sz="1200" dirty="0" smtClean="0">
              <a:solidFill>
                <a:schemeClr val="tx1"/>
              </a:solidFill>
            </a:rPr>
            <a:t>- показатели готовности ТС к выполнению конкретной перевозки</a:t>
          </a:r>
          <a:endParaRPr lang="ru-RU" sz="1200" dirty="0">
            <a:solidFill>
              <a:schemeClr val="tx1"/>
            </a:solidFill>
          </a:endParaRPr>
        </a:p>
      </dgm:t>
    </dgm:pt>
    <dgm:pt modelId="{0FBE8257-53E7-4846-B214-065B642399DB}" type="parTrans" cxnId="{14708E0B-F335-49C3-9C15-DC68FFE472A9}">
      <dgm:prSet/>
      <dgm:spPr/>
      <dgm:t>
        <a:bodyPr/>
        <a:lstStyle/>
        <a:p>
          <a:endParaRPr lang="ru-RU" sz="1200"/>
        </a:p>
      </dgm:t>
    </dgm:pt>
    <dgm:pt modelId="{7FC4132F-0F54-43F3-B6B7-C250C9A9E008}" type="sibTrans" cxnId="{14708E0B-F335-49C3-9C15-DC68FFE472A9}">
      <dgm:prSet/>
      <dgm:spPr/>
      <dgm:t>
        <a:bodyPr/>
        <a:lstStyle/>
        <a:p>
          <a:endParaRPr lang="ru-RU" sz="1200"/>
        </a:p>
      </dgm:t>
    </dgm:pt>
    <dgm:pt modelId="{611C3862-C789-4209-AA35-62C3146FB708}">
      <dgm:prSet phldrT="[Текст]" custT="1"/>
      <dgm:spPr>
        <a:solidFill>
          <a:schemeClr val="bg1"/>
        </a:solidFill>
      </dgm:spPr>
      <dgm:t>
        <a:bodyPr/>
        <a:lstStyle/>
        <a:p>
          <a:r>
            <a:rPr lang="ru-RU" sz="1400" b="1" dirty="0" smtClean="0">
              <a:solidFill>
                <a:srgbClr val="C00000"/>
              </a:solidFill>
            </a:rPr>
            <a:t>Показатели скорости</a:t>
          </a:r>
        </a:p>
        <a:p>
          <a:r>
            <a:rPr lang="ru-RU" sz="1200" dirty="0" smtClean="0">
              <a:solidFill>
                <a:schemeClr val="tx1"/>
              </a:solidFill>
            </a:rPr>
            <a:t>-  продолжительность поездки или полета, рейса</a:t>
          </a:r>
        </a:p>
        <a:p>
          <a:r>
            <a:rPr lang="ru-RU" sz="1200" dirty="0" smtClean="0">
              <a:solidFill>
                <a:schemeClr val="tx1"/>
              </a:solidFill>
            </a:rPr>
            <a:t>-  средняя скорость движения транспортного средства;</a:t>
          </a:r>
        </a:p>
        <a:p>
          <a:r>
            <a:rPr lang="ru-RU" sz="1200" dirty="0" smtClean="0">
              <a:solidFill>
                <a:schemeClr val="tx1"/>
              </a:solidFill>
            </a:rPr>
            <a:t>-  частота остановок транспортного средства</a:t>
          </a:r>
          <a:endParaRPr lang="ru-RU" sz="1200" dirty="0">
            <a:solidFill>
              <a:schemeClr val="tx1"/>
            </a:solidFill>
          </a:endParaRPr>
        </a:p>
      </dgm:t>
    </dgm:pt>
    <dgm:pt modelId="{010F753E-BF05-4199-85AE-90ABF845B56A}" type="parTrans" cxnId="{A05F4FD6-F789-47D3-9A24-41058894C1C5}">
      <dgm:prSet/>
      <dgm:spPr/>
      <dgm:t>
        <a:bodyPr/>
        <a:lstStyle/>
        <a:p>
          <a:endParaRPr lang="ru-RU" sz="1200"/>
        </a:p>
      </dgm:t>
    </dgm:pt>
    <dgm:pt modelId="{767812EF-3088-4186-9886-51B5CCA7B4EE}" type="sibTrans" cxnId="{A05F4FD6-F789-47D3-9A24-41058894C1C5}">
      <dgm:prSet/>
      <dgm:spPr/>
      <dgm:t>
        <a:bodyPr/>
        <a:lstStyle/>
        <a:p>
          <a:endParaRPr lang="ru-RU" sz="1200"/>
        </a:p>
      </dgm:t>
    </dgm:pt>
    <dgm:pt modelId="{A3EBA734-09AE-404C-9250-331E27A1E15B}">
      <dgm:prSet custT="1"/>
      <dgm:spPr>
        <a:solidFill>
          <a:schemeClr val="bg1"/>
        </a:solidFill>
      </dgm:spPr>
      <dgm:t>
        <a:bodyPr/>
        <a:lstStyle/>
        <a:p>
          <a:r>
            <a:rPr lang="ru-RU" sz="1400" b="1" dirty="0" smtClean="0">
              <a:solidFill>
                <a:srgbClr val="C00000"/>
              </a:solidFill>
            </a:rPr>
            <a:t>Показатели своевременности</a:t>
          </a:r>
        </a:p>
        <a:p>
          <a:r>
            <a:rPr lang="ru-RU" sz="1200" dirty="0" smtClean="0">
              <a:solidFill>
                <a:schemeClr val="tx1"/>
              </a:solidFill>
            </a:rPr>
            <a:t>- доля транспортных  средств, по расписанию</a:t>
          </a:r>
        </a:p>
        <a:p>
          <a:r>
            <a:rPr lang="ru-RU" sz="1200" dirty="0" smtClean="0">
              <a:solidFill>
                <a:schemeClr val="tx1"/>
              </a:solidFill>
            </a:rPr>
            <a:t>- доля транспортных  средств, прибывающих по расписанию</a:t>
          </a:r>
        </a:p>
        <a:p>
          <a:r>
            <a:rPr lang="ru-RU" sz="1200" dirty="0" smtClean="0">
              <a:solidFill>
                <a:schemeClr val="tx1"/>
              </a:solidFill>
            </a:rPr>
            <a:t>- средний интервал движения транспортных средств</a:t>
          </a:r>
        </a:p>
        <a:p>
          <a:r>
            <a:rPr lang="ru-RU" sz="1200" dirty="0" smtClean="0">
              <a:solidFill>
                <a:schemeClr val="tx1"/>
              </a:solidFill>
            </a:rPr>
            <a:t>- максимальный интервал движения транспортных средств</a:t>
          </a:r>
          <a:endParaRPr lang="ru-RU" sz="1200" dirty="0">
            <a:solidFill>
              <a:schemeClr val="tx1"/>
            </a:solidFill>
          </a:endParaRPr>
        </a:p>
      </dgm:t>
    </dgm:pt>
    <dgm:pt modelId="{DF0FB16C-A104-4DC5-890D-D3DB46FC47E6}" type="parTrans" cxnId="{99640527-BBF8-4F0D-B0C9-11FDF8C7A6F6}">
      <dgm:prSet/>
      <dgm:spPr/>
      <dgm:t>
        <a:bodyPr/>
        <a:lstStyle/>
        <a:p>
          <a:endParaRPr lang="ru-RU" sz="1200"/>
        </a:p>
      </dgm:t>
    </dgm:pt>
    <dgm:pt modelId="{810F1605-3627-418D-9630-BDAD9AABF869}" type="sibTrans" cxnId="{99640527-BBF8-4F0D-B0C9-11FDF8C7A6F6}">
      <dgm:prSet/>
      <dgm:spPr/>
      <dgm:t>
        <a:bodyPr/>
        <a:lstStyle/>
        <a:p>
          <a:endParaRPr lang="ru-RU" sz="1200"/>
        </a:p>
      </dgm:t>
    </dgm:pt>
    <dgm:pt modelId="{97CBD6D3-2729-4642-BE42-D560B98158E2}">
      <dgm:prSet custT="1"/>
      <dgm:spPr>
        <a:solidFill>
          <a:schemeClr val="bg1"/>
        </a:solidFill>
      </dgm:spPr>
      <dgm:t>
        <a:bodyPr/>
        <a:lstStyle/>
        <a:p>
          <a:r>
            <a:rPr lang="ru-RU" sz="1400" b="1" dirty="0" smtClean="0">
              <a:solidFill>
                <a:srgbClr val="C00000"/>
              </a:solidFill>
            </a:rPr>
            <a:t>Показатели комфортности</a:t>
          </a:r>
        </a:p>
        <a:p>
          <a:r>
            <a:rPr lang="ru-RU" sz="1200" dirty="0" smtClean="0">
              <a:solidFill>
                <a:schemeClr val="tx1"/>
              </a:solidFill>
            </a:rPr>
            <a:t>- среднее (допустимое) наполнение салона ТС и в помещениях</a:t>
          </a:r>
        </a:p>
        <a:p>
          <a:r>
            <a:rPr lang="ru-RU" sz="1200" dirty="0" smtClean="0">
              <a:solidFill>
                <a:schemeClr val="tx1"/>
              </a:solidFill>
            </a:rPr>
            <a:t>- температура воздуха в салоне ТС и в помещениях</a:t>
          </a:r>
        </a:p>
        <a:p>
          <a:r>
            <a:rPr lang="ru-RU" sz="1200" dirty="0" smtClean="0">
              <a:solidFill>
                <a:schemeClr val="tx1"/>
              </a:solidFill>
            </a:rPr>
            <a:t>- допустимые значения шума, вибрации, влажности</a:t>
          </a:r>
        </a:p>
        <a:p>
          <a:r>
            <a:rPr lang="ru-RU" sz="1200" dirty="0" smtClean="0">
              <a:solidFill>
                <a:schemeClr val="tx1"/>
              </a:solidFill>
            </a:rPr>
            <a:t>- частота уборки транспортных средств, помещений</a:t>
          </a:r>
        </a:p>
        <a:p>
          <a:r>
            <a:rPr lang="ru-RU" sz="1200" dirty="0" smtClean="0">
              <a:solidFill>
                <a:schemeClr val="tx1"/>
              </a:solidFill>
            </a:rPr>
            <a:t>- освещенность в транспортном средстве, салоне</a:t>
          </a:r>
        </a:p>
        <a:p>
          <a:r>
            <a:rPr lang="ru-RU" sz="1200" dirty="0" smtClean="0">
              <a:solidFill>
                <a:schemeClr val="tx1"/>
              </a:solidFill>
            </a:rPr>
            <a:t>- частота смены постельного белья</a:t>
          </a:r>
          <a:endParaRPr lang="ru-RU" sz="1200" dirty="0">
            <a:solidFill>
              <a:schemeClr val="tx1"/>
            </a:solidFill>
          </a:endParaRPr>
        </a:p>
      </dgm:t>
    </dgm:pt>
    <dgm:pt modelId="{F66D7FA6-01EB-4F27-A365-44C0147EF9F6}" type="parTrans" cxnId="{F88F1119-FD4F-434B-B517-4EC2A95DCE37}">
      <dgm:prSet/>
      <dgm:spPr/>
      <dgm:t>
        <a:bodyPr/>
        <a:lstStyle/>
        <a:p>
          <a:endParaRPr lang="ru-RU" sz="1200"/>
        </a:p>
      </dgm:t>
    </dgm:pt>
    <dgm:pt modelId="{D499C274-A2D7-40FA-A43C-85BFF8BEE4E3}" type="sibTrans" cxnId="{F88F1119-FD4F-434B-B517-4EC2A95DCE37}">
      <dgm:prSet/>
      <dgm:spPr/>
      <dgm:t>
        <a:bodyPr/>
        <a:lstStyle/>
        <a:p>
          <a:endParaRPr lang="ru-RU" sz="1200"/>
        </a:p>
      </dgm:t>
    </dgm:pt>
    <dgm:pt modelId="{BDD7D351-A06C-4C59-B190-589DCE83B553}">
      <dgm:prSet custT="1"/>
      <dgm:spPr>
        <a:solidFill>
          <a:schemeClr val="bg1"/>
        </a:solidFill>
      </dgm:spPr>
      <dgm:t>
        <a:bodyPr/>
        <a:lstStyle/>
        <a:p>
          <a:r>
            <a:rPr lang="ru-RU" sz="1400" b="1" dirty="0" smtClean="0">
              <a:solidFill>
                <a:srgbClr val="C00000"/>
              </a:solidFill>
            </a:rPr>
            <a:t>Показатели сохранности багажа</a:t>
          </a:r>
        </a:p>
        <a:p>
          <a:r>
            <a:rPr lang="ru-RU" sz="1200" dirty="0" smtClean="0">
              <a:solidFill>
                <a:schemeClr val="tx1"/>
              </a:solidFill>
            </a:rPr>
            <a:t>- процент багажных отправок, прибывающих с повреждениями</a:t>
          </a:r>
        </a:p>
        <a:p>
          <a:r>
            <a:rPr lang="ru-RU" sz="1200" dirty="0" smtClean="0">
              <a:solidFill>
                <a:schemeClr val="tx1"/>
              </a:solidFill>
            </a:rPr>
            <a:t>- средняя стоимость ущерба от повреждения багажа</a:t>
          </a:r>
        </a:p>
        <a:p>
          <a:r>
            <a:rPr lang="ru-RU" sz="1200" dirty="0" smtClean="0">
              <a:solidFill>
                <a:schemeClr val="tx1"/>
              </a:solidFill>
            </a:rPr>
            <a:t>- стоимость возмещения от потери багажа</a:t>
          </a:r>
          <a:endParaRPr lang="ru-RU" sz="1200" dirty="0">
            <a:solidFill>
              <a:schemeClr val="tx1"/>
            </a:solidFill>
          </a:endParaRPr>
        </a:p>
      </dgm:t>
    </dgm:pt>
    <dgm:pt modelId="{75C9995E-46FD-4DB8-8189-762E53CE3198}" type="parTrans" cxnId="{1AF8D469-87DA-460B-9414-E1AD5D056EA3}">
      <dgm:prSet/>
      <dgm:spPr/>
      <dgm:t>
        <a:bodyPr/>
        <a:lstStyle/>
        <a:p>
          <a:endParaRPr lang="ru-RU" sz="1200"/>
        </a:p>
      </dgm:t>
    </dgm:pt>
    <dgm:pt modelId="{403AB2D7-EAF7-47BC-8A10-9A737C4D8302}" type="sibTrans" cxnId="{1AF8D469-87DA-460B-9414-E1AD5D056EA3}">
      <dgm:prSet/>
      <dgm:spPr/>
      <dgm:t>
        <a:bodyPr/>
        <a:lstStyle/>
        <a:p>
          <a:endParaRPr lang="ru-RU" sz="1200"/>
        </a:p>
      </dgm:t>
    </dgm:pt>
    <dgm:pt modelId="{41B4E85C-F13D-4E8B-8498-591B0850C359}">
      <dgm:prSet custT="1"/>
      <dgm:spPr>
        <a:solidFill>
          <a:schemeClr val="bg1"/>
        </a:solidFill>
      </dgm:spPr>
      <dgm:t>
        <a:bodyPr/>
        <a:lstStyle/>
        <a:p>
          <a:r>
            <a:rPr lang="ru-RU" sz="1400" b="1" dirty="0" smtClean="0">
              <a:solidFill>
                <a:srgbClr val="C00000"/>
              </a:solidFill>
            </a:rPr>
            <a:t>Показатели информационного обслуживания</a:t>
          </a:r>
        </a:p>
        <a:p>
          <a:r>
            <a:rPr lang="ru-RU" sz="1200" dirty="0" smtClean="0">
              <a:solidFill>
                <a:schemeClr val="tx1"/>
              </a:solidFill>
            </a:rPr>
            <a:t>- информация об отправлении и прибытии транспортных средств</a:t>
          </a:r>
        </a:p>
        <a:p>
          <a:r>
            <a:rPr lang="ru-RU" sz="1200" dirty="0" smtClean="0">
              <a:solidFill>
                <a:schemeClr val="tx1"/>
              </a:solidFill>
            </a:rPr>
            <a:t>- информация о предоставляемых услугах и их стоимости</a:t>
          </a:r>
        </a:p>
        <a:p>
          <a:r>
            <a:rPr lang="ru-RU" sz="1200" dirty="0" smtClean="0">
              <a:solidFill>
                <a:schemeClr val="tx1"/>
              </a:solidFill>
            </a:rPr>
            <a:t>- информация о размещении сервисов</a:t>
          </a:r>
          <a:endParaRPr lang="ru-RU" sz="1200" dirty="0">
            <a:solidFill>
              <a:schemeClr val="tx1"/>
            </a:solidFill>
          </a:endParaRPr>
        </a:p>
      </dgm:t>
    </dgm:pt>
    <dgm:pt modelId="{712515BD-196E-4B02-89F2-AFE6CED9AFFF}" type="parTrans" cxnId="{A6BB589F-4820-4A0A-A696-0166D7A6DC5F}">
      <dgm:prSet/>
      <dgm:spPr/>
      <dgm:t>
        <a:bodyPr/>
        <a:lstStyle/>
        <a:p>
          <a:endParaRPr lang="ru-RU" sz="1200"/>
        </a:p>
      </dgm:t>
    </dgm:pt>
    <dgm:pt modelId="{DBB10F20-53A7-4C00-BA4D-04F5D823CBE2}" type="sibTrans" cxnId="{A6BB589F-4820-4A0A-A696-0166D7A6DC5F}">
      <dgm:prSet/>
      <dgm:spPr/>
      <dgm:t>
        <a:bodyPr/>
        <a:lstStyle/>
        <a:p>
          <a:endParaRPr lang="ru-RU" sz="1200"/>
        </a:p>
      </dgm:t>
    </dgm:pt>
    <dgm:pt modelId="{B6B18DEE-B2EB-4971-9825-32508FE936D9}" type="pres">
      <dgm:prSet presAssocID="{F96A307E-0CEA-4587-99DB-6782CAE81B02}" presName="linear" presStyleCnt="0">
        <dgm:presLayoutVars>
          <dgm:dir/>
          <dgm:resizeHandles val="exact"/>
        </dgm:presLayoutVars>
      </dgm:prSet>
      <dgm:spPr/>
      <dgm:t>
        <a:bodyPr/>
        <a:lstStyle/>
        <a:p>
          <a:endParaRPr lang="ru-RU"/>
        </a:p>
      </dgm:t>
    </dgm:pt>
    <dgm:pt modelId="{EB130EF5-D980-48D9-BCA9-B6694D4C2480}" type="pres">
      <dgm:prSet presAssocID="{52CA9638-AECB-4E5D-85AA-220AFD21EFDB}" presName="comp" presStyleCnt="0"/>
      <dgm:spPr/>
    </dgm:pt>
    <dgm:pt modelId="{7F009176-F014-4FC5-B301-0F7DC10FDE70}" type="pres">
      <dgm:prSet presAssocID="{52CA9638-AECB-4E5D-85AA-220AFD21EFDB}" presName="box" presStyleLbl="node1" presStyleIdx="0" presStyleCnt="6"/>
      <dgm:spPr/>
      <dgm:t>
        <a:bodyPr/>
        <a:lstStyle/>
        <a:p>
          <a:endParaRPr lang="ru-RU"/>
        </a:p>
      </dgm:t>
    </dgm:pt>
    <dgm:pt modelId="{8F3275E1-ABB3-4540-A046-BC6F61DF91A2}" type="pres">
      <dgm:prSet presAssocID="{52CA9638-AECB-4E5D-85AA-220AFD21EFDB}" presName="img" presStyleLbl="fgImgPlace1" presStyleIdx="0" presStyleCnt="6" custScaleX="71077" custScaleY="118118"/>
      <dgm:spPr>
        <a:blipFill rotWithShape="1">
          <a:blip xmlns:r="http://schemas.openxmlformats.org/officeDocument/2006/relationships" r:embed="rId1"/>
          <a:stretch>
            <a:fillRect/>
          </a:stretch>
        </a:blipFill>
      </dgm:spPr>
    </dgm:pt>
    <dgm:pt modelId="{719DA233-29E9-4642-929E-90321B8D8F1A}" type="pres">
      <dgm:prSet presAssocID="{52CA9638-AECB-4E5D-85AA-220AFD21EFDB}" presName="text" presStyleLbl="node1" presStyleIdx="0" presStyleCnt="6">
        <dgm:presLayoutVars>
          <dgm:bulletEnabled val="1"/>
        </dgm:presLayoutVars>
      </dgm:prSet>
      <dgm:spPr/>
      <dgm:t>
        <a:bodyPr/>
        <a:lstStyle/>
        <a:p>
          <a:endParaRPr lang="ru-RU"/>
        </a:p>
      </dgm:t>
    </dgm:pt>
    <dgm:pt modelId="{D466DA9D-E039-43BB-AC5E-B042491000F2}" type="pres">
      <dgm:prSet presAssocID="{7FC4132F-0F54-43F3-B6B7-C250C9A9E008}" presName="spacer" presStyleCnt="0"/>
      <dgm:spPr/>
    </dgm:pt>
    <dgm:pt modelId="{69FC4766-4A60-4941-868D-82D7140E932C}" type="pres">
      <dgm:prSet presAssocID="{611C3862-C789-4209-AA35-62C3146FB708}" presName="comp" presStyleCnt="0"/>
      <dgm:spPr/>
    </dgm:pt>
    <dgm:pt modelId="{4517546F-4CB9-4F97-AD9D-251B27A87971}" type="pres">
      <dgm:prSet presAssocID="{611C3862-C789-4209-AA35-62C3146FB708}" presName="box" presStyleLbl="node1" presStyleIdx="1" presStyleCnt="6" custScaleY="130433"/>
      <dgm:spPr/>
      <dgm:t>
        <a:bodyPr/>
        <a:lstStyle/>
        <a:p>
          <a:endParaRPr lang="ru-RU"/>
        </a:p>
      </dgm:t>
    </dgm:pt>
    <dgm:pt modelId="{04A05478-F14D-4859-A4FB-CED3052BC0E8}" type="pres">
      <dgm:prSet presAssocID="{611C3862-C789-4209-AA35-62C3146FB708}" presName="img" presStyleLbl="fgImgPlace1" presStyleIdx="1" presStyleCnt="6" custScaleX="71077" custScaleY="118118"/>
      <dgm:spPr>
        <a:blipFill rotWithShape="1">
          <a:blip xmlns:r="http://schemas.openxmlformats.org/officeDocument/2006/relationships" r:embed="rId2"/>
          <a:stretch>
            <a:fillRect/>
          </a:stretch>
        </a:blipFill>
      </dgm:spPr>
    </dgm:pt>
    <dgm:pt modelId="{E5BAAD06-766C-4726-B418-5A14140634B0}" type="pres">
      <dgm:prSet presAssocID="{611C3862-C789-4209-AA35-62C3146FB708}" presName="text" presStyleLbl="node1" presStyleIdx="1" presStyleCnt="6">
        <dgm:presLayoutVars>
          <dgm:bulletEnabled val="1"/>
        </dgm:presLayoutVars>
      </dgm:prSet>
      <dgm:spPr/>
      <dgm:t>
        <a:bodyPr/>
        <a:lstStyle/>
        <a:p>
          <a:endParaRPr lang="ru-RU"/>
        </a:p>
      </dgm:t>
    </dgm:pt>
    <dgm:pt modelId="{C763F30B-7182-4D74-BFD4-9D1FF5A98A22}" type="pres">
      <dgm:prSet presAssocID="{767812EF-3088-4186-9886-51B5CCA7B4EE}" presName="spacer" presStyleCnt="0"/>
      <dgm:spPr/>
    </dgm:pt>
    <dgm:pt modelId="{A06ACAED-3F42-40B0-AC79-4E780828B994}" type="pres">
      <dgm:prSet presAssocID="{A3EBA734-09AE-404C-9250-331E27A1E15B}" presName="comp" presStyleCnt="0"/>
      <dgm:spPr/>
    </dgm:pt>
    <dgm:pt modelId="{98B86E09-D8CB-4AA0-91D9-034D495B0587}" type="pres">
      <dgm:prSet presAssocID="{A3EBA734-09AE-404C-9250-331E27A1E15B}" presName="box" presStyleLbl="node1" presStyleIdx="2" presStyleCnt="6" custScaleY="172650"/>
      <dgm:spPr/>
      <dgm:t>
        <a:bodyPr/>
        <a:lstStyle/>
        <a:p>
          <a:endParaRPr lang="ru-RU"/>
        </a:p>
      </dgm:t>
    </dgm:pt>
    <dgm:pt modelId="{A7D7D8EB-047E-42CB-B492-7E12CAC66AAB}" type="pres">
      <dgm:prSet presAssocID="{A3EBA734-09AE-404C-9250-331E27A1E15B}" presName="img" presStyleLbl="fgImgPlace1" presStyleIdx="2" presStyleCnt="6" custScaleX="71077" custScaleY="118118"/>
      <dgm:spPr>
        <a:blipFill rotWithShape="1">
          <a:blip xmlns:r="http://schemas.openxmlformats.org/officeDocument/2006/relationships" r:embed="rId3"/>
          <a:stretch>
            <a:fillRect/>
          </a:stretch>
        </a:blipFill>
      </dgm:spPr>
    </dgm:pt>
    <dgm:pt modelId="{D79A3689-C0AD-42F2-9C40-810F555725FA}" type="pres">
      <dgm:prSet presAssocID="{A3EBA734-09AE-404C-9250-331E27A1E15B}" presName="text" presStyleLbl="node1" presStyleIdx="2" presStyleCnt="6">
        <dgm:presLayoutVars>
          <dgm:bulletEnabled val="1"/>
        </dgm:presLayoutVars>
      </dgm:prSet>
      <dgm:spPr/>
      <dgm:t>
        <a:bodyPr/>
        <a:lstStyle/>
        <a:p>
          <a:endParaRPr lang="ru-RU"/>
        </a:p>
      </dgm:t>
    </dgm:pt>
    <dgm:pt modelId="{DE76DEF6-038D-4FDA-9312-F3C9B3E4E11A}" type="pres">
      <dgm:prSet presAssocID="{810F1605-3627-418D-9630-BDAD9AABF869}" presName="spacer" presStyleCnt="0"/>
      <dgm:spPr/>
    </dgm:pt>
    <dgm:pt modelId="{958B8974-7228-4E81-B672-F36C942CC680}" type="pres">
      <dgm:prSet presAssocID="{97CBD6D3-2729-4642-BE42-D560B98158E2}" presName="comp" presStyleCnt="0"/>
      <dgm:spPr/>
    </dgm:pt>
    <dgm:pt modelId="{344A1C14-08D6-472C-803E-D6B7AA78CB91}" type="pres">
      <dgm:prSet presAssocID="{97CBD6D3-2729-4642-BE42-D560B98158E2}" presName="box" presStyleLbl="node1" presStyleIdx="3" presStyleCnt="6" custScaleY="183269"/>
      <dgm:spPr/>
      <dgm:t>
        <a:bodyPr/>
        <a:lstStyle/>
        <a:p>
          <a:endParaRPr lang="ru-RU"/>
        </a:p>
      </dgm:t>
    </dgm:pt>
    <dgm:pt modelId="{1AF9B2CA-BA7B-4D64-9DBE-4EC278549DCD}" type="pres">
      <dgm:prSet presAssocID="{97CBD6D3-2729-4642-BE42-D560B98158E2}" presName="img" presStyleLbl="fgImgPlace1" presStyleIdx="3" presStyleCnt="6" custScaleX="71077" custScaleY="118118"/>
      <dgm:spPr>
        <a:blipFill rotWithShape="1">
          <a:blip xmlns:r="http://schemas.openxmlformats.org/officeDocument/2006/relationships" r:embed="rId4"/>
          <a:stretch>
            <a:fillRect/>
          </a:stretch>
        </a:blipFill>
      </dgm:spPr>
    </dgm:pt>
    <dgm:pt modelId="{677E7107-6056-4099-9F62-FEE8C64FC5B7}" type="pres">
      <dgm:prSet presAssocID="{97CBD6D3-2729-4642-BE42-D560B98158E2}" presName="text" presStyleLbl="node1" presStyleIdx="3" presStyleCnt="6">
        <dgm:presLayoutVars>
          <dgm:bulletEnabled val="1"/>
        </dgm:presLayoutVars>
      </dgm:prSet>
      <dgm:spPr/>
      <dgm:t>
        <a:bodyPr/>
        <a:lstStyle/>
        <a:p>
          <a:endParaRPr lang="ru-RU"/>
        </a:p>
      </dgm:t>
    </dgm:pt>
    <dgm:pt modelId="{6D9AFF2A-3B23-4B43-9575-31D62114EF78}" type="pres">
      <dgm:prSet presAssocID="{D499C274-A2D7-40FA-A43C-85BFF8BEE4E3}" presName="spacer" presStyleCnt="0"/>
      <dgm:spPr/>
    </dgm:pt>
    <dgm:pt modelId="{2876D08D-896F-467B-BD0D-3F1F52EF2F8B}" type="pres">
      <dgm:prSet presAssocID="{BDD7D351-A06C-4C59-B190-589DCE83B553}" presName="comp" presStyleCnt="0"/>
      <dgm:spPr/>
    </dgm:pt>
    <dgm:pt modelId="{411B0574-8EDB-4544-B257-ABC202E9B765}" type="pres">
      <dgm:prSet presAssocID="{BDD7D351-A06C-4C59-B190-589DCE83B553}" presName="box" presStyleLbl="node1" presStyleIdx="4" presStyleCnt="6" custScaleY="107566"/>
      <dgm:spPr/>
      <dgm:t>
        <a:bodyPr/>
        <a:lstStyle/>
        <a:p>
          <a:endParaRPr lang="ru-RU"/>
        </a:p>
      </dgm:t>
    </dgm:pt>
    <dgm:pt modelId="{69DEDB77-5DF6-49F9-AE1E-3E4EB753BE21}" type="pres">
      <dgm:prSet presAssocID="{BDD7D351-A06C-4C59-B190-589DCE83B553}" presName="img" presStyleLbl="fgImgPlace1" presStyleIdx="4" presStyleCnt="6" custScaleX="71077" custScaleY="118118"/>
      <dgm:spPr>
        <a:blipFill rotWithShape="1">
          <a:blip xmlns:r="http://schemas.openxmlformats.org/officeDocument/2006/relationships" r:embed="rId5"/>
          <a:stretch>
            <a:fillRect/>
          </a:stretch>
        </a:blipFill>
      </dgm:spPr>
    </dgm:pt>
    <dgm:pt modelId="{4B314861-760F-47C7-8C9A-95E63024EBFB}" type="pres">
      <dgm:prSet presAssocID="{BDD7D351-A06C-4C59-B190-589DCE83B553}" presName="text" presStyleLbl="node1" presStyleIdx="4" presStyleCnt="6">
        <dgm:presLayoutVars>
          <dgm:bulletEnabled val="1"/>
        </dgm:presLayoutVars>
      </dgm:prSet>
      <dgm:spPr/>
      <dgm:t>
        <a:bodyPr/>
        <a:lstStyle/>
        <a:p>
          <a:endParaRPr lang="ru-RU"/>
        </a:p>
      </dgm:t>
    </dgm:pt>
    <dgm:pt modelId="{9255BDDB-A874-43A2-ADB2-81C225F7B392}" type="pres">
      <dgm:prSet presAssocID="{403AB2D7-EAF7-47BC-8A10-9A737C4D8302}" presName="spacer" presStyleCnt="0"/>
      <dgm:spPr/>
    </dgm:pt>
    <dgm:pt modelId="{823DEF8E-DAC8-4B5D-A949-D2E0A4C9F917}" type="pres">
      <dgm:prSet presAssocID="{41B4E85C-F13D-4E8B-8498-591B0850C359}" presName="comp" presStyleCnt="0"/>
      <dgm:spPr/>
    </dgm:pt>
    <dgm:pt modelId="{A91150F7-5B59-4ED2-AEA1-D4B326C5700F}" type="pres">
      <dgm:prSet presAssocID="{41B4E85C-F13D-4E8B-8498-591B0850C359}" presName="box" presStyleLbl="node1" presStyleIdx="5" presStyleCnt="6" custScaleY="114160"/>
      <dgm:spPr/>
      <dgm:t>
        <a:bodyPr/>
        <a:lstStyle/>
        <a:p>
          <a:endParaRPr lang="ru-RU"/>
        </a:p>
      </dgm:t>
    </dgm:pt>
    <dgm:pt modelId="{049D70AA-A541-49C5-B634-40505565E9A6}" type="pres">
      <dgm:prSet presAssocID="{41B4E85C-F13D-4E8B-8498-591B0850C359}" presName="img" presStyleLbl="fgImgPlace1" presStyleIdx="5" presStyleCnt="6" custScaleX="71077" custScaleY="118118"/>
      <dgm:spPr>
        <a:blipFill rotWithShape="1">
          <a:blip xmlns:r="http://schemas.openxmlformats.org/officeDocument/2006/relationships" r:embed="rId6"/>
          <a:stretch>
            <a:fillRect/>
          </a:stretch>
        </a:blipFill>
      </dgm:spPr>
    </dgm:pt>
    <dgm:pt modelId="{61216A4F-4A45-4729-8A22-68648ECF2589}" type="pres">
      <dgm:prSet presAssocID="{41B4E85C-F13D-4E8B-8498-591B0850C359}" presName="text" presStyleLbl="node1" presStyleIdx="5" presStyleCnt="6">
        <dgm:presLayoutVars>
          <dgm:bulletEnabled val="1"/>
        </dgm:presLayoutVars>
      </dgm:prSet>
      <dgm:spPr/>
      <dgm:t>
        <a:bodyPr/>
        <a:lstStyle/>
        <a:p>
          <a:endParaRPr lang="ru-RU"/>
        </a:p>
      </dgm:t>
    </dgm:pt>
  </dgm:ptLst>
  <dgm:cxnLst>
    <dgm:cxn modelId="{DFD5E4C0-4D1B-4406-BD6E-EE8754070C49}" type="presOf" srcId="{A3EBA734-09AE-404C-9250-331E27A1E15B}" destId="{98B86E09-D8CB-4AA0-91D9-034D495B0587}" srcOrd="0" destOrd="0" presId="urn:microsoft.com/office/officeart/2005/8/layout/vList4"/>
    <dgm:cxn modelId="{FBE2FA39-FD3B-417D-B192-6CE079CFAB0B}" type="presOf" srcId="{97CBD6D3-2729-4642-BE42-D560B98158E2}" destId="{344A1C14-08D6-472C-803E-D6B7AA78CB91}" srcOrd="0" destOrd="0" presId="urn:microsoft.com/office/officeart/2005/8/layout/vList4"/>
    <dgm:cxn modelId="{AC9780E0-577A-46F6-B7E6-599E4C11B761}" type="presOf" srcId="{97CBD6D3-2729-4642-BE42-D560B98158E2}" destId="{677E7107-6056-4099-9F62-FEE8C64FC5B7}" srcOrd="1" destOrd="0" presId="urn:microsoft.com/office/officeart/2005/8/layout/vList4"/>
    <dgm:cxn modelId="{C1498682-9340-4457-8E37-C8DE62B1814A}" type="presOf" srcId="{611C3862-C789-4209-AA35-62C3146FB708}" destId="{E5BAAD06-766C-4726-B418-5A14140634B0}" srcOrd="1" destOrd="0" presId="urn:microsoft.com/office/officeart/2005/8/layout/vList4"/>
    <dgm:cxn modelId="{A6BB589F-4820-4A0A-A696-0166D7A6DC5F}" srcId="{F96A307E-0CEA-4587-99DB-6782CAE81B02}" destId="{41B4E85C-F13D-4E8B-8498-591B0850C359}" srcOrd="5" destOrd="0" parTransId="{712515BD-196E-4B02-89F2-AFE6CED9AFFF}" sibTransId="{DBB10F20-53A7-4C00-BA4D-04F5D823CBE2}"/>
    <dgm:cxn modelId="{8601861F-7111-4D1C-80EA-FEC1DCAF7607}" type="presOf" srcId="{A3EBA734-09AE-404C-9250-331E27A1E15B}" destId="{D79A3689-C0AD-42F2-9C40-810F555725FA}" srcOrd="1" destOrd="0" presId="urn:microsoft.com/office/officeart/2005/8/layout/vList4"/>
    <dgm:cxn modelId="{A05F4FD6-F789-47D3-9A24-41058894C1C5}" srcId="{F96A307E-0CEA-4587-99DB-6782CAE81B02}" destId="{611C3862-C789-4209-AA35-62C3146FB708}" srcOrd="1" destOrd="0" parTransId="{010F753E-BF05-4199-85AE-90ABF845B56A}" sibTransId="{767812EF-3088-4186-9886-51B5CCA7B4EE}"/>
    <dgm:cxn modelId="{CE2C06C6-B8BF-4DE4-804D-DB991285AD54}" type="presOf" srcId="{BDD7D351-A06C-4C59-B190-589DCE83B553}" destId="{411B0574-8EDB-4544-B257-ABC202E9B765}" srcOrd="0" destOrd="0" presId="urn:microsoft.com/office/officeart/2005/8/layout/vList4"/>
    <dgm:cxn modelId="{14708E0B-F335-49C3-9C15-DC68FFE472A9}" srcId="{F96A307E-0CEA-4587-99DB-6782CAE81B02}" destId="{52CA9638-AECB-4E5D-85AA-220AFD21EFDB}" srcOrd="0" destOrd="0" parTransId="{0FBE8257-53E7-4846-B214-065B642399DB}" sibTransId="{7FC4132F-0F54-43F3-B6B7-C250C9A9E008}"/>
    <dgm:cxn modelId="{99640527-BBF8-4F0D-B0C9-11FDF8C7A6F6}" srcId="{F96A307E-0CEA-4587-99DB-6782CAE81B02}" destId="{A3EBA734-09AE-404C-9250-331E27A1E15B}" srcOrd="2" destOrd="0" parTransId="{DF0FB16C-A104-4DC5-890D-D3DB46FC47E6}" sibTransId="{810F1605-3627-418D-9630-BDAD9AABF869}"/>
    <dgm:cxn modelId="{C47EBEE1-2AB6-4A11-A5B4-F77A294C471C}" type="presOf" srcId="{BDD7D351-A06C-4C59-B190-589DCE83B553}" destId="{4B314861-760F-47C7-8C9A-95E63024EBFB}" srcOrd="1" destOrd="0" presId="urn:microsoft.com/office/officeart/2005/8/layout/vList4"/>
    <dgm:cxn modelId="{684CC206-047F-4A83-B4FB-B31B263CEB04}" type="presOf" srcId="{52CA9638-AECB-4E5D-85AA-220AFD21EFDB}" destId="{7F009176-F014-4FC5-B301-0F7DC10FDE70}" srcOrd="0" destOrd="0" presId="urn:microsoft.com/office/officeart/2005/8/layout/vList4"/>
    <dgm:cxn modelId="{55686F8A-6C45-4C93-A2C4-1EA607C54808}" type="presOf" srcId="{41B4E85C-F13D-4E8B-8498-591B0850C359}" destId="{A91150F7-5B59-4ED2-AEA1-D4B326C5700F}" srcOrd="0" destOrd="0" presId="urn:microsoft.com/office/officeart/2005/8/layout/vList4"/>
    <dgm:cxn modelId="{3710A494-6113-4128-BC7C-1B5EA2566AD6}" type="presOf" srcId="{52CA9638-AECB-4E5D-85AA-220AFD21EFDB}" destId="{719DA233-29E9-4642-929E-90321B8D8F1A}" srcOrd="1" destOrd="0" presId="urn:microsoft.com/office/officeart/2005/8/layout/vList4"/>
    <dgm:cxn modelId="{070AB363-CBFF-43D4-90F7-4FE063FA1D0F}" type="presOf" srcId="{F96A307E-0CEA-4587-99DB-6782CAE81B02}" destId="{B6B18DEE-B2EB-4971-9825-32508FE936D9}" srcOrd="0" destOrd="0" presId="urn:microsoft.com/office/officeart/2005/8/layout/vList4"/>
    <dgm:cxn modelId="{C3652721-5FA0-416E-8BFC-0696F69A3FEB}" type="presOf" srcId="{41B4E85C-F13D-4E8B-8498-591B0850C359}" destId="{61216A4F-4A45-4729-8A22-68648ECF2589}" srcOrd="1" destOrd="0" presId="urn:microsoft.com/office/officeart/2005/8/layout/vList4"/>
    <dgm:cxn modelId="{F88F1119-FD4F-434B-B517-4EC2A95DCE37}" srcId="{F96A307E-0CEA-4587-99DB-6782CAE81B02}" destId="{97CBD6D3-2729-4642-BE42-D560B98158E2}" srcOrd="3" destOrd="0" parTransId="{F66D7FA6-01EB-4F27-A365-44C0147EF9F6}" sibTransId="{D499C274-A2D7-40FA-A43C-85BFF8BEE4E3}"/>
    <dgm:cxn modelId="{38A0F991-CD6A-4A8C-80E5-11D9B117A794}" type="presOf" srcId="{611C3862-C789-4209-AA35-62C3146FB708}" destId="{4517546F-4CB9-4F97-AD9D-251B27A87971}" srcOrd="0" destOrd="0" presId="urn:microsoft.com/office/officeart/2005/8/layout/vList4"/>
    <dgm:cxn modelId="{1AF8D469-87DA-460B-9414-E1AD5D056EA3}" srcId="{F96A307E-0CEA-4587-99DB-6782CAE81B02}" destId="{BDD7D351-A06C-4C59-B190-589DCE83B553}" srcOrd="4" destOrd="0" parTransId="{75C9995E-46FD-4DB8-8189-762E53CE3198}" sibTransId="{403AB2D7-EAF7-47BC-8A10-9A737C4D8302}"/>
    <dgm:cxn modelId="{EAA61800-2246-4548-AFED-39BD672CC216}" type="presParOf" srcId="{B6B18DEE-B2EB-4971-9825-32508FE936D9}" destId="{EB130EF5-D980-48D9-BCA9-B6694D4C2480}" srcOrd="0" destOrd="0" presId="urn:microsoft.com/office/officeart/2005/8/layout/vList4"/>
    <dgm:cxn modelId="{A9137C7B-421E-4160-AF76-1D9C9B2D0068}" type="presParOf" srcId="{EB130EF5-D980-48D9-BCA9-B6694D4C2480}" destId="{7F009176-F014-4FC5-B301-0F7DC10FDE70}" srcOrd="0" destOrd="0" presId="urn:microsoft.com/office/officeart/2005/8/layout/vList4"/>
    <dgm:cxn modelId="{3A9BDCEF-D29D-4BE8-A3A5-F45743F5D9FC}" type="presParOf" srcId="{EB130EF5-D980-48D9-BCA9-B6694D4C2480}" destId="{8F3275E1-ABB3-4540-A046-BC6F61DF91A2}" srcOrd="1" destOrd="0" presId="urn:microsoft.com/office/officeart/2005/8/layout/vList4"/>
    <dgm:cxn modelId="{CBD88A4C-612F-4040-9441-8B61A7A71F70}" type="presParOf" srcId="{EB130EF5-D980-48D9-BCA9-B6694D4C2480}" destId="{719DA233-29E9-4642-929E-90321B8D8F1A}" srcOrd="2" destOrd="0" presId="urn:microsoft.com/office/officeart/2005/8/layout/vList4"/>
    <dgm:cxn modelId="{0A3E02B4-7249-4480-A7C8-D7E59F4F73DF}" type="presParOf" srcId="{B6B18DEE-B2EB-4971-9825-32508FE936D9}" destId="{D466DA9D-E039-43BB-AC5E-B042491000F2}" srcOrd="1" destOrd="0" presId="urn:microsoft.com/office/officeart/2005/8/layout/vList4"/>
    <dgm:cxn modelId="{EAB1C061-E1E6-4CDB-869C-B57490F87887}" type="presParOf" srcId="{B6B18DEE-B2EB-4971-9825-32508FE936D9}" destId="{69FC4766-4A60-4941-868D-82D7140E932C}" srcOrd="2" destOrd="0" presId="urn:microsoft.com/office/officeart/2005/8/layout/vList4"/>
    <dgm:cxn modelId="{F686471D-0728-49C7-9905-6FA2BDAFB40F}" type="presParOf" srcId="{69FC4766-4A60-4941-868D-82D7140E932C}" destId="{4517546F-4CB9-4F97-AD9D-251B27A87971}" srcOrd="0" destOrd="0" presId="urn:microsoft.com/office/officeart/2005/8/layout/vList4"/>
    <dgm:cxn modelId="{36135DA3-8437-4A81-B91E-664B56E44792}" type="presParOf" srcId="{69FC4766-4A60-4941-868D-82D7140E932C}" destId="{04A05478-F14D-4859-A4FB-CED3052BC0E8}" srcOrd="1" destOrd="0" presId="urn:microsoft.com/office/officeart/2005/8/layout/vList4"/>
    <dgm:cxn modelId="{BC2DEF08-A6A9-4E9C-9AF5-D3580B63298F}" type="presParOf" srcId="{69FC4766-4A60-4941-868D-82D7140E932C}" destId="{E5BAAD06-766C-4726-B418-5A14140634B0}" srcOrd="2" destOrd="0" presId="urn:microsoft.com/office/officeart/2005/8/layout/vList4"/>
    <dgm:cxn modelId="{6842427B-CC4A-431C-858B-C155C837B0AB}" type="presParOf" srcId="{B6B18DEE-B2EB-4971-9825-32508FE936D9}" destId="{C763F30B-7182-4D74-BFD4-9D1FF5A98A22}" srcOrd="3" destOrd="0" presId="urn:microsoft.com/office/officeart/2005/8/layout/vList4"/>
    <dgm:cxn modelId="{7FF5157A-AAD6-4759-B936-7929897CE024}" type="presParOf" srcId="{B6B18DEE-B2EB-4971-9825-32508FE936D9}" destId="{A06ACAED-3F42-40B0-AC79-4E780828B994}" srcOrd="4" destOrd="0" presId="urn:microsoft.com/office/officeart/2005/8/layout/vList4"/>
    <dgm:cxn modelId="{F1408327-5330-4992-AA6A-DC6B25B53D37}" type="presParOf" srcId="{A06ACAED-3F42-40B0-AC79-4E780828B994}" destId="{98B86E09-D8CB-4AA0-91D9-034D495B0587}" srcOrd="0" destOrd="0" presId="urn:microsoft.com/office/officeart/2005/8/layout/vList4"/>
    <dgm:cxn modelId="{35A25DBD-B3A3-4807-A63B-6F593CA3D3F0}" type="presParOf" srcId="{A06ACAED-3F42-40B0-AC79-4E780828B994}" destId="{A7D7D8EB-047E-42CB-B492-7E12CAC66AAB}" srcOrd="1" destOrd="0" presId="urn:microsoft.com/office/officeart/2005/8/layout/vList4"/>
    <dgm:cxn modelId="{9CE461AD-68B1-4A16-A574-0CE4D5AB93B0}" type="presParOf" srcId="{A06ACAED-3F42-40B0-AC79-4E780828B994}" destId="{D79A3689-C0AD-42F2-9C40-810F555725FA}" srcOrd="2" destOrd="0" presId="urn:microsoft.com/office/officeart/2005/8/layout/vList4"/>
    <dgm:cxn modelId="{AC5AAECC-FD86-4E54-AEF5-016C521D43D6}" type="presParOf" srcId="{B6B18DEE-B2EB-4971-9825-32508FE936D9}" destId="{DE76DEF6-038D-4FDA-9312-F3C9B3E4E11A}" srcOrd="5" destOrd="0" presId="urn:microsoft.com/office/officeart/2005/8/layout/vList4"/>
    <dgm:cxn modelId="{0C0273FC-D032-4E4B-A07D-4A38E1AFB706}" type="presParOf" srcId="{B6B18DEE-B2EB-4971-9825-32508FE936D9}" destId="{958B8974-7228-4E81-B672-F36C942CC680}" srcOrd="6" destOrd="0" presId="urn:microsoft.com/office/officeart/2005/8/layout/vList4"/>
    <dgm:cxn modelId="{36A99252-7922-4576-972E-C55EB935361F}" type="presParOf" srcId="{958B8974-7228-4E81-B672-F36C942CC680}" destId="{344A1C14-08D6-472C-803E-D6B7AA78CB91}" srcOrd="0" destOrd="0" presId="urn:microsoft.com/office/officeart/2005/8/layout/vList4"/>
    <dgm:cxn modelId="{BDA7A9F9-1891-4E43-96D3-BB17AF676CC2}" type="presParOf" srcId="{958B8974-7228-4E81-B672-F36C942CC680}" destId="{1AF9B2CA-BA7B-4D64-9DBE-4EC278549DCD}" srcOrd="1" destOrd="0" presId="urn:microsoft.com/office/officeart/2005/8/layout/vList4"/>
    <dgm:cxn modelId="{03249992-C105-4C7B-B5E9-BEAD5FF5932F}" type="presParOf" srcId="{958B8974-7228-4E81-B672-F36C942CC680}" destId="{677E7107-6056-4099-9F62-FEE8C64FC5B7}" srcOrd="2" destOrd="0" presId="urn:microsoft.com/office/officeart/2005/8/layout/vList4"/>
    <dgm:cxn modelId="{09A802E1-051D-440A-82EC-79E33403124D}" type="presParOf" srcId="{B6B18DEE-B2EB-4971-9825-32508FE936D9}" destId="{6D9AFF2A-3B23-4B43-9575-31D62114EF78}" srcOrd="7" destOrd="0" presId="urn:microsoft.com/office/officeart/2005/8/layout/vList4"/>
    <dgm:cxn modelId="{1EAF85DE-1C23-4E39-9DDB-6FD736BCED9A}" type="presParOf" srcId="{B6B18DEE-B2EB-4971-9825-32508FE936D9}" destId="{2876D08D-896F-467B-BD0D-3F1F52EF2F8B}" srcOrd="8" destOrd="0" presId="urn:microsoft.com/office/officeart/2005/8/layout/vList4"/>
    <dgm:cxn modelId="{D0371F73-81B4-49D5-83C1-B020EBDC0676}" type="presParOf" srcId="{2876D08D-896F-467B-BD0D-3F1F52EF2F8B}" destId="{411B0574-8EDB-4544-B257-ABC202E9B765}" srcOrd="0" destOrd="0" presId="urn:microsoft.com/office/officeart/2005/8/layout/vList4"/>
    <dgm:cxn modelId="{657589B1-F834-42FC-8497-881D1406D3F3}" type="presParOf" srcId="{2876D08D-896F-467B-BD0D-3F1F52EF2F8B}" destId="{69DEDB77-5DF6-49F9-AE1E-3E4EB753BE21}" srcOrd="1" destOrd="0" presId="urn:microsoft.com/office/officeart/2005/8/layout/vList4"/>
    <dgm:cxn modelId="{EA99E391-5BDD-4E0F-B704-1CCF4DDBD804}" type="presParOf" srcId="{2876D08D-896F-467B-BD0D-3F1F52EF2F8B}" destId="{4B314861-760F-47C7-8C9A-95E63024EBFB}" srcOrd="2" destOrd="0" presId="urn:microsoft.com/office/officeart/2005/8/layout/vList4"/>
    <dgm:cxn modelId="{C2264526-AEF3-4A1F-B902-CFFE48FD6A94}" type="presParOf" srcId="{B6B18DEE-B2EB-4971-9825-32508FE936D9}" destId="{9255BDDB-A874-43A2-ADB2-81C225F7B392}" srcOrd="9" destOrd="0" presId="urn:microsoft.com/office/officeart/2005/8/layout/vList4"/>
    <dgm:cxn modelId="{309ED87D-7F7F-48E0-BF5F-1A953EF2D14E}" type="presParOf" srcId="{B6B18DEE-B2EB-4971-9825-32508FE936D9}" destId="{823DEF8E-DAC8-4B5D-A949-D2E0A4C9F917}" srcOrd="10" destOrd="0" presId="urn:microsoft.com/office/officeart/2005/8/layout/vList4"/>
    <dgm:cxn modelId="{F851E7D7-C873-47EF-86C4-BB231E014EE7}" type="presParOf" srcId="{823DEF8E-DAC8-4B5D-A949-D2E0A4C9F917}" destId="{A91150F7-5B59-4ED2-AEA1-D4B326C5700F}" srcOrd="0" destOrd="0" presId="urn:microsoft.com/office/officeart/2005/8/layout/vList4"/>
    <dgm:cxn modelId="{400468FC-1844-4B6D-8712-116645CD899A}" type="presParOf" srcId="{823DEF8E-DAC8-4B5D-A949-D2E0A4C9F917}" destId="{049D70AA-A541-49C5-B634-40505565E9A6}" srcOrd="1" destOrd="0" presId="urn:microsoft.com/office/officeart/2005/8/layout/vList4"/>
    <dgm:cxn modelId="{1350BC77-D318-4B0E-B63A-B90413614F91}" type="presParOf" srcId="{823DEF8E-DAC8-4B5D-A949-D2E0A4C9F917}" destId="{61216A4F-4A45-4729-8A22-68648ECF2589}"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96A307E-0CEA-4587-99DB-6782CAE81B02}"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ru-RU"/>
        </a:p>
      </dgm:t>
    </dgm:pt>
    <dgm:pt modelId="{52CA9638-AECB-4E5D-85AA-220AFD21EFDB}">
      <dgm:prSet phldrT="[Текст]" custT="1"/>
      <dgm:spPr>
        <a:solidFill>
          <a:schemeClr val="bg1"/>
        </a:solidFill>
      </dgm:spPr>
      <dgm:t>
        <a:bodyPr/>
        <a:lstStyle/>
        <a:p>
          <a:r>
            <a:rPr lang="ru-RU" sz="1400" b="1" dirty="0" smtClean="0">
              <a:solidFill>
                <a:srgbClr val="C00000"/>
              </a:solidFill>
            </a:rPr>
            <a:t>Показатели надежности функционирования ТС</a:t>
          </a:r>
        </a:p>
        <a:p>
          <a:r>
            <a:rPr lang="ru-RU" sz="1200" dirty="0" smtClean="0">
              <a:solidFill>
                <a:schemeClr val="tx1"/>
              </a:solidFill>
            </a:rPr>
            <a:t>- ресурс</a:t>
          </a:r>
        </a:p>
        <a:p>
          <a:r>
            <a:rPr lang="ru-RU" sz="1200" dirty="0" smtClean="0">
              <a:solidFill>
                <a:schemeClr val="tx1"/>
              </a:solidFill>
            </a:rPr>
            <a:t>- срок службы</a:t>
          </a:r>
        </a:p>
        <a:p>
          <a:r>
            <a:rPr lang="ru-RU" sz="1200" dirty="0" smtClean="0">
              <a:solidFill>
                <a:schemeClr val="tx1"/>
              </a:solidFill>
            </a:rPr>
            <a:t>- вероятность безотказной работы</a:t>
          </a:r>
        </a:p>
        <a:p>
          <a:r>
            <a:rPr lang="ru-RU" sz="1200" dirty="0" smtClean="0">
              <a:solidFill>
                <a:schemeClr val="tx1"/>
              </a:solidFill>
            </a:rPr>
            <a:t>- наработка на отказ</a:t>
          </a:r>
        </a:p>
        <a:p>
          <a:r>
            <a:rPr lang="ru-RU" sz="1200" dirty="0" smtClean="0">
              <a:solidFill>
                <a:schemeClr val="tx1"/>
              </a:solidFill>
            </a:rPr>
            <a:t>- периодичность технического контроля органами госнадзора</a:t>
          </a:r>
          <a:endParaRPr lang="ru-RU" sz="1200" dirty="0">
            <a:solidFill>
              <a:schemeClr val="tx1"/>
            </a:solidFill>
          </a:endParaRPr>
        </a:p>
      </dgm:t>
    </dgm:pt>
    <dgm:pt modelId="{0FBE8257-53E7-4846-B214-065B642399DB}" type="parTrans" cxnId="{14708E0B-F335-49C3-9C15-DC68FFE472A9}">
      <dgm:prSet/>
      <dgm:spPr/>
      <dgm:t>
        <a:bodyPr/>
        <a:lstStyle/>
        <a:p>
          <a:endParaRPr lang="ru-RU" sz="1200"/>
        </a:p>
      </dgm:t>
    </dgm:pt>
    <dgm:pt modelId="{7FC4132F-0F54-43F3-B6B7-C250C9A9E008}" type="sibTrans" cxnId="{14708E0B-F335-49C3-9C15-DC68FFE472A9}">
      <dgm:prSet/>
      <dgm:spPr/>
      <dgm:t>
        <a:bodyPr/>
        <a:lstStyle/>
        <a:p>
          <a:endParaRPr lang="ru-RU" sz="1200"/>
        </a:p>
      </dgm:t>
    </dgm:pt>
    <dgm:pt modelId="{BDD7D351-A06C-4C59-B190-589DCE83B553}">
      <dgm:prSet custT="1"/>
      <dgm:spPr>
        <a:solidFill>
          <a:schemeClr val="bg1"/>
        </a:solidFill>
      </dgm:spPr>
      <dgm:t>
        <a:bodyPr/>
        <a:lstStyle/>
        <a:p>
          <a:r>
            <a:rPr lang="ru-RU" sz="1400" b="1" dirty="0" smtClean="0">
              <a:solidFill>
                <a:srgbClr val="C00000"/>
              </a:solidFill>
            </a:rPr>
            <a:t>Показатели профессиональной пригодности исполнителей перевозки</a:t>
          </a:r>
        </a:p>
        <a:p>
          <a:r>
            <a:rPr lang="ru-RU" sz="1200" dirty="0" smtClean="0">
              <a:solidFill>
                <a:schemeClr val="tx1"/>
              </a:solidFill>
            </a:rPr>
            <a:t>- стаж работы на занимаемой должности</a:t>
          </a:r>
        </a:p>
        <a:p>
          <a:r>
            <a:rPr lang="ru-RU" sz="1200" dirty="0" smtClean="0">
              <a:solidFill>
                <a:schemeClr val="tx1"/>
              </a:solidFill>
            </a:rPr>
            <a:t>- уровень квалификации (класс вождения)</a:t>
          </a:r>
        </a:p>
        <a:p>
          <a:r>
            <a:rPr lang="ru-RU" sz="1200" dirty="0" smtClean="0">
              <a:solidFill>
                <a:schemeClr val="tx1"/>
              </a:solidFill>
            </a:rPr>
            <a:t>- периодичность повышения квалификации</a:t>
          </a:r>
        </a:p>
        <a:p>
          <a:r>
            <a:rPr lang="ru-RU" sz="1200" dirty="0" smtClean="0">
              <a:solidFill>
                <a:schemeClr val="tx1"/>
              </a:solidFill>
            </a:rPr>
            <a:t>- число нарушений правил управления ТС и должностных инструкций за отчетный период</a:t>
          </a:r>
          <a:endParaRPr lang="ru-RU" sz="1200" dirty="0">
            <a:solidFill>
              <a:schemeClr val="tx1"/>
            </a:solidFill>
          </a:endParaRPr>
        </a:p>
      </dgm:t>
    </dgm:pt>
    <dgm:pt modelId="{75C9995E-46FD-4DB8-8189-762E53CE3198}" type="parTrans" cxnId="{1AF8D469-87DA-460B-9414-E1AD5D056EA3}">
      <dgm:prSet/>
      <dgm:spPr/>
      <dgm:t>
        <a:bodyPr/>
        <a:lstStyle/>
        <a:p>
          <a:endParaRPr lang="ru-RU" sz="1200"/>
        </a:p>
      </dgm:t>
    </dgm:pt>
    <dgm:pt modelId="{403AB2D7-EAF7-47BC-8A10-9A737C4D8302}" type="sibTrans" cxnId="{1AF8D469-87DA-460B-9414-E1AD5D056EA3}">
      <dgm:prSet/>
      <dgm:spPr/>
      <dgm:t>
        <a:bodyPr/>
        <a:lstStyle/>
        <a:p>
          <a:endParaRPr lang="ru-RU" sz="1200"/>
        </a:p>
      </dgm:t>
    </dgm:pt>
    <dgm:pt modelId="{41B4E85C-F13D-4E8B-8498-591B0850C359}">
      <dgm:prSet custT="1"/>
      <dgm:spPr>
        <a:solidFill>
          <a:schemeClr val="bg1"/>
        </a:solidFill>
      </dgm:spPr>
      <dgm:t>
        <a:bodyPr/>
        <a:lstStyle/>
        <a:p>
          <a:r>
            <a:rPr lang="ru-RU" sz="1400" b="1" dirty="0" smtClean="0">
              <a:solidFill>
                <a:srgbClr val="C00000"/>
              </a:solidFill>
            </a:rPr>
            <a:t>Показатели  готовности транспортного средства и экипажа к выполнению перевозок:</a:t>
          </a:r>
        </a:p>
        <a:p>
          <a:r>
            <a:rPr lang="ru-RU" sz="1200" dirty="0" smtClean="0">
              <a:solidFill>
                <a:schemeClr val="tx1"/>
              </a:solidFill>
            </a:rPr>
            <a:t>- укомплектованность обслуживающим персоналом</a:t>
          </a:r>
        </a:p>
        <a:p>
          <a:r>
            <a:rPr lang="ru-RU" sz="1200" dirty="0" smtClean="0">
              <a:solidFill>
                <a:schemeClr val="tx1"/>
              </a:solidFill>
            </a:rPr>
            <a:t>- минимальная норма состава экипажа</a:t>
          </a:r>
        </a:p>
        <a:p>
          <a:r>
            <a:rPr lang="ru-RU" sz="1200" dirty="0" smtClean="0">
              <a:solidFill>
                <a:schemeClr val="tx1"/>
              </a:solidFill>
            </a:rPr>
            <a:t>- обеспеченность спасательным средствами, средствами оказания первой помощи</a:t>
          </a:r>
        </a:p>
        <a:p>
          <a:r>
            <a:rPr lang="ru-RU" sz="1200" dirty="0" smtClean="0">
              <a:solidFill>
                <a:schemeClr val="tx1"/>
              </a:solidFill>
            </a:rPr>
            <a:t>- укомплектованность съемным оборудованием, инвентарем;</a:t>
          </a:r>
        </a:p>
        <a:p>
          <a:r>
            <a:rPr lang="ru-RU" sz="1200" dirty="0" smtClean="0">
              <a:solidFill>
                <a:schemeClr val="tx1"/>
              </a:solidFill>
            </a:rPr>
            <a:t>- обеспеченность нормативными документами, маршрутными картами</a:t>
          </a:r>
          <a:endParaRPr lang="ru-RU" sz="1200" dirty="0">
            <a:solidFill>
              <a:schemeClr val="tx1"/>
            </a:solidFill>
          </a:endParaRPr>
        </a:p>
      </dgm:t>
    </dgm:pt>
    <dgm:pt modelId="{712515BD-196E-4B02-89F2-AFE6CED9AFFF}" type="parTrans" cxnId="{A6BB589F-4820-4A0A-A696-0166D7A6DC5F}">
      <dgm:prSet/>
      <dgm:spPr/>
      <dgm:t>
        <a:bodyPr/>
        <a:lstStyle/>
        <a:p>
          <a:endParaRPr lang="ru-RU" sz="1200"/>
        </a:p>
      </dgm:t>
    </dgm:pt>
    <dgm:pt modelId="{DBB10F20-53A7-4C00-BA4D-04F5D823CBE2}" type="sibTrans" cxnId="{A6BB589F-4820-4A0A-A696-0166D7A6DC5F}">
      <dgm:prSet/>
      <dgm:spPr/>
      <dgm:t>
        <a:bodyPr/>
        <a:lstStyle/>
        <a:p>
          <a:endParaRPr lang="ru-RU" sz="1200"/>
        </a:p>
      </dgm:t>
    </dgm:pt>
    <dgm:pt modelId="{B6B18DEE-B2EB-4971-9825-32508FE936D9}" type="pres">
      <dgm:prSet presAssocID="{F96A307E-0CEA-4587-99DB-6782CAE81B02}" presName="linear" presStyleCnt="0">
        <dgm:presLayoutVars>
          <dgm:dir/>
          <dgm:resizeHandles val="exact"/>
        </dgm:presLayoutVars>
      </dgm:prSet>
      <dgm:spPr/>
      <dgm:t>
        <a:bodyPr/>
        <a:lstStyle/>
        <a:p>
          <a:endParaRPr lang="ru-RU"/>
        </a:p>
      </dgm:t>
    </dgm:pt>
    <dgm:pt modelId="{EB130EF5-D980-48D9-BCA9-B6694D4C2480}" type="pres">
      <dgm:prSet presAssocID="{52CA9638-AECB-4E5D-85AA-220AFD21EFDB}" presName="comp" presStyleCnt="0"/>
      <dgm:spPr/>
    </dgm:pt>
    <dgm:pt modelId="{7F009176-F014-4FC5-B301-0F7DC10FDE70}" type="pres">
      <dgm:prSet presAssocID="{52CA9638-AECB-4E5D-85AA-220AFD21EFDB}" presName="box" presStyleLbl="node1" presStyleIdx="0" presStyleCnt="3" custScaleY="63330"/>
      <dgm:spPr/>
      <dgm:t>
        <a:bodyPr/>
        <a:lstStyle/>
        <a:p>
          <a:endParaRPr lang="ru-RU"/>
        </a:p>
      </dgm:t>
    </dgm:pt>
    <dgm:pt modelId="{8F3275E1-ABB3-4540-A046-BC6F61DF91A2}" type="pres">
      <dgm:prSet presAssocID="{52CA9638-AECB-4E5D-85AA-220AFD21EFDB}" presName="img" presStyleLbl="fgImgPlace1" presStyleIdx="0" presStyleCnt="3" custScaleY="50807"/>
      <dgm:spPr>
        <a:blipFill rotWithShape="1">
          <a:blip xmlns:r="http://schemas.openxmlformats.org/officeDocument/2006/relationships" r:embed="rId1"/>
          <a:stretch>
            <a:fillRect/>
          </a:stretch>
        </a:blipFill>
      </dgm:spPr>
      <dgm:t>
        <a:bodyPr/>
        <a:lstStyle/>
        <a:p>
          <a:endParaRPr lang="ru-RU"/>
        </a:p>
      </dgm:t>
    </dgm:pt>
    <dgm:pt modelId="{719DA233-29E9-4642-929E-90321B8D8F1A}" type="pres">
      <dgm:prSet presAssocID="{52CA9638-AECB-4E5D-85AA-220AFD21EFDB}" presName="text" presStyleLbl="node1" presStyleIdx="0" presStyleCnt="3">
        <dgm:presLayoutVars>
          <dgm:bulletEnabled val="1"/>
        </dgm:presLayoutVars>
      </dgm:prSet>
      <dgm:spPr/>
      <dgm:t>
        <a:bodyPr/>
        <a:lstStyle/>
        <a:p>
          <a:endParaRPr lang="ru-RU"/>
        </a:p>
      </dgm:t>
    </dgm:pt>
    <dgm:pt modelId="{D466DA9D-E039-43BB-AC5E-B042491000F2}" type="pres">
      <dgm:prSet presAssocID="{7FC4132F-0F54-43F3-B6B7-C250C9A9E008}" presName="spacer" presStyleCnt="0"/>
      <dgm:spPr/>
    </dgm:pt>
    <dgm:pt modelId="{2876D08D-896F-467B-BD0D-3F1F52EF2F8B}" type="pres">
      <dgm:prSet presAssocID="{BDD7D351-A06C-4C59-B190-589DCE83B553}" presName="comp" presStyleCnt="0"/>
      <dgm:spPr/>
    </dgm:pt>
    <dgm:pt modelId="{411B0574-8EDB-4544-B257-ABC202E9B765}" type="pres">
      <dgm:prSet presAssocID="{BDD7D351-A06C-4C59-B190-589DCE83B553}" presName="box" presStyleLbl="node1" presStyleIdx="1" presStyleCnt="3" custScaleY="66673"/>
      <dgm:spPr/>
      <dgm:t>
        <a:bodyPr/>
        <a:lstStyle/>
        <a:p>
          <a:endParaRPr lang="ru-RU"/>
        </a:p>
      </dgm:t>
    </dgm:pt>
    <dgm:pt modelId="{69DEDB77-5DF6-49F9-AE1E-3E4EB753BE21}" type="pres">
      <dgm:prSet presAssocID="{BDD7D351-A06C-4C59-B190-589DCE83B553}" presName="img" presStyleLbl="fgImgPlace1" presStyleIdx="1" presStyleCnt="3" custScaleX="93181" custScaleY="50565"/>
      <dgm:spPr>
        <a:blipFill rotWithShape="1">
          <a:blip xmlns:r="http://schemas.openxmlformats.org/officeDocument/2006/relationships" r:embed="rId2"/>
          <a:stretch>
            <a:fillRect/>
          </a:stretch>
        </a:blipFill>
      </dgm:spPr>
    </dgm:pt>
    <dgm:pt modelId="{4B314861-760F-47C7-8C9A-95E63024EBFB}" type="pres">
      <dgm:prSet presAssocID="{BDD7D351-A06C-4C59-B190-589DCE83B553}" presName="text" presStyleLbl="node1" presStyleIdx="1" presStyleCnt="3">
        <dgm:presLayoutVars>
          <dgm:bulletEnabled val="1"/>
        </dgm:presLayoutVars>
      </dgm:prSet>
      <dgm:spPr/>
      <dgm:t>
        <a:bodyPr/>
        <a:lstStyle/>
        <a:p>
          <a:endParaRPr lang="ru-RU"/>
        </a:p>
      </dgm:t>
    </dgm:pt>
    <dgm:pt modelId="{9255BDDB-A874-43A2-ADB2-81C225F7B392}" type="pres">
      <dgm:prSet presAssocID="{403AB2D7-EAF7-47BC-8A10-9A737C4D8302}" presName="spacer" presStyleCnt="0"/>
      <dgm:spPr/>
    </dgm:pt>
    <dgm:pt modelId="{823DEF8E-DAC8-4B5D-A949-D2E0A4C9F917}" type="pres">
      <dgm:prSet presAssocID="{41B4E85C-F13D-4E8B-8498-591B0850C359}" presName="comp" presStyleCnt="0"/>
      <dgm:spPr/>
    </dgm:pt>
    <dgm:pt modelId="{A91150F7-5B59-4ED2-AEA1-D4B326C5700F}" type="pres">
      <dgm:prSet presAssocID="{41B4E85C-F13D-4E8B-8498-591B0850C359}" presName="box" presStyleLbl="node1" presStyleIdx="2" presStyleCnt="3"/>
      <dgm:spPr/>
      <dgm:t>
        <a:bodyPr/>
        <a:lstStyle/>
        <a:p>
          <a:endParaRPr lang="ru-RU"/>
        </a:p>
      </dgm:t>
    </dgm:pt>
    <dgm:pt modelId="{049D70AA-A541-49C5-B634-40505565E9A6}" type="pres">
      <dgm:prSet presAssocID="{41B4E85C-F13D-4E8B-8498-591B0850C359}" presName="img" presStyleLbl="fgImgPlace1" presStyleIdx="2" presStyleCnt="3" custScaleY="54315"/>
      <dgm:spPr>
        <a:blipFill rotWithShape="1">
          <a:blip xmlns:r="http://schemas.openxmlformats.org/officeDocument/2006/relationships" r:embed="rId3"/>
          <a:stretch>
            <a:fillRect/>
          </a:stretch>
        </a:blipFill>
      </dgm:spPr>
    </dgm:pt>
    <dgm:pt modelId="{61216A4F-4A45-4729-8A22-68648ECF2589}" type="pres">
      <dgm:prSet presAssocID="{41B4E85C-F13D-4E8B-8498-591B0850C359}" presName="text" presStyleLbl="node1" presStyleIdx="2" presStyleCnt="3">
        <dgm:presLayoutVars>
          <dgm:bulletEnabled val="1"/>
        </dgm:presLayoutVars>
      </dgm:prSet>
      <dgm:spPr/>
      <dgm:t>
        <a:bodyPr/>
        <a:lstStyle/>
        <a:p>
          <a:endParaRPr lang="ru-RU"/>
        </a:p>
      </dgm:t>
    </dgm:pt>
  </dgm:ptLst>
  <dgm:cxnLst>
    <dgm:cxn modelId="{38DD2673-1485-401F-8952-EC92F57A29B3}" type="presOf" srcId="{BDD7D351-A06C-4C59-B190-589DCE83B553}" destId="{4B314861-760F-47C7-8C9A-95E63024EBFB}" srcOrd="1" destOrd="0" presId="urn:microsoft.com/office/officeart/2005/8/layout/vList4"/>
    <dgm:cxn modelId="{A6BB589F-4820-4A0A-A696-0166D7A6DC5F}" srcId="{F96A307E-0CEA-4587-99DB-6782CAE81B02}" destId="{41B4E85C-F13D-4E8B-8498-591B0850C359}" srcOrd="2" destOrd="0" parTransId="{712515BD-196E-4B02-89F2-AFE6CED9AFFF}" sibTransId="{DBB10F20-53A7-4C00-BA4D-04F5D823CBE2}"/>
    <dgm:cxn modelId="{9A082E88-9CD5-4C64-BD6F-8F9AEC4F9424}" type="presOf" srcId="{F96A307E-0CEA-4587-99DB-6782CAE81B02}" destId="{B6B18DEE-B2EB-4971-9825-32508FE936D9}" srcOrd="0" destOrd="0" presId="urn:microsoft.com/office/officeart/2005/8/layout/vList4"/>
    <dgm:cxn modelId="{02E5AA85-7D52-4C5A-A967-CB9F6F7B49C8}" type="presOf" srcId="{41B4E85C-F13D-4E8B-8498-591B0850C359}" destId="{A91150F7-5B59-4ED2-AEA1-D4B326C5700F}" srcOrd="0" destOrd="0" presId="urn:microsoft.com/office/officeart/2005/8/layout/vList4"/>
    <dgm:cxn modelId="{7A1FE8A2-55F1-4AF7-89D8-ADA3B9530DE8}" type="presOf" srcId="{BDD7D351-A06C-4C59-B190-589DCE83B553}" destId="{411B0574-8EDB-4544-B257-ABC202E9B765}" srcOrd="0" destOrd="0" presId="urn:microsoft.com/office/officeart/2005/8/layout/vList4"/>
    <dgm:cxn modelId="{14708E0B-F335-49C3-9C15-DC68FFE472A9}" srcId="{F96A307E-0CEA-4587-99DB-6782CAE81B02}" destId="{52CA9638-AECB-4E5D-85AA-220AFD21EFDB}" srcOrd="0" destOrd="0" parTransId="{0FBE8257-53E7-4846-B214-065B642399DB}" sibTransId="{7FC4132F-0F54-43F3-B6B7-C250C9A9E008}"/>
    <dgm:cxn modelId="{F8B00062-50B7-4656-ABA3-01AF9AABC0AB}" type="presOf" srcId="{52CA9638-AECB-4E5D-85AA-220AFD21EFDB}" destId="{7F009176-F014-4FC5-B301-0F7DC10FDE70}" srcOrd="0" destOrd="0" presId="urn:microsoft.com/office/officeart/2005/8/layout/vList4"/>
    <dgm:cxn modelId="{011374EA-453C-45E1-BB13-A6E88235B9AA}" type="presOf" srcId="{52CA9638-AECB-4E5D-85AA-220AFD21EFDB}" destId="{719DA233-29E9-4642-929E-90321B8D8F1A}" srcOrd="1" destOrd="0" presId="urn:microsoft.com/office/officeart/2005/8/layout/vList4"/>
    <dgm:cxn modelId="{1AF8D469-87DA-460B-9414-E1AD5D056EA3}" srcId="{F96A307E-0CEA-4587-99DB-6782CAE81B02}" destId="{BDD7D351-A06C-4C59-B190-589DCE83B553}" srcOrd="1" destOrd="0" parTransId="{75C9995E-46FD-4DB8-8189-762E53CE3198}" sibTransId="{403AB2D7-EAF7-47BC-8A10-9A737C4D8302}"/>
    <dgm:cxn modelId="{BBC7008C-6501-4D95-B88E-F7FBBE323C1E}" type="presOf" srcId="{41B4E85C-F13D-4E8B-8498-591B0850C359}" destId="{61216A4F-4A45-4729-8A22-68648ECF2589}" srcOrd="1" destOrd="0" presId="urn:microsoft.com/office/officeart/2005/8/layout/vList4"/>
    <dgm:cxn modelId="{5C0A4366-BEC1-4666-8798-F922EA9323D4}" type="presParOf" srcId="{B6B18DEE-B2EB-4971-9825-32508FE936D9}" destId="{EB130EF5-D980-48D9-BCA9-B6694D4C2480}" srcOrd="0" destOrd="0" presId="urn:microsoft.com/office/officeart/2005/8/layout/vList4"/>
    <dgm:cxn modelId="{969D09D2-593E-4376-B3BA-1ED332B4FC37}" type="presParOf" srcId="{EB130EF5-D980-48D9-BCA9-B6694D4C2480}" destId="{7F009176-F014-4FC5-B301-0F7DC10FDE70}" srcOrd="0" destOrd="0" presId="urn:microsoft.com/office/officeart/2005/8/layout/vList4"/>
    <dgm:cxn modelId="{E899A4E8-0A6E-4340-91A8-A04C856E2C05}" type="presParOf" srcId="{EB130EF5-D980-48D9-BCA9-B6694D4C2480}" destId="{8F3275E1-ABB3-4540-A046-BC6F61DF91A2}" srcOrd="1" destOrd="0" presId="urn:microsoft.com/office/officeart/2005/8/layout/vList4"/>
    <dgm:cxn modelId="{47009D8D-83A2-4F87-BEBB-33FF53119070}" type="presParOf" srcId="{EB130EF5-D980-48D9-BCA9-B6694D4C2480}" destId="{719DA233-29E9-4642-929E-90321B8D8F1A}" srcOrd="2" destOrd="0" presId="urn:microsoft.com/office/officeart/2005/8/layout/vList4"/>
    <dgm:cxn modelId="{5E33E060-173A-46FA-B056-BC087BD00523}" type="presParOf" srcId="{B6B18DEE-B2EB-4971-9825-32508FE936D9}" destId="{D466DA9D-E039-43BB-AC5E-B042491000F2}" srcOrd="1" destOrd="0" presId="urn:microsoft.com/office/officeart/2005/8/layout/vList4"/>
    <dgm:cxn modelId="{5EED5B26-5476-43C2-9DC5-B801F27486F1}" type="presParOf" srcId="{B6B18DEE-B2EB-4971-9825-32508FE936D9}" destId="{2876D08D-896F-467B-BD0D-3F1F52EF2F8B}" srcOrd="2" destOrd="0" presId="urn:microsoft.com/office/officeart/2005/8/layout/vList4"/>
    <dgm:cxn modelId="{BFC3846B-B58B-4F80-B2D4-87318F548490}" type="presParOf" srcId="{2876D08D-896F-467B-BD0D-3F1F52EF2F8B}" destId="{411B0574-8EDB-4544-B257-ABC202E9B765}" srcOrd="0" destOrd="0" presId="urn:microsoft.com/office/officeart/2005/8/layout/vList4"/>
    <dgm:cxn modelId="{44F29739-AF1B-4AE0-B646-FB0141FA7623}" type="presParOf" srcId="{2876D08D-896F-467B-BD0D-3F1F52EF2F8B}" destId="{69DEDB77-5DF6-49F9-AE1E-3E4EB753BE21}" srcOrd="1" destOrd="0" presId="urn:microsoft.com/office/officeart/2005/8/layout/vList4"/>
    <dgm:cxn modelId="{988A9F49-571D-4E41-8576-AD9F95C10EA2}" type="presParOf" srcId="{2876D08D-896F-467B-BD0D-3F1F52EF2F8B}" destId="{4B314861-760F-47C7-8C9A-95E63024EBFB}" srcOrd="2" destOrd="0" presId="urn:microsoft.com/office/officeart/2005/8/layout/vList4"/>
    <dgm:cxn modelId="{F134536D-D00F-408D-A339-FC419DA5922F}" type="presParOf" srcId="{B6B18DEE-B2EB-4971-9825-32508FE936D9}" destId="{9255BDDB-A874-43A2-ADB2-81C225F7B392}" srcOrd="3" destOrd="0" presId="urn:microsoft.com/office/officeart/2005/8/layout/vList4"/>
    <dgm:cxn modelId="{576D5289-E12C-4E48-B5B2-96D0BD3C7B36}" type="presParOf" srcId="{B6B18DEE-B2EB-4971-9825-32508FE936D9}" destId="{823DEF8E-DAC8-4B5D-A949-D2E0A4C9F917}" srcOrd="4" destOrd="0" presId="urn:microsoft.com/office/officeart/2005/8/layout/vList4"/>
    <dgm:cxn modelId="{8E261CFB-CF10-44C6-9B69-EDCB6C7114B5}" type="presParOf" srcId="{823DEF8E-DAC8-4B5D-A949-D2E0A4C9F917}" destId="{A91150F7-5B59-4ED2-AEA1-D4B326C5700F}" srcOrd="0" destOrd="0" presId="urn:microsoft.com/office/officeart/2005/8/layout/vList4"/>
    <dgm:cxn modelId="{351A1AF1-FA7E-47BC-978E-155996F2EF46}" type="presParOf" srcId="{823DEF8E-DAC8-4B5D-A949-D2E0A4C9F917}" destId="{049D70AA-A541-49C5-B634-40505565E9A6}" srcOrd="1" destOrd="0" presId="urn:microsoft.com/office/officeart/2005/8/layout/vList4"/>
    <dgm:cxn modelId="{498CF58D-DA59-44D2-9D68-DC2F2E1822F2}" type="presParOf" srcId="{823DEF8E-DAC8-4B5D-A949-D2E0A4C9F917}" destId="{61216A4F-4A45-4729-8A22-68648ECF2589}" srcOrd="2" destOrd="0" presId="urn:microsoft.com/office/officeart/2005/8/layout/vList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3090F8B-5C2F-4DE4-AC44-50CF34656A73}"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ru-RU"/>
        </a:p>
      </dgm:t>
    </dgm:pt>
    <dgm:pt modelId="{E72E2D8F-8821-4738-827E-DBD4DC946DAE}">
      <dgm:prSet phldrT="[Текст]" custT="1"/>
      <dgm:spPr/>
      <dgm:t>
        <a:bodyPr/>
        <a:lstStyle/>
        <a:p>
          <a:r>
            <a:rPr lang="ru-RU" sz="1200" dirty="0" smtClean="0"/>
            <a:t>Снижение спроса на перевозки</a:t>
          </a:r>
          <a:endParaRPr lang="ru-RU" sz="1200" dirty="0"/>
        </a:p>
      </dgm:t>
    </dgm:pt>
    <dgm:pt modelId="{7775E8B9-B335-4A28-B86B-AAF86FE2A58C}" type="parTrans" cxnId="{1EC7887C-95EE-45A1-AD17-445944E7D5EA}">
      <dgm:prSet/>
      <dgm:spPr/>
      <dgm:t>
        <a:bodyPr/>
        <a:lstStyle/>
        <a:p>
          <a:endParaRPr lang="ru-RU"/>
        </a:p>
      </dgm:t>
    </dgm:pt>
    <dgm:pt modelId="{CB663172-B3E9-40EB-8717-5FF807F72F22}" type="sibTrans" cxnId="{1EC7887C-95EE-45A1-AD17-445944E7D5EA}">
      <dgm:prSet/>
      <dgm:spPr/>
      <dgm:t>
        <a:bodyPr/>
        <a:lstStyle/>
        <a:p>
          <a:endParaRPr lang="ru-RU"/>
        </a:p>
      </dgm:t>
    </dgm:pt>
    <dgm:pt modelId="{88756A5B-67F9-40A5-AE71-8DAEF5EC62AF}">
      <dgm:prSet phldrT="[Текст]" custT="1"/>
      <dgm:spPr/>
      <dgm:t>
        <a:bodyPr/>
        <a:lstStyle/>
        <a:p>
          <a:r>
            <a:rPr lang="ru-RU" sz="1200" dirty="0" smtClean="0"/>
            <a:t>Необходимость повышения тарифа</a:t>
          </a:r>
          <a:endParaRPr lang="ru-RU" sz="1200" dirty="0"/>
        </a:p>
      </dgm:t>
    </dgm:pt>
    <dgm:pt modelId="{FED1AF24-01F1-497B-BE02-63053CCFDE68}" type="parTrans" cxnId="{76C1B5E3-98CA-4175-A3DB-307689E5C444}">
      <dgm:prSet/>
      <dgm:spPr/>
      <dgm:t>
        <a:bodyPr/>
        <a:lstStyle/>
        <a:p>
          <a:endParaRPr lang="ru-RU"/>
        </a:p>
      </dgm:t>
    </dgm:pt>
    <dgm:pt modelId="{9707ED7F-10E0-4043-AB59-4281A018B62C}" type="sibTrans" cxnId="{76C1B5E3-98CA-4175-A3DB-307689E5C444}">
      <dgm:prSet/>
      <dgm:spPr/>
      <dgm:t>
        <a:bodyPr/>
        <a:lstStyle/>
        <a:p>
          <a:endParaRPr lang="ru-RU"/>
        </a:p>
      </dgm:t>
    </dgm:pt>
    <dgm:pt modelId="{F5111880-5A81-412F-9700-81D3E6BDF38D}">
      <dgm:prSet phldrT="[Текст]" custT="1"/>
      <dgm:spPr/>
      <dgm:t>
        <a:bodyPr/>
        <a:lstStyle/>
        <a:p>
          <a:r>
            <a:rPr lang="ru-RU" sz="1200" dirty="0" smtClean="0"/>
            <a:t>Повышение тарифа</a:t>
          </a:r>
          <a:endParaRPr lang="ru-RU" sz="1200" dirty="0"/>
        </a:p>
      </dgm:t>
    </dgm:pt>
    <dgm:pt modelId="{FC7ED0DA-A85C-4F21-9415-16E91819A58F}" type="parTrans" cxnId="{79C1FD6F-42FA-47CF-8A5B-8EEFA0840567}">
      <dgm:prSet/>
      <dgm:spPr/>
      <dgm:t>
        <a:bodyPr/>
        <a:lstStyle/>
        <a:p>
          <a:endParaRPr lang="ru-RU"/>
        </a:p>
      </dgm:t>
    </dgm:pt>
    <dgm:pt modelId="{EBE31D2A-9664-41B6-947D-EB688988DA24}" type="sibTrans" cxnId="{79C1FD6F-42FA-47CF-8A5B-8EEFA0840567}">
      <dgm:prSet/>
      <dgm:spPr/>
      <dgm:t>
        <a:bodyPr/>
        <a:lstStyle/>
        <a:p>
          <a:endParaRPr lang="ru-RU"/>
        </a:p>
      </dgm:t>
    </dgm:pt>
    <dgm:pt modelId="{FA8EC0AB-302B-45B5-BAA7-2DAF5CE36BAD}">
      <dgm:prSet phldrT="[Текст]" custT="1"/>
      <dgm:spPr/>
      <dgm:t>
        <a:bodyPr/>
        <a:lstStyle/>
        <a:p>
          <a:r>
            <a:rPr lang="ru-RU" sz="1200" dirty="0" smtClean="0"/>
            <a:t>Снижение выручки перевозчиков</a:t>
          </a:r>
          <a:endParaRPr lang="ru-RU" sz="1200" dirty="0"/>
        </a:p>
      </dgm:t>
    </dgm:pt>
    <dgm:pt modelId="{2A6D70B2-07E5-49DF-9354-3BA6C7977EE1}" type="sibTrans" cxnId="{9CC2EED6-F5FC-470C-823D-63FFB36D914E}">
      <dgm:prSet/>
      <dgm:spPr/>
      <dgm:t>
        <a:bodyPr/>
        <a:lstStyle/>
        <a:p>
          <a:endParaRPr lang="ru-RU"/>
        </a:p>
      </dgm:t>
    </dgm:pt>
    <dgm:pt modelId="{01F9BA82-0F08-4547-8FEB-F0B57EC78AE2}" type="parTrans" cxnId="{9CC2EED6-F5FC-470C-823D-63FFB36D914E}">
      <dgm:prSet/>
      <dgm:spPr/>
      <dgm:t>
        <a:bodyPr/>
        <a:lstStyle/>
        <a:p>
          <a:endParaRPr lang="ru-RU"/>
        </a:p>
      </dgm:t>
    </dgm:pt>
    <dgm:pt modelId="{1BFC246E-90FD-41AC-93AD-C907708F03A6}" type="pres">
      <dgm:prSet presAssocID="{63090F8B-5C2F-4DE4-AC44-50CF34656A73}" presName="cycle" presStyleCnt="0">
        <dgm:presLayoutVars>
          <dgm:dir/>
          <dgm:resizeHandles val="exact"/>
        </dgm:presLayoutVars>
      </dgm:prSet>
      <dgm:spPr/>
      <dgm:t>
        <a:bodyPr/>
        <a:lstStyle/>
        <a:p>
          <a:endParaRPr lang="ru-RU"/>
        </a:p>
      </dgm:t>
    </dgm:pt>
    <dgm:pt modelId="{4BB5DBCE-03DB-411C-8696-892AEC053925}" type="pres">
      <dgm:prSet presAssocID="{E72E2D8F-8821-4738-827E-DBD4DC946DAE}" presName="dummy" presStyleCnt="0"/>
      <dgm:spPr/>
    </dgm:pt>
    <dgm:pt modelId="{BA12D352-B4E3-4B57-9E6B-5F6197F26831}" type="pres">
      <dgm:prSet presAssocID="{E72E2D8F-8821-4738-827E-DBD4DC946DAE}" presName="node" presStyleLbl="revTx" presStyleIdx="0" presStyleCnt="4" custScaleX="124908">
        <dgm:presLayoutVars>
          <dgm:bulletEnabled val="1"/>
        </dgm:presLayoutVars>
      </dgm:prSet>
      <dgm:spPr/>
      <dgm:t>
        <a:bodyPr/>
        <a:lstStyle/>
        <a:p>
          <a:endParaRPr lang="ru-RU"/>
        </a:p>
      </dgm:t>
    </dgm:pt>
    <dgm:pt modelId="{131A54F6-3614-4BD0-9FBE-ACBC6EECFF65}" type="pres">
      <dgm:prSet presAssocID="{CB663172-B3E9-40EB-8717-5FF807F72F22}" presName="sibTrans" presStyleLbl="node1" presStyleIdx="0" presStyleCnt="4"/>
      <dgm:spPr/>
      <dgm:t>
        <a:bodyPr/>
        <a:lstStyle/>
        <a:p>
          <a:endParaRPr lang="ru-RU"/>
        </a:p>
      </dgm:t>
    </dgm:pt>
    <dgm:pt modelId="{A0F71826-C8E6-44A1-B017-3B830CBCF1CD}" type="pres">
      <dgm:prSet presAssocID="{FA8EC0AB-302B-45B5-BAA7-2DAF5CE36BAD}" presName="dummy" presStyleCnt="0"/>
      <dgm:spPr/>
    </dgm:pt>
    <dgm:pt modelId="{4BBBA5AF-77D9-4796-8AF7-15F21035D84D}" type="pres">
      <dgm:prSet presAssocID="{FA8EC0AB-302B-45B5-BAA7-2DAF5CE36BAD}" presName="node" presStyleLbl="revTx" presStyleIdx="1" presStyleCnt="4" custScaleX="124908">
        <dgm:presLayoutVars>
          <dgm:bulletEnabled val="1"/>
        </dgm:presLayoutVars>
      </dgm:prSet>
      <dgm:spPr/>
      <dgm:t>
        <a:bodyPr/>
        <a:lstStyle/>
        <a:p>
          <a:endParaRPr lang="ru-RU"/>
        </a:p>
      </dgm:t>
    </dgm:pt>
    <dgm:pt modelId="{883213A1-7355-47DA-A3C0-4ECC40232342}" type="pres">
      <dgm:prSet presAssocID="{2A6D70B2-07E5-49DF-9354-3BA6C7977EE1}" presName="sibTrans" presStyleLbl="node1" presStyleIdx="1" presStyleCnt="4"/>
      <dgm:spPr/>
      <dgm:t>
        <a:bodyPr/>
        <a:lstStyle/>
        <a:p>
          <a:endParaRPr lang="ru-RU"/>
        </a:p>
      </dgm:t>
    </dgm:pt>
    <dgm:pt modelId="{9834E67C-3024-4C1F-8305-B982F7D9C233}" type="pres">
      <dgm:prSet presAssocID="{88756A5B-67F9-40A5-AE71-8DAEF5EC62AF}" presName="dummy" presStyleCnt="0"/>
      <dgm:spPr/>
    </dgm:pt>
    <dgm:pt modelId="{A5F5B050-3DA6-45AB-A7AA-32D26EFAFE62}" type="pres">
      <dgm:prSet presAssocID="{88756A5B-67F9-40A5-AE71-8DAEF5EC62AF}" presName="node" presStyleLbl="revTx" presStyleIdx="2" presStyleCnt="4" custScaleX="155891">
        <dgm:presLayoutVars>
          <dgm:bulletEnabled val="1"/>
        </dgm:presLayoutVars>
      </dgm:prSet>
      <dgm:spPr/>
      <dgm:t>
        <a:bodyPr/>
        <a:lstStyle/>
        <a:p>
          <a:endParaRPr lang="ru-RU"/>
        </a:p>
      </dgm:t>
    </dgm:pt>
    <dgm:pt modelId="{7A8E1D6C-B399-459B-8C0A-90B0BD8D13BF}" type="pres">
      <dgm:prSet presAssocID="{9707ED7F-10E0-4043-AB59-4281A018B62C}" presName="sibTrans" presStyleLbl="node1" presStyleIdx="2" presStyleCnt="4"/>
      <dgm:spPr/>
      <dgm:t>
        <a:bodyPr/>
        <a:lstStyle/>
        <a:p>
          <a:endParaRPr lang="ru-RU"/>
        </a:p>
      </dgm:t>
    </dgm:pt>
    <dgm:pt modelId="{4C1FC4B7-B96B-4CEC-989A-3237F848C6A7}" type="pres">
      <dgm:prSet presAssocID="{F5111880-5A81-412F-9700-81D3E6BDF38D}" presName="dummy" presStyleCnt="0"/>
      <dgm:spPr/>
    </dgm:pt>
    <dgm:pt modelId="{E2D65EFA-AD45-4D5D-9362-CA58F4A2CA73}" type="pres">
      <dgm:prSet presAssocID="{F5111880-5A81-412F-9700-81D3E6BDF38D}" presName="node" presStyleLbl="revTx" presStyleIdx="3" presStyleCnt="4" custScaleX="124908">
        <dgm:presLayoutVars>
          <dgm:bulletEnabled val="1"/>
        </dgm:presLayoutVars>
      </dgm:prSet>
      <dgm:spPr/>
      <dgm:t>
        <a:bodyPr/>
        <a:lstStyle/>
        <a:p>
          <a:endParaRPr lang="ru-RU"/>
        </a:p>
      </dgm:t>
    </dgm:pt>
    <dgm:pt modelId="{FAD85868-CEF4-436E-8881-4AE97C199B8B}" type="pres">
      <dgm:prSet presAssocID="{EBE31D2A-9664-41B6-947D-EB688988DA24}" presName="sibTrans" presStyleLbl="node1" presStyleIdx="3" presStyleCnt="4"/>
      <dgm:spPr/>
      <dgm:t>
        <a:bodyPr/>
        <a:lstStyle/>
        <a:p>
          <a:endParaRPr lang="ru-RU"/>
        </a:p>
      </dgm:t>
    </dgm:pt>
  </dgm:ptLst>
  <dgm:cxnLst>
    <dgm:cxn modelId="{79C1FD6F-42FA-47CF-8A5B-8EEFA0840567}" srcId="{63090F8B-5C2F-4DE4-AC44-50CF34656A73}" destId="{F5111880-5A81-412F-9700-81D3E6BDF38D}" srcOrd="3" destOrd="0" parTransId="{FC7ED0DA-A85C-4F21-9415-16E91819A58F}" sibTransId="{EBE31D2A-9664-41B6-947D-EB688988DA24}"/>
    <dgm:cxn modelId="{60A360BE-DBE3-4A9B-B124-90AFE29576D2}" type="presOf" srcId="{FA8EC0AB-302B-45B5-BAA7-2DAF5CE36BAD}" destId="{4BBBA5AF-77D9-4796-8AF7-15F21035D84D}" srcOrd="0" destOrd="0" presId="urn:microsoft.com/office/officeart/2005/8/layout/cycle1"/>
    <dgm:cxn modelId="{E6B6FCFF-5A10-41F6-BB8F-D0144CC39D06}" type="presOf" srcId="{2A6D70B2-07E5-49DF-9354-3BA6C7977EE1}" destId="{883213A1-7355-47DA-A3C0-4ECC40232342}" srcOrd="0" destOrd="0" presId="urn:microsoft.com/office/officeart/2005/8/layout/cycle1"/>
    <dgm:cxn modelId="{1EC7887C-95EE-45A1-AD17-445944E7D5EA}" srcId="{63090F8B-5C2F-4DE4-AC44-50CF34656A73}" destId="{E72E2D8F-8821-4738-827E-DBD4DC946DAE}" srcOrd="0" destOrd="0" parTransId="{7775E8B9-B335-4A28-B86B-AAF86FE2A58C}" sibTransId="{CB663172-B3E9-40EB-8717-5FF807F72F22}"/>
    <dgm:cxn modelId="{587B8144-01DC-46AE-B9A8-AB08325854D3}" type="presOf" srcId="{63090F8B-5C2F-4DE4-AC44-50CF34656A73}" destId="{1BFC246E-90FD-41AC-93AD-C907708F03A6}" srcOrd="0" destOrd="0" presId="urn:microsoft.com/office/officeart/2005/8/layout/cycle1"/>
    <dgm:cxn modelId="{597FE9B8-E491-4E40-8196-B5CC0F0E13D3}" type="presOf" srcId="{EBE31D2A-9664-41B6-947D-EB688988DA24}" destId="{FAD85868-CEF4-436E-8881-4AE97C199B8B}" srcOrd="0" destOrd="0" presId="urn:microsoft.com/office/officeart/2005/8/layout/cycle1"/>
    <dgm:cxn modelId="{77043075-4A11-4992-957C-0D76D38079E7}" type="presOf" srcId="{9707ED7F-10E0-4043-AB59-4281A018B62C}" destId="{7A8E1D6C-B399-459B-8C0A-90B0BD8D13BF}" srcOrd="0" destOrd="0" presId="urn:microsoft.com/office/officeart/2005/8/layout/cycle1"/>
    <dgm:cxn modelId="{A6756ACD-4417-4698-B029-278984204DCB}" type="presOf" srcId="{E72E2D8F-8821-4738-827E-DBD4DC946DAE}" destId="{BA12D352-B4E3-4B57-9E6B-5F6197F26831}" srcOrd="0" destOrd="0" presId="urn:microsoft.com/office/officeart/2005/8/layout/cycle1"/>
    <dgm:cxn modelId="{76C1B5E3-98CA-4175-A3DB-307689E5C444}" srcId="{63090F8B-5C2F-4DE4-AC44-50CF34656A73}" destId="{88756A5B-67F9-40A5-AE71-8DAEF5EC62AF}" srcOrd="2" destOrd="0" parTransId="{FED1AF24-01F1-497B-BE02-63053CCFDE68}" sibTransId="{9707ED7F-10E0-4043-AB59-4281A018B62C}"/>
    <dgm:cxn modelId="{550308F9-B2DD-4758-8487-52327DCC26CE}" type="presOf" srcId="{88756A5B-67F9-40A5-AE71-8DAEF5EC62AF}" destId="{A5F5B050-3DA6-45AB-A7AA-32D26EFAFE62}" srcOrd="0" destOrd="0" presId="urn:microsoft.com/office/officeart/2005/8/layout/cycle1"/>
    <dgm:cxn modelId="{B14891A6-A7A4-41C8-A7E6-8A8EDF952500}" type="presOf" srcId="{CB663172-B3E9-40EB-8717-5FF807F72F22}" destId="{131A54F6-3614-4BD0-9FBE-ACBC6EECFF65}" srcOrd="0" destOrd="0" presId="urn:microsoft.com/office/officeart/2005/8/layout/cycle1"/>
    <dgm:cxn modelId="{5BC33C3F-CB13-4B1B-89A8-95CF16B8A862}" type="presOf" srcId="{F5111880-5A81-412F-9700-81D3E6BDF38D}" destId="{E2D65EFA-AD45-4D5D-9362-CA58F4A2CA73}" srcOrd="0" destOrd="0" presId="urn:microsoft.com/office/officeart/2005/8/layout/cycle1"/>
    <dgm:cxn modelId="{9CC2EED6-F5FC-470C-823D-63FFB36D914E}" srcId="{63090F8B-5C2F-4DE4-AC44-50CF34656A73}" destId="{FA8EC0AB-302B-45B5-BAA7-2DAF5CE36BAD}" srcOrd="1" destOrd="0" parTransId="{01F9BA82-0F08-4547-8FEB-F0B57EC78AE2}" sibTransId="{2A6D70B2-07E5-49DF-9354-3BA6C7977EE1}"/>
    <dgm:cxn modelId="{5366B656-A46F-41BF-86F0-BF35B3A2DD06}" type="presParOf" srcId="{1BFC246E-90FD-41AC-93AD-C907708F03A6}" destId="{4BB5DBCE-03DB-411C-8696-892AEC053925}" srcOrd="0" destOrd="0" presId="urn:microsoft.com/office/officeart/2005/8/layout/cycle1"/>
    <dgm:cxn modelId="{1292230A-4759-4214-8739-DC6E7AA446AD}" type="presParOf" srcId="{1BFC246E-90FD-41AC-93AD-C907708F03A6}" destId="{BA12D352-B4E3-4B57-9E6B-5F6197F26831}" srcOrd="1" destOrd="0" presId="urn:microsoft.com/office/officeart/2005/8/layout/cycle1"/>
    <dgm:cxn modelId="{7108B1B0-1A0D-4D2E-B9B3-909845234888}" type="presParOf" srcId="{1BFC246E-90FD-41AC-93AD-C907708F03A6}" destId="{131A54F6-3614-4BD0-9FBE-ACBC6EECFF65}" srcOrd="2" destOrd="0" presId="urn:microsoft.com/office/officeart/2005/8/layout/cycle1"/>
    <dgm:cxn modelId="{84E023AB-330E-4F48-B28D-E5ABC0494F7A}" type="presParOf" srcId="{1BFC246E-90FD-41AC-93AD-C907708F03A6}" destId="{A0F71826-C8E6-44A1-B017-3B830CBCF1CD}" srcOrd="3" destOrd="0" presId="urn:microsoft.com/office/officeart/2005/8/layout/cycle1"/>
    <dgm:cxn modelId="{517D1A15-58F9-4DC1-A47B-DBBDA4E6DF9B}" type="presParOf" srcId="{1BFC246E-90FD-41AC-93AD-C907708F03A6}" destId="{4BBBA5AF-77D9-4796-8AF7-15F21035D84D}" srcOrd="4" destOrd="0" presId="urn:microsoft.com/office/officeart/2005/8/layout/cycle1"/>
    <dgm:cxn modelId="{BDF2C812-5D3C-4C0C-A76A-F345CA2C68DA}" type="presParOf" srcId="{1BFC246E-90FD-41AC-93AD-C907708F03A6}" destId="{883213A1-7355-47DA-A3C0-4ECC40232342}" srcOrd="5" destOrd="0" presId="urn:microsoft.com/office/officeart/2005/8/layout/cycle1"/>
    <dgm:cxn modelId="{4D01BFD7-1BF7-4879-B34F-214056DC2EB3}" type="presParOf" srcId="{1BFC246E-90FD-41AC-93AD-C907708F03A6}" destId="{9834E67C-3024-4C1F-8305-B982F7D9C233}" srcOrd="6" destOrd="0" presId="urn:microsoft.com/office/officeart/2005/8/layout/cycle1"/>
    <dgm:cxn modelId="{5FF4C6F1-4C05-4E20-9577-504C68D8A8C1}" type="presParOf" srcId="{1BFC246E-90FD-41AC-93AD-C907708F03A6}" destId="{A5F5B050-3DA6-45AB-A7AA-32D26EFAFE62}" srcOrd="7" destOrd="0" presId="urn:microsoft.com/office/officeart/2005/8/layout/cycle1"/>
    <dgm:cxn modelId="{75A5284A-ABC4-4466-AB16-D5C2FFAD6B55}" type="presParOf" srcId="{1BFC246E-90FD-41AC-93AD-C907708F03A6}" destId="{7A8E1D6C-B399-459B-8C0A-90B0BD8D13BF}" srcOrd="8" destOrd="0" presId="urn:microsoft.com/office/officeart/2005/8/layout/cycle1"/>
    <dgm:cxn modelId="{A37373AE-CF09-4F1B-9E4A-82BC1FE7A402}" type="presParOf" srcId="{1BFC246E-90FD-41AC-93AD-C907708F03A6}" destId="{4C1FC4B7-B96B-4CEC-989A-3237F848C6A7}" srcOrd="9" destOrd="0" presId="urn:microsoft.com/office/officeart/2005/8/layout/cycle1"/>
    <dgm:cxn modelId="{57252C78-D57A-494A-93FA-2004C1D4BDDF}" type="presParOf" srcId="{1BFC246E-90FD-41AC-93AD-C907708F03A6}" destId="{E2D65EFA-AD45-4D5D-9362-CA58F4A2CA73}" srcOrd="10" destOrd="0" presId="urn:microsoft.com/office/officeart/2005/8/layout/cycle1"/>
    <dgm:cxn modelId="{05A72380-541C-4C51-8871-69672EAD0DD6}" type="presParOf" srcId="{1BFC246E-90FD-41AC-93AD-C907708F03A6}" destId="{FAD85868-CEF4-436E-8881-4AE97C199B8B}" srcOrd="11"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675D3D-F2AA-4B7F-A37F-D4287A9BE4A5}">
      <dsp:nvSpPr>
        <dsp:cNvPr id="0" name=""/>
        <dsp:cNvSpPr/>
      </dsp:nvSpPr>
      <dsp:spPr>
        <a:xfrm>
          <a:off x="5920" y="116787"/>
          <a:ext cx="1835281" cy="1565724"/>
        </a:xfrm>
        <a:prstGeom prst="roundRect">
          <a:avLst>
            <a:gd name="adj" fmla="val 10000"/>
          </a:avLst>
        </a:prstGeom>
        <a:solidFill>
          <a:schemeClr val="bg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kern="1200" dirty="0" smtClean="0">
              <a:solidFill>
                <a:schemeClr val="tx1"/>
              </a:solidFill>
            </a:rPr>
            <a:t>Количественная оценка существующей системы транспортного обслуживания на разных уровнях</a:t>
          </a:r>
          <a:endParaRPr lang="ru-RU" sz="1400" kern="1200" dirty="0">
            <a:solidFill>
              <a:schemeClr val="tx1"/>
            </a:solidFill>
          </a:endParaRPr>
        </a:p>
      </dsp:txBody>
      <dsp:txXfrm>
        <a:off x="51778" y="162645"/>
        <a:ext cx="1743565" cy="1474008"/>
      </dsp:txXfrm>
    </dsp:sp>
    <dsp:sp modelId="{87455E70-9773-43AA-8536-E8E77ED058FF}">
      <dsp:nvSpPr>
        <dsp:cNvPr id="0" name=""/>
        <dsp:cNvSpPr/>
      </dsp:nvSpPr>
      <dsp:spPr>
        <a:xfrm>
          <a:off x="2024730" y="672074"/>
          <a:ext cx="389079" cy="455149"/>
        </a:xfrm>
        <a:prstGeom prst="rightArrow">
          <a:avLst>
            <a:gd name="adj1" fmla="val 60000"/>
            <a:gd name="adj2" fmla="val 50000"/>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ru-RU" sz="1200" kern="1200"/>
        </a:p>
      </dsp:txBody>
      <dsp:txXfrm>
        <a:off x="2024730" y="763104"/>
        <a:ext cx="272355" cy="273089"/>
      </dsp:txXfrm>
    </dsp:sp>
    <dsp:sp modelId="{76F907B5-A36D-4FDA-9E56-7FCD01BFABFD}">
      <dsp:nvSpPr>
        <dsp:cNvPr id="0" name=""/>
        <dsp:cNvSpPr/>
      </dsp:nvSpPr>
      <dsp:spPr>
        <a:xfrm>
          <a:off x="2575314" y="116787"/>
          <a:ext cx="1835281" cy="1565724"/>
        </a:xfrm>
        <a:prstGeom prst="roundRect">
          <a:avLst>
            <a:gd name="adj" fmla="val 10000"/>
          </a:avLst>
        </a:prstGeom>
        <a:solidFill>
          <a:schemeClr val="bg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kern="1200" dirty="0" smtClean="0">
              <a:solidFill>
                <a:schemeClr val="tx1"/>
              </a:solidFill>
            </a:rPr>
            <a:t>Проектирование системы транспортного обслуживания населения</a:t>
          </a:r>
          <a:endParaRPr lang="ru-RU" sz="1400" kern="1200" dirty="0">
            <a:solidFill>
              <a:schemeClr val="tx1"/>
            </a:solidFill>
          </a:endParaRPr>
        </a:p>
      </dsp:txBody>
      <dsp:txXfrm>
        <a:off x="2621172" y="162645"/>
        <a:ext cx="1743565" cy="1474008"/>
      </dsp:txXfrm>
    </dsp:sp>
    <dsp:sp modelId="{DD96218C-D9F0-4FCC-86C7-8766188C859A}">
      <dsp:nvSpPr>
        <dsp:cNvPr id="0" name=""/>
        <dsp:cNvSpPr/>
      </dsp:nvSpPr>
      <dsp:spPr>
        <a:xfrm>
          <a:off x="4594124" y="672074"/>
          <a:ext cx="389079" cy="455149"/>
        </a:xfrm>
        <a:prstGeom prst="rightArrow">
          <a:avLst>
            <a:gd name="adj1" fmla="val 60000"/>
            <a:gd name="adj2" fmla="val 50000"/>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ru-RU" sz="1200" kern="1200"/>
        </a:p>
      </dsp:txBody>
      <dsp:txXfrm>
        <a:off x="4594124" y="763104"/>
        <a:ext cx="272355" cy="273089"/>
      </dsp:txXfrm>
    </dsp:sp>
    <dsp:sp modelId="{BFF18905-5E0D-46D5-85D7-CEA50C53AB01}">
      <dsp:nvSpPr>
        <dsp:cNvPr id="0" name=""/>
        <dsp:cNvSpPr/>
      </dsp:nvSpPr>
      <dsp:spPr>
        <a:xfrm>
          <a:off x="5144709" y="116787"/>
          <a:ext cx="1835281" cy="1565724"/>
        </a:xfrm>
        <a:prstGeom prst="roundRect">
          <a:avLst>
            <a:gd name="adj" fmla="val 10000"/>
          </a:avLst>
        </a:prstGeom>
        <a:solidFill>
          <a:schemeClr val="bg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kern="1200" dirty="0" smtClean="0">
              <a:solidFill>
                <a:schemeClr val="tx1"/>
              </a:solidFill>
            </a:rPr>
            <a:t>Оценка объёмов транспортной работы, иных эксплуатационных показатели транспортной системы</a:t>
          </a:r>
          <a:endParaRPr lang="ru-RU" sz="1400" kern="1200" dirty="0">
            <a:solidFill>
              <a:schemeClr val="tx1"/>
            </a:solidFill>
          </a:endParaRPr>
        </a:p>
      </dsp:txBody>
      <dsp:txXfrm>
        <a:off x="5190567" y="162645"/>
        <a:ext cx="1743565" cy="1474008"/>
      </dsp:txXfrm>
    </dsp:sp>
    <dsp:sp modelId="{499301F2-8C73-410B-AE08-C9821A5590BD}">
      <dsp:nvSpPr>
        <dsp:cNvPr id="0" name=""/>
        <dsp:cNvSpPr/>
      </dsp:nvSpPr>
      <dsp:spPr>
        <a:xfrm>
          <a:off x="7163519" y="672074"/>
          <a:ext cx="389079" cy="455149"/>
        </a:xfrm>
        <a:prstGeom prst="rightArrow">
          <a:avLst>
            <a:gd name="adj1" fmla="val 60000"/>
            <a:gd name="adj2" fmla="val 50000"/>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ru-RU" sz="1200" kern="1200"/>
        </a:p>
      </dsp:txBody>
      <dsp:txXfrm>
        <a:off x="7163519" y="763104"/>
        <a:ext cx="272355" cy="273089"/>
      </dsp:txXfrm>
    </dsp:sp>
    <dsp:sp modelId="{E47A8964-297D-4170-B903-74237D805DAE}">
      <dsp:nvSpPr>
        <dsp:cNvPr id="0" name=""/>
        <dsp:cNvSpPr/>
      </dsp:nvSpPr>
      <dsp:spPr>
        <a:xfrm>
          <a:off x="7714104" y="116787"/>
          <a:ext cx="1835281" cy="1565724"/>
        </a:xfrm>
        <a:prstGeom prst="roundRect">
          <a:avLst>
            <a:gd name="adj" fmla="val 10000"/>
          </a:avLst>
        </a:prstGeom>
        <a:no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kern="1200" dirty="0" smtClean="0">
              <a:solidFill>
                <a:schemeClr val="tx1"/>
              </a:solidFill>
            </a:rPr>
            <a:t>Принятие решения о доступных для населения и экономически обоснованных тарифах на перевозки</a:t>
          </a:r>
          <a:endParaRPr lang="ru-RU" sz="1400" kern="1200" dirty="0">
            <a:solidFill>
              <a:schemeClr val="tx1"/>
            </a:solidFill>
          </a:endParaRPr>
        </a:p>
      </dsp:txBody>
      <dsp:txXfrm>
        <a:off x="7759962" y="162645"/>
        <a:ext cx="1743565" cy="1474008"/>
      </dsp:txXfrm>
    </dsp:sp>
    <dsp:sp modelId="{FD541D4F-0BDE-4F49-ABC1-40675069C0B3}">
      <dsp:nvSpPr>
        <dsp:cNvPr id="0" name=""/>
        <dsp:cNvSpPr/>
      </dsp:nvSpPr>
      <dsp:spPr>
        <a:xfrm>
          <a:off x="9732914" y="672074"/>
          <a:ext cx="389079" cy="455149"/>
        </a:xfrm>
        <a:prstGeom prst="rightArrow">
          <a:avLst>
            <a:gd name="adj1" fmla="val 60000"/>
            <a:gd name="adj2" fmla="val 50000"/>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ru-RU" sz="1200" kern="1200"/>
        </a:p>
      </dsp:txBody>
      <dsp:txXfrm>
        <a:off x="9732914" y="763104"/>
        <a:ext cx="272355" cy="273089"/>
      </dsp:txXfrm>
    </dsp:sp>
    <dsp:sp modelId="{18728358-C8F0-4A5C-A5C0-8ED45370271A}">
      <dsp:nvSpPr>
        <dsp:cNvPr id="0" name=""/>
        <dsp:cNvSpPr/>
      </dsp:nvSpPr>
      <dsp:spPr>
        <a:xfrm>
          <a:off x="10283498" y="116787"/>
          <a:ext cx="1835281" cy="1565724"/>
        </a:xfrm>
        <a:prstGeom prst="roundRect">
          <a:avLst>
            <a:gd name="adj" fmla="val 10000"/>
          </a:avLst>
        </a:prstGeom>
        <a:solidFill>
          <a:schemeClr val="bg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kern="1200" dirty="0" smtClean="0">
              <a:solidFill>
                <a:schemeClr val="tx1"/>
              </a:solidFill>
            </a:rPr>
            <a:t>Формирование плана и обеспечение выделения ресурсов для реализации транспортного стандарта </a:t>
          </a:r>
          <a:endParaRPr lang="ru-RU" sz="1400" kern="1200" dirty="0">
            <a:solidFill>
              <a:schemeClr val="tx1"/>
            </a:solidFill>
          </a:endParaRPr>
        </a:p>
      </dsp:txBody>
      <dsp:txXfrm>
        <a:off x="10329356" y="162645"/>
        <a:ext cx="1743565" cy="14740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885B54-CA91-482E-8D52-18B48547A3E9}">
      <dsp:nvSpPr>
        <dsp:cNvPr id="0" name=""/>
        <dsp:cNvSpPr/>
      </dsp:nvSpPr>
      <dsp:spPr>
        <a:xfrm rot="16200000">
          <a:off x="-1043098" y="1892375"/>
          <a:ext cx="2809378" cy="571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504320" bIns="0" numCol="1" spcCol="1270" anchor="t" anchorCtr="0">
          <a:noAutofit/>
        </a:bodyPr>
        <a:lstStyle/>
        <a:p>
          <a:pPr lvl="0" algn="r" defTabSz="1733550">
            <a:lnSpc>
              <a:spcPct val="90000"/>
            </a:lnSpc>
            <a:spcBef>
              <a:spcPct val="0"/>
            </a:spcBef>
            <a:spcAft>
              <a:spcPct val="35000"/>
            </a:spcAft>
          </a:pPr>
          <a:r>
            <a:rPr lang="ru-RU" sz="3900" kern="1200" dirty="0" smtClean="0"/>
            <a:t>ГРАЖДАНЕ</a:t>
          </a:r>
          <a:endParaRPr lang="ru-RU" sz="3900" kern="1200" dirty="0"/>
        </a:p>
      </dsp:txBody>
      <dsp:txXfrm>
        <a:off x="-1043098" y="1892375"/>
        <a:ext cx="2809378" cy="571827"/>
      </dsp:txXfrm>
    </dsp:sp>
    <dsp:sp modelId="{8675E993-7830-4E76-9C66-72413B8B2D36}">
      <dsp:nvSpPr>
        <dsp:cNvPr id="0" name=""/>
        <dsp:cNvSpPr/>
      </dsp:nvSpPr>
      <dsp:spPr>
        <a:xfrm>
          <a:off x="647504" y="773600"/>
          <a:ext cx="2848307" cy="2809378"/>
        </a:xfrm>
        <a:prstGeom prst="rect">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504320" rIns="163576" bIns="163576" numCol="1" spcCol="1270" anchor="t" anchorCtr="0">
          <a:noAutofit/>
        </a:bodyPr>
        <a:lstStyle/>
        <a:p>
          <a:pPr marL="171450" lvl="1" indent="-171450" algn="l" defTabSz="800100">
            <a:lnSpc>
              <a:spcPct val="90000"/>
            </a:lnSpc>
            <a:spcBef>
              <a:spcPct val="0"/>
            </a:spcBef>
            <a:spcAft>
              <a:spcPct val="15000"/>
            </a:spcAft>
            <a:buChar char="••"/>
          </a:pPr>
          <a:r>
            <a:rPr lang="ru-RU" sz="1800" kern="1200" dirty="0" smtClean="0">
              <a:solidFill>
                <a:schemeClr val="tx1"/>
              </a:solidFill>
            </a:rPr>
            <a:t>новое качество жизни</a:t>
          </a:r>
          <a:endParaRPr lang="ru-RU" sz="1800" kern="1200" dirty="0">
            <a:solidFill>
              <a:schemeClr val="tx1"/>
            </a:solidFill>
          </a:endParaRPr>
        </a:p>
        <a:p>
          <a:pPr marL="171450" lvl="1" indent="-171450" algn="l" defTabSz="800100">
            <a:lnSpc>
              <a:spcPct val="90000"/>
            </a:lnSpc>
            <a:spcBef>
              <a:spcPct val="0"/>
            </a:spcBef>
            <a:spcAft>
              <a:spcPct val="15000"/>
            </a:spcAft>
            <a:buChar char="••"/>
          </a:pPr>
          <a:r>
            <a:rPr lang="ru-RU" sz="1800" kern="1200" smtClean="0">
              <a:solidFill>
                <a:schemeClr val="tx1"/>
              </a:solidFill>
            </a:rPr>
            <a:t>понимание того, на что идут </a:t>
          </a:r>
          <a:r>
            <a:rPr lang="ru-RU" sz="1800" kern="1200" dirty="0" smtClean="0">
              <a:solidFill>
                <a:schemeClr val="tx1"/>
              </a:solidFill>
            </a:rPr>
            <a:t>их налоги</a:t>
          </a:r>
          <a:endParaRPr lang="ru-RU" sz="1800" kern="1200" dirty="0">
            <a:solidFill>
              <a:schemeClr val="tx1"/>
            </a:solidFill>
          </a:endParaRPr>
        </a:p>
      </dsp:txBody>
      <dsp:txXfrm>
        <a:off x="647504" y="773600"/>
        <a:ext cx="2848307" cy="2809378"/>
      </dsp:txXfrm>
    </dsp:sp>
    <dsp:sp modelId="{3461FE8F-7665-40AC-8231-A54FB24802F9}">
      <dsp:nvSpPr>
        <dsp:cNvPr id="0" name=""/>
        <dsp:cNvSpPr/>
      </dsp:nvSpPr>
      <dsp:spPr>
        <a:xfrm>
          <a:off x="75677" y="18788"/>
          <a:ext cx="1143654" cy="1143654"/>
        </a:xfrm>
        <a:prstGeom prst="rect">
          <a:avLst/>
        </a:prstGeom>
        <a:blipFill rotWithShape="1">
          <a:blip xmlns:r="http://schemas.openxmlformats.org/officeDocument/2006/relationships" r:embed="rId1"/>
          <a:stretch>
            <a:fillRect/>
          </a:stretch>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ABF84A08-56D0-4F69-84A5-6EBEF2D22CD3}">
      <dsp:nvSpPr>
        <dsp:cNvPr id="0" name=""/>
        <dsp:cNvSpPr/>
      </dsp:nvSpPr>
      <dsp:spPr>
        <a:xfrm rot="16200000">
          <a:off x="3147413" y="1892375"/>
          <a:ext cx="2809378" cy="571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504320" bIns="0" numCol="1" spcCol="1270" anchor="t" anchorCtr="0">
          <a:noAutofit/>
        </a:bodyPr>
        <a:lstStyle/>
        <a:p>
          <a:pPr lvl="0" algn="r" defTabSz="1733550">
            <a:lnSpc>
              <a:spcPct val="90000"/>
            </a:lnSpc>
            <a:spcBef>
              <a:spcPct val="0"/>
            </a:spcBef>
            <a:spcAft>
              <a:spcPct val="35000"/>
            </a:spcAft>
          </a:pPr>
          <a:r>
            <a:rPr lang="ru-RU" sz="3900" kern="1200" dirty="0" smtClean="0"/>
            <a:t>ВЛАСТЬ</a:t>
          </a:r>
          <a:endParaRPr lang="ru-RU" sz="3900" kern="1200" dirty="0"/>
        </a:p>
      </dsp:txBody>
      <dsp:txXfrm>
        <a:off x="3147413" y="1892375"/>
        <a:ext cx="2809378" cy="571827"/>
      </dsp:txXfrm>
    </dsp:sp>
    <dsp:sp modelId="{8305DDD5-7AD3-4815-8FFE-5559D0202EA4}">
      <dsp:nvSpPr>
        <dsp:cNvPr id="0" name=""/>
        <dsp:cNvSpPr/>
      </dsp:nvSpPr>
      <dsp:spPr>
        <a:xfrm>
          <a:off x="4838016" y="773600"/>
          <a:ext cx="2848307" cy="2809378"/>
        </a:xfrm>
        <a:prstGeom prst="rect">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504320" rIns="163576" bIns="163576" numCol="1" spcCol="1270" anchor="t" anchorCtr="0">
          <a:noAutofit/>
        </a:bodyPr>
        <a:lstStyle/>
        <a:p>
          <a:pPr marL="171450" lvl="1" indent="-171450" algn="l" defTabSz="800100">
            <a:lnSpc>
              <a:spcPct val="90000"/>
            </a:lnSpc>
            <a:spcBef>
              <a:spcPct val="0"/>
            </a:spcBef>
            <a:spcAft>
              <a:spcPct val="15000"/>
            </a:spcAft>
            <a:buChar char="••"/>
          </a:pPr>
          <a:r>
            <a:rPr lang="ru-RU" sz="1800" kern="1200" dirty="0" smtClean="0">
              <a:solidFill>
                <a:schemeClr val="tx1"/>
              </a:solidFill>
            </a:rPr>
            <a:t>инструмент оценки состояния</a:t>
          </a:r>
          <a:endParaRPr lang="ru-RU" sz="1800" kern="1200" dirty="0">
            <a:solidFill>
              <a:schemeClr val="tx1"/>
            </a:solidFill>
          </a:endParaRPr>
        </a:p>
        <a:p>
          <a:pPr marL="171450" lvl="1" indent="-171450" algn="l" defTabSz="800100">
            <a:lnSpc>
              <a:spcPct val="90000"/>
            </a:lnSpc>
            <a:spcBef>
              <a:spcPct val="0"/>
            </a:spcBef>
            <a:spcAft>
              <a:spcPct val="15000"/>
            </a:spcAft>
            <a:buChar char="••"/>
          </a:pPr>
          <a:r>
            <a:rPr lang="ru-RU" sz="1800" kern="1200" dirty="0" smtClean="0">
              <a:solidFill>
                <a:schemeClr val="tx1"/>
              </a:solidFill>
            </a:rPr>
            <a:t>инструмент планирования</a:t>
          </a:r>
          <a:endParaRPr lang="ru-RU" sz="1800" kern="1200" dirty="0">
            <a:solidFill>
              <a:schemeClr val="tx1"/>
            </a:solidFill>
          </a:endParaRPr>
        </a:p>
        <a:p>
          <a:pPr marL="171450" lvl="1" indent="-171450" algn="l" defTabSz="800100">
            <a:lnSpc>
              <a:spcPct val="90000"/>
            </a:lnSpc>
            <a:spcBef>
              <a:spcPct val="0"/>
            </a:spcBef>
            <a:spcAft>
              <a:spcPct val="15000"/>
            </a:spcAft>
            <a:buChar char="••"/>
          </a:pPr>
          <a:r>
            <a:rPr lang="ru-RU" sz="1800" kern="1200" dirty="0" smtClean="0">
              <a:solidFill>
                <a:schemeClr val="tx1"/>
              </a:solidFill>
            </a:rPr>
            <a:t>инструмент контроля</a:t>
          </a:r>
          <a:endParaRPr lang="ru-RU" sz="1800" kern="1200" dirty="0">
            <a:solidFill>
              <a:schemeClr val="tx1"/>
            </a:solidFill>
          </a:endParaRPr>
        </a:p>
      </dsp:txBody>
      <dsp:txXfrm>
        <a:off x="4838016" y="773600"/>
        <a:ext cx="2848307" cy="2809378"/>
      </dsp:txXfrm>
    </dsp:sp>
    <dsp:sp modelId="{8A0D4D21-D9EE-43D3-8BD0-D45D9D502D48}">
      <dsp:nvSpPr>
        <dsp:cNvPr id="0" name=""/>
        <dsp:cNvSpPr/>
      </dsp:nvSpPr>
      <dsp:spPr>
        <a:xfrm>
          <a:off x="4266189" y="18788"/>
          <a:ext cx="1143654" cy="1143654"/>
        </a:xfrm>
        <a:prstGeom prst="rect">
          <a:avLst/>
        </a:prstGeom>
        <a:blipFill rotWithShape="1">
          <a:blip xmlns:r="http://schemas.openxmlformats.org/officeDocument/2006/relationships" r:embed="rId2"/>
          <a:stretch>
            <a:fillRect/>
          </a:stretch>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EB571DBC-C718-43B0-B744-DEC2340A0DE0}">
      <dsp:nvSpPr>
        <dsp:cNvPr id="0" name=""/>
        <dsp:cNvSpPr/>
      </dsp:nvSpPr>
      <dsp:spPr>
        <a:xfrm rot="16200000">
          <a:off x="7337925" y="1892375"/>
          <a:ext cx="2809378" cy="571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504320" bIns="0" numCol="1" spcCol="1270" anchor="t" anchorCtr="0">
          <a:noAutofit/>
        </a:bodyPr>
        <a:lstStyle/>
        <a:p>
          <a:pPr lvl="0" algn="r" defTabSz="1733550">
            <a:lnSpc>
              <a:spcPct val="90000"/>
            </a:lnSpc>
            <a:spcBef>
              <a:spcPct val="0"/>
            </a:spcBef>
            <a:spcAft>
              <a:spcPct val="35000"/>
            </a:spcAft>
          </a:pPr>
          <a:r>
            <a:rPr lang="ru-RU" sz="3900" kern="1200" dirty="0" smtClean="0"/>
            <a:t>БИЗНЕС</a:t>
          </a:r>
          <a:endParaRPr lang="ru-RU" sz="3900" kern="1200" dirty="0"/>
        </a:p>
      </dsp:txBody>
      <dsp:txXfrm>
        <a:off x="7337925" y="1892375"/>
        <a:ext cx="2809378" cy="571827"/>
      </dsp:txXfrm>
    </dsp:sp>
    <dsp:sp modelId="{385EB5CE-DD6E-47E9-9B0F-C0DDB2116259}">
      <dsp:nvSpPr>
        <dsp:cNvPr id="0" name=""/>
        <dsp:cNvSpPr/>
      </dsp:nvSpPr>
      <dsp:spPr>
        <a:xfrm>
          <a:off x="9028528" y="773600"/>
          <a:ext cx="2848307" cy="2809378"/>
        </a:xfrm>
        <a:prstGeom prst="rect">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504320" rIns="163576" bIns="163576" numCol="1" spcCol="1270" anchor="t" anchorCtr="0">
          <a:noAutofit/>
        </a:bodyPr>
        <a:lstStyle/>
        <a:p>
          <a:pPr marL="171450" lvl="1" indent="-171450" algn="l" defTabSz="800100">
            <a:lnSpc>
              <a:spcPct val="90000"/>
            </a:lnSpc>
            <a:spcBef>
              <a:spcPct val="0"/>
            </a:spcBef>
            <a:spcAft>
              <a:spcPct val="15000"/>
            </a:spcAft>
            <a:buChar char="••"/>
          </a:pPr>
          <a:r>
            <a:rPr lang="ru-RU" sz="1800" kern="1200" dirty="0" smtClean="0">
              <a:solidFill>
                <a:schemeClr val="tx1"/>
              </a:solidFill>
            </a:rPr>
            <a:t>понимание перспектив развития бизнеса на транспорте и в смежных отраслях, в том числе  в транспортном машиностроении, производстве топлива</a:t>
          </a:r>
          <a:endParaRPr lang="ru-RU" sz="1800" kern="1200" dirty="0">
            <a:solidFill>
              <a:schemeClr val="tx1"/>
            </a:solidFill>
          </a:endParaRPr>
        </a:p>
      </dsp:txBody>
      <dsp:txXfrm>
        <a:off x="9028528" y="773600"/>
        <a:ext cx="2848307" cy="2809378"/>
      </dsp:txXfrm>
    </dsp:sp>
    <dsp:sp modelId="{D449771A-BB90-4A99-A4A0-8E31B3A849AC}">
      <dsp:nvSpPr>
        <dsp:cNvPr id="0" name=""/>
        <dsp:cNvSpPr/>
      </dsp:nvSpPr>
      <dsp:spPr>
        <a:xfrm>
          <a:off x="8456700" y="18788"/>
          <a:ext cx="1143654" cy="1143654"/>
        </a:xfrm>
        <a:prstGeom prst="rect">
          <a:avLst/>
        </a:prstGeom>
        <a:blipFill rotWithShape="1">
          <a:blip xmlns:r="http://schemas.openxmlformats.org/officeDocument/2006/relationships" r:embed="rId3"/>
          <a:stretch>
            <a:fillRect/>
          </a:stretch>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009176-F014-4FC5-B301-0F7DC10FDE70}">
      <dsp:nvSpPr>
        <dsp:cNvPr id="0" name=""/>
        <dsp:cNvSpPr/>
      </dsp:nvSpPr>
      <dsp:spPr>
        <a:xfrm>
          <a:off x="0" y="0"/>
          <a:ext cx="6331132" cy="960473"/>
        </a:xfrm>
        <a:prstGeom prst="roundRect">
          <a:avLst>
            <a:gd name="adj" fmla="val 100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ru-RU" sz="1400" b="1" kern="1200" dirty="0" smtClean="0">
              <a:solidFill>
                <a:srgbClr val="C00000"/>
              </a:solidFill>
            </a:rPr>
            <a:t>Показатели безопасности:</a:t>
          </a:r>
        </a:p>
        <a:p>
          <a:pPr lvl="0" algn="l" defTabSz="622300">
            <a:lnSpc>
              <a:spcPct val="90000"/>
            </a:lnSpc>
            <a:spcBef>
              <a:spcPct val="0"/>
            </a:spcBef>
            <a:spcAft>
              <a:spcPct val="35000"/>
            </a:spcAft>
          </a:pPr>
          <a:r>
            <a:rPr lang="ru-RU" sz="1200" kern="1200" dirty="0" smtClean="0">
              <a:solidFill>
                <a:schemeClr val="tx1"/>
              </a:solidFill>
            </a:rPr>
            <a:t>- показатели надежность функционирования ТС</a:t>
          </a:r>
        </a:p>
        <a:p>
          <a:pPr lvl="0" algn="l" defTabSz="622300">
            <a:lnSpc>
              <a:spcPct val="90000"/>
            </a:lnSpc>
            <a:spcBef>
              <a:spcPct val="0"/>
            </a:spcBef>
            <a:spcAft>
              <a:spcPct val="35000"/>
            </a:spcAft>
          </a:pPr>
          <a:r>
            <a:rPr lang="ru-RU" sz="1200" kern="1200" dirty="0" smtClean="0">
              <a:solidFill>
                <a:schemeClr val="tx1"/>
              </a:solidFill>
            </a:rPr>
            <a:t>- показатели профессиональной пригодности исполнителей перевозки</a:t>
          </a:r>
        </a:p>
        <a:p>
          <a:pPr lvl="0" algn="l" defTabSz="622300">
            <a:lnSpc>
              <a:spcPct val="90000"/>
            </a:lnSpc>
            <a:spcBef>
              <a:spcPct val="0"/>
            </a:spcBef>
            <a:spcAft>
              <a:spcPct val="35000"/>
            </a:spcAft>
          </a:pPr>
          <a:r>
            <a:rPr lang="ru-RU" sz="1200" kern="1200" dirty="0" smtClean="0">
              <a:solidFill>
                <a:schemeClr val="tx1"/>
              </a:solidFill>
            </a:rPr>
            <a:t>- показатели готовности ТС к выполнению конкретной перевозки</a:t>
          </a:r>
          <a:endParaRPr lang="ru-RU" sz="1200" kern="1200" dirty="0">
            <a:solidFill>
              <a:schemeClr val="tx1"/>
            </a:solidFill>
          </a:endParaRPr>
        </a:p>
      </dsp:txBody>
      <dsp:txXfrm>
        <a:off x="1362273" y="0"/>
        <a:ext cx="4968858" cy="960473"/>
      </dsp:txXfrm>
    </dsp:sp>
    <dsp:sp modelId="{8F3275E1-ABB3-4540-A046-BC6F61DF91A2}">
      <dsp:nvSpPr>
        <dsp:cNvPr id="0" name=""/>
        <dsp:cNvSpPr/>
      </dsp:nvSpPr>
      <dsp:spPr>
        <a:xfrm>
          <a:off x="279162" y="26439"/>
          <a:ext cx="899995" cy="907593"/>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17546F-4CB9-4F97-AD9D-251B27A87971}">
      <dsp:nvSpPr>
        <dsp:cNvPr id="0" name=""/>
        <dsp:cNvSpPr/>
      </dsp:nvSpPr>
      <dsp:spPr>
        <a:xfrm>
          <a:off x="0" y="1056520"/>
          <a:ext cx="6331132" cy="1252773"/>
        </a:xfrm>
        <a:prstGeom prst="roundRect">
          <a:avLst>
            <a:gd name="adj" fmla="val 100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ru-RU" sz="1400" b="1" kern="1200" dirty="0" smtClean="0">
              <a:solidFill>
                <a:srgbClr val="C00000"/>
              </a:solidFill>
            </a:rPr>
            <a:t>Показатели скорости</a:t>
          </a:r>
        </a:p>
        <a:p>
          <a:pPr lvl="0" algn="l" defTabSz="622300">
            <a:lnSpc>
              <a:spcPct val="90000"/>
            </a:lnSpc>
            <a:spcBef>
              <a:spcPct val="0"/>
            </a:spcBef>
            <a:spcAft>
              <a:spcPct val="35000"/>
            </a:spcAft>
          </a:pPr>
          <a:r>
            <a:rPr lang="ru-RU" sz="1200" kern="1200" dirty="0" smtClean="0">
              <a:solidFill>
                <a:schemeClr val="tx1"/>
              </a:solidFill>
            </a:rPr>
            <a:t>-  продолжительность поездки или полета, рейса</a:t>
          </a:r>
        </a:p>
        <a:p>
          <a:pPr lvl="0" algn="l" defTabSz="622300">
            <a:lnSpc>
              <a:spcPct val="90000"/>
            </a:lnSpc>
            <a:spcBef>
              <a:spcPct val="0"/>
            </a:spcBef>
            <a:spcAft>
              <a:spcPct val="35000"/>
            </a:spcAft>
          </a:pPr>
          <a:r>
            <a:rPr lang="ru-RU" sz="1200" kern="1200" dirty="0" smtClean="0">
              <a:solidFill>
                <a:schemeClr val="tx1"/>
              </a:solidFill>
            </a:rPr>
            <a:t>-  средняя скорость движения транспортного средства;</a:t>
          </a:r>
        </a:p>
        <a:p>
          <a:pPr lvl="0" algn="l" defTabSz="622300">
            <a:lnSpc>
              <a:spcPct val="90000"/>
            </a:lnSpc>
            <a:spcBef>
              <a:spcPct val="0"/>
            </a:spcBef>
            <a:spcAft>
              <a:spcPct val="35000"/>
            </a:spcAft>
          </a:pPr>
          <a:r>
            <a:rPr lang="ru-RU" sz="1200" kern="1200" dirty="0" smtClean="0">
              <a:solidFill>
                <a:schemeClr val="tx1"/>
              </a:solidFill>
            </a:rPr>
            <a:t>-  частота остановок транспортного средства</a:t>
          </a:r>
          <a:endParaRPr lang="ru-RU" sz="1200" kern="1200" dirty="0">
            <a:solidFill>
              <a:schemeClr val="tx1"/>
            </a:solidFill>
          </a:endParaRPr>
        </a:p>
      </dsp:txBody>
      <dsp:txXfrm>
        <a:off x="1362273" y="1056520"/>
        <a:ext cx="4968858" cy="1252773"/>
      </dsp:txXfrm>
    </dsp:sp>
    <dsp:sp modelId="{04A05478-F14D-4859-A4FB-CED3052BC0E8}">
      <dsp:nvSpPr>
        <dsp:cNvPr id="0" name=""/>
        <dsp:cNvSpPr/>
      </dsp:nvSpPr>
      <dsp:spPr>
        <a:xfrm>
          <a:off x="279162" y="1229110"/>
          <a:ext cx="899995" cy="907593"/>
        </a:xfrm>
        <a:prstGeom prst="roundRect">
          <a:avLst>
            <a:gd name="adj" fmla="val 10000"/>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B86E09-D8CB-4AA0-91D9-034D495B0587}">
      <dsp:nvSpPr>
        <dsp:cNvPr id="0" name=""/>
        <dsp:cNvSpPr/>
      </dsp:nvSpPr>
      <dsp:spPr>
        <a:xfrm>
          <a:off x="0" y="2405341"/>
          <a:ext cx="6331132" cy="1658256"/>
        </a:xfrm>
        <a:prstGeom prst="roundRect">
          <a:avLst>
            <a:gd name="adj" fmla="val 100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ru-RU" sz="1400" b="1" kern="1200" dirty="0" smtClean="0">
              <a:solidFill>
                <a:srgbClr val="C00000"/>
              </a:solidFill>
            </a:rPr>
            <a:t>Показатели своевременности</a:t>
          </a:r>
        </a:p>
        <a:p>
          <a:pPr lvl="0" algn="l" defTabSz="622300">
            <a:lnSpc>
              <a:spcPct val="90000"/>
            </a:lnSpc>
            <a:spcBef>
              <a:spcPct val="0"/>
            </a:spcBef>
            <a:spcAft>
              <a:spcPct val="35000"/>
            </a:spcAft>
          </a:pPr>
          <a:r>
            <a:rPr lang="ru-RU" sz="1200" kern="1200" dirty="0" smtClean="0">
              <a:solidFill>
                <a:schemeClr val="tx1"/>
              </a:solidFill>
            </a:rPr>
            <a:t>- доля транспортных  средств, по расписанию</a:t>
          </a:r>
        </a:p>
        <a:p>
          <a:pPr lvl="0" algn="l" defTabSz="622300">
            <a:lnSpc>
              <a:spcPct val="90000"/>
            </a:lnSpc>
            <a:spcBef>
              <a:spcPct val="0"/>
            </a:spcBef>
            <a:spcAft>
              <a:spcPct val="35000"/>
            </a:spcAft>
          </a:pPr>
          <a:r>
            <a:rPr lang="ru-RU" sz="1200" kern="1200" dirty="0" smtClean="0">
              <a:solidFill>
                <a:schemeClr val="tx1"/>
              </a:solidFill>
            </a:rPr>
            <a:t>- доля транспортных  средств, прибывающих по расписанию</a:t>
          </a:r>
        </a:p>
        <a:p>
          <a:pPr lvl="0" algn="l" defTabSz="622300">
            <a:lnSpc>
              <a:spcPct val="90000"/>
            </a:lnSpc>
            <a:spcBef>
              <a:spcPct val="0"/>
            </a:spcBef>
            <a:spcAft>
              <a:spcPct val="35000"/>
            </a:spcAft>
          </a:pPr>
          <a:r>
            <a:rPr lang="ru-RU" sz="1200" kern="1200" dirty="0" smtClean="0">
              <a:solidFill>
                <a:schemeClr val="tx1"/>
              </a:solidFill>
            </a:rPr>
            <a:t>- средний интервал движения транспортных средств</a:t>
          </a:r>
        </a:p>
        <a:p>
          <a:pPr lvl="0" algn="l" defTabSz="622300">
            <a:lnSpc>
              <a:spcPct val="90000"/>
            </a:lnSpc>
            <a:spcBef>
              <a:spcPct val="0"/>
            </a:spcBef>
            <a:spcAft>
              <a:spcPct val="35000"/>
            </a:spcAft>
          </a:pPr>
          <a:r>
            <a:rPr lang="ru-RU" sz="1200" kern="1200" dirty="0" smtClean="0">
              <a:solidFill>
                <a:schemeClr val="tx1"/>
              </a:solidFill>
            </a:rPr>
            <a:t>- максимальный интервал движения транспортных средств</a:t>
          </a:r>
          <a:endParaRPr lang="ru-RU" sz="1200" kern="1200" dirty="0">
            <a:solidFill>
              <a:schemeClr val="tx1"/>
            </a:solidFill>
          </a:endParaRPr>
        </a:p>
      </dsp:txBody>
      <dsp:txXfrm>
        <a:off x="1362273" y="2405341"/>
        <a:ext cx="4968858" cy="1658256"/>
      </dsp:txXfrm>
    </dsp:sp>
    <dsp:sp modelId="{A7D7D8EB-047E-42CB-B492-7E12CAC66AAB}">
      <dsp:nvSpPr>
        <dsp:cNvPr id="0" name=""/>
        <dsp:cNvSpPr/>
      </dsp:nvSpPr>
      <dsp:spPr>
        <a:xfrm>
          <a:off x="279162" y="2780673"/>
          <a:ext cx="899995" cy="907593"/>
        </a:xfrm>
        <a:prstGeom prst="roundRect">
          <a:avLst>
            <a:gd name="adj" fmla="val 10000"/>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4A1C14-08D6-472C-803E-D6B7AA78CB91}">
      <dsp:nvSpPr>
        <dsp:cNvPr id="0" name=""/>
        <dsp:cNvSpPr/>
      </dsp:nvSpPr>
      <dsp:spPr>
        <a:xfrm>
          <a:off x="0" y="4159645"/>
          <a:ext cx="6331132" cy="1760249"/>
        </a:xfrm>
        <a:prstGeom prst="roundRect">
          <a:avLst>
            <a:gd name="adj" fmla="val 100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ru-RU" sz="1400" b="1" kern="1200" dirty="0" smtClean="0">
              <a:solidFill>
                <a:srgbClr val="C00000"/>
              </a:solidFill>
            </a:rPr>
            <a:t>Показатели комфортности</a:t>
          </a:r>
        </a:p>
        <a:p>
          <a:pPr lvl="0" algn="l" defTabSz="622300">
            <a:lnSpc>
              <a:spcPct val="90000"/>
            </a:lnSpc>
            <a:spcBef>
              <a:spcPct val="0"/>
            </a:spcBef>
            <a:spcAft>
              <a:spcPct val="35000"/>
            </a:spcAft>
          </a:pPr>
          <a:r>
            <a:rPr lang="ru-RU" sz="1200" kern="1200" dirty="0" smtClean="0">
              <a:solidFill>
                <a:schemeClr val="tx1"/>
              </a:solidFill>
            </a:rPr>
            <a:t>- среднее (допустимое) наполнение салона ТС и в помещениях</a:t>
          </a:r>
        </a:p>
        <a:p>
          <a:pPr lvl="0" algn="l" defTabSz="622300">
            <a:lnSpc>
              <a:spcPct val="90000"/>
            </a:lnSpc>
            <a:spcBef>
              <a:spcPct val="0"/>
            </a:spcBef>
            <a:spcAft>
              <a:spcPct val="35000"/>
            </a:spcAft>
          </a:pPr>
          <a:r>
            <a:rPr lang="ru-RU" sz="1200" kern="1200" dirty="0" smtClean="0">
              <a:solidFill>
                <a:schemeClr val="tx1"/>
              </a:solidFill>
            </a:rPr>
            <a:t>- температура воздуха в салоне ТС и в помещениях</a:t>
          </a:r>
        </a:p>
        <a:p>
          <a:pPr lvl="0" algn="l" defTabSz="622300">
            <a:lnSpc>
              <a:spcPct val="90000"/>
            </a:lnSpc>
            <a:spcBef>
              <a:spcPct val="0"/>
            </a:spcBef>
            <a:spcAft>
              <a:spcPct val="35000"/>
            </a:spcAft>
          </a:pPr>
          <a:r>
            <a:rPr lang="ru-RU" sz="1200" kern="1200" dirty="0" smtClean="0">
              <a:solidFill>
                <a:schemeClr val="tx1"/>
              </a:solidFill>
            </a:rPr>
            <a:t>- допустимые значения шума, вибрации, влажности</a:t>
          </a:r>
        </a:p>
        <a:p>
          <a:pPr lvl="0" algn="l" defTabSz="622300">
            <a:lnSpc>
              <a:spcPct val="90000"/>
            </a:lnSpc>
            <a:spcBef>
              <a:spcPct val="0"/>
            </a:spcBef>
            <a:spcAft>
              <a:spcPct val="35000"/>
            </a:spcAft>
          </a:pPr>
          <a:r>
            <a:rPr lang="ru-RU" sz="1200" kern="1200" dirty="0" smtClean="0">
              <a:solidFill>
                <a:schemeClr val="tx1"/>
              </a:solidFill>
            </a:rPr>
            <a:t>- частота уборки транспортных средств, помещений</a:t>
          </a:r>
        </a:p>
        <a:p>
          <a:pPr lvl="0" algn="l" defTabSz="622300">
            <a:lnSpc>
              <a:spcPct val="90000"/>
            </a:lnSpc>
            <a:spcBef>
              <a:spcPct val="0"/>
            </a:spcBef>
            <a:spcAft>
              <a:spcPct val="35000"/>
            </a:spcAft>
          </a:pPr>
          <a:r>
            <a:rPr lang="ru-RU" sz="1200" kern="1200" dirty="0" smtClean="0">
              <a:solidFill>
                <a:schemeClr val="tx1"/>
              </a:solidFill>
            </a:rPr>
            <a:t>- освещенность в транспортном средстве, салоне</a:t>
          </a:r>
        </a:p>
        <a:p>
          <a:pPr lvl="0" algn="l" defTabSz="622300">
            <a:lnSpc>
              <a:spcPct val="90000"/>
            </a:lnSpc>
            <a:spcBef>
              <a:spcPct val="0"/>
            </a:spcBef>
            <a:spcAft>
              <a:spcPct val="35000"/>
            </a:spcAft>
          </a:pPr>
          <a:r>
            <a:rPr lang="ru-RU" sz="1200" kern="1200" dirty="0" smtClean="0">
              <a:solidFill>
                <a:schemeClr val="tx1"/>
              </a:solidFill>
            </a:rPr>
            <a:t>- частота смены постельного белья</a:t>
          </a:r>
          <a:endParaRPr lang="ru-RU" sz="1200" kern="1200" dirty="0">
            <a:solidFill>
              <a:schemeClr val="tx1"/>
            </a:solidFill>
          </a:endParaRPr>
        </a:p>
      </dsp:txBody>
      <dsp:txXfrm>
        <a:off x="1362273" y="4159645"/>
        <a:ext cx="4968858" cy="1760249"/>
      </dsp:txXfrm>
    </dsp:sp>
    <dsp:sp modelId="{1AF9B2CA-BA7B-4D64-9DBE-4EC278549DCD}">
      <dsp:nvSpPr>
        <dsp:cNvPr id="0" name=""/>
        <dsp:cNvSpPr/>
      </dsp:nvSpPr>
      <dsp:spPr>
        <a:xfrm>
          <a:off x="279162" y="4585973"/>
          <a:ext cx="899995" cy="907593"/>
        </a:xfrm>
        <a:prstGeom prst="roundRect">
          <a:avLst>
            <a:gd name="adj" fmla="val 10000"/>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1B0574-8EDB-4544-B257-ABC202E9B765}">
      <dsp:nvSpPr>
        <dsp:cNvPr id="0" name=""/>
        <dsp:cNvSpPr/>
      </dsp:nvSpPr>
      <dsp:spPr>
        <a:xfrm>
          <a:off x="0" y="6015942"/>
          <a:ext cx="6331132" cy="1033142"/>
        </a:xfrm>
        <a:prstGeom prst="roundRect">
          <a:avLst>
            <a:gd name="adj" fmla="val 100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ru-RU" sz="1400" b="1" kern="1200" dirty="0" smtClean="0">
              <a:solidFill>
                <a:srgbClr val="C00000"/>
              </a:solidFill>
            </a:rPr>
            <a:t>Показатели сохранности багажа</a:t>
          </a:r>
        </a:p>
        <a:p>
          <a:pPr lvl="0" algn="l" defTabSz="622300">
            <a:lnSpc>
              <a:spcPct val="90000"/>
            </a:lnSpc>
            <a:spcBef>
              <a:spcPct val="0"/>
            </a:spcBef>
            <a:spcAft>
              <a:spcPct val="35000"/>
            </a:spcAft>
          </a:pPr>
          <a:r>
            <a:rPr lang="ru-RU" sz="1200" kern="1200" dirty="0" smtClean="0">
              <a:solidFill>
                <a:schemeClr val="tx1"/>
              </a:solidFill>
            </a:rPr>
            <a:t>- процент багажных отправок, прибывающих с повреждениями</a:t>
          </a:r>
        </a:p>
        <a:p>
          <a:pPr lvl="0" algn="l" defTabSz="622300">
            <a:lnSpc>
              <a:spcPct val="90000"/>
            </a:lnSpc>
            <a:spcBef>
              <a:spcPct val="0"/>
            </a:spcBef>
            <a:spcAft>
              <a:spcPct val="35000"/>
            </a:spcAft>
          </a:pPr>
          <a:r>
            <a:rPr lang="ru-RU" sz="1200" kern="1200" dirty="0" smtClean="0">
              <a:solidFill>
                <a:schemeClr val="tx1"/>
              </a:solidFill>
            </a:rPr>
            <a:t>- средняя стоимость ущерба от повреждения багажа</a:t>
          </a:r>
        </a:p>
        <a:p>
          <a:pPr lvl="0" algn="l" defTabSz="622300">
            <a:lnSpc>
              <a:spcPct val="90000"/>
            </a:lnSpc>
            <a:spcBef>
              <a:spcPct val="0"/>
            </a:spcBef>
            <a:spcAft>
              <a:spcPct val="35000"/>
            </a:spcAft>
          </a:pPr>
          <a:r>
            <a:rPr lang="ru-RU" sz="1200" kern="1200" dirty="0" smtClean="0">
              <a:solidFill>
                <a:schemeClr val="tx1"/>
              </a:solidFill>
            </a:rPr>
            <a:t>- стоимость возмещения от потери багажа</a:t>
          </a:r>
          <a:endParaRPr lang="ru-RU" sz="1200" kern="1200" dirty="0">
            <a:solidFill>
              <a:schemeClr val="tx1"/>
            </a:solidFill>
          </a:endParaRPr>
        </a:p>
      </dsp:txBody>
      <dsp:txXfrm>
        <a:off x="1362273" y="6015942"/>
        <a:ext cx="4968858" cy="1033142"/>
      </dsp:txXfrm>
    </dsp:sp>
    <dsp:sp modelId="{69DEDB77-5DF6-49F9-AE1E-3E4EB753BE21}">
      <dsp:nvSpPr>
        <dsp:cNvPr id="0" name=""/>
        <dsp:cNvSpPr/>
      </dsp:nvSpPr>
      <dsp:spPr>
        <a:xfrm>
          <a:off x="279162" y="6078716"/>
          <a:ext cx="899995" cy="907593"/>
        </a:xfrm>
        <a:prstGeom prst="roundRect">
          <a:avLst>
            <a:gd name="adj" fmla="val 10000"/>
          </a:avLst>
        </a:prstGeom>
        <a:blipFill rotWithShape="1">
          <a:blip xmlns:r="http://schemas.openxmlformats.org/officeDocument/2006/relationships" r:embed="rId5"/>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1150F7-5B59-4ED2-AEA1-D4B326C5700F}">
      <dsp:nvSpPr>
        <dsp:cNvPr id="0" name=""/>
        <dsp:cNvSpPr/>
      </dsp:nvSpPr>
      <dsp:spPr>
        <a:xfrm>
          <a:off x="0" y="7145131"/>
          <a:ext cx="6331132" cy="1096476"/>
        </a:xfrm>
        <a:prstGeom prst="roundRect">
          <a:avLst>
            <a:gd name="adj" fmla="val 100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ru-RU" sz="1400" b="1" kern="1200" dirty="0" smtClean="0">
              <a:solidFill>
                <a:srgbClr val="C00000"/>
              </a:solidFill>
            </a:rPr>
            <a:t>Показатели информационного обслуживания</a:t>
          </a:r>
        </a:p>
        <a:p>
          <a:pPr lvl="0" algn="l" defTabSz="622300">
            <a:lnSpc>
              <a:spcPct val="90000"/>
            </a:lnSpc>
            <a:spcBef>
              <a:spcPct val="0"/>
            </a:spcBef>
            <a:spcAft>
              <a:spcPct val="35000"/>
            </a:spcAft>
          </a:pPr>
          <a:r>
            <a:rPr lang="ru-RU" sz="1200" kern="1200" dirty="0" smtClean="0">
              <a:solidFill>
                <a:schemeClr val="tx1"/>
              </a:solidFill>
            </a:rPr>
            <a:t>- информация об отправлении и прибытии транспортных средств</a:t>
          </a:r>
        </a:p>
        <a:p>
          <a:pPr lvl="0" algn="l" defTabSz="622300">
            <a:lnSpc>
              <a:spcPct val="90000"/>
            </a:lnSpc>
            <a:spcBef>
              <a:spcPct val="0"/>
            </a:spcBef>
            <a:spcAft>
              <a:spcPct val="35000"/>
            </a:spcAft>
          </a:pPr>
          <a:r>
            <a:rPr lang="ru-RU" sz="1200" kern="1200" dirty="0" smtClean="0">
              <a:solidFill>
                <a:schemeClr val="tx1"/>
              </a:solidFill>
            </a:rPr>
            <a:t>- информация о предоставляемых услугах и их стоимости</a:t>
          </a:r>
        </a:p>
        <a:p>
          <a:pPr lvl="0" algn="l" defTabSz="622300">
            <a:lnSpc>
              <a:spcPct val="90000"/>
            </a:lnSpc>
            <a:spcBef>
              <a:spcPct val="0"/>
            </a:spcBef>
            <a:spcAft>
              <a:spcPct val="35000"/>
            </a:spcAft>
          </a:pPr>
          <a:r>
            <a:rPr lang="ru-RU" sz="1200" kern="1200" dirty="0" smtClean="0">
              <a:solidFill>
                <a:schemeClr val="tx1"/>
              </a:solidFill>
            </a:rPr>
            <a:t>- информация о размещении сервисов</a:t>
          </a:r>
          <a:endParaRPr lang="ru-RU" sz="1200" kern="1200" dirty="0">
            <a:solidFill>
              <a:schemeClr val="tx1"/>
            </a:solidFill>
          </a:endParaRPr>
        </a:p>
      </dsp:txBody>
      <dsp:txXfrm>
        <a:off x="1362273" y="7145131"/>
        <a:ext cx="4968858" cy="1096476"/>
      </dsp:txXfrm>
    </dsp:sp>
    <dsp:sp modelId="{049D70AA-A541-49C5-B634-40505565E9A6}">
      <dsp:nvSpPr>
        <dsp:cNvPr id="0" name=""/>
        <dsp:cNvSpPr/>
      </dsp:nvSpPr>
      <dsp:spPr>
        <a:xfrm>
          <a:off x="279162" y="7239573"/>
          <a:ext cx="899995" cy="907593"/>
        </a:xfrm>
        <a:prstGeom prst="roundRect">
          <a:avLst>
            <a:gd name="adj" fmla="val 10000"/>
          </a:avLst>
        </a:prstGeom>
        <a:blipFill rotWithShape="1">
          <a:blip xmlns:r="http://schemas.openxmlformats.org/officeDocument/2006/relationships" r:embed="rId6"/>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009176-F014-4FC5-B301-0F7DC10FDE70}">
      <dsp:nvSpPr>
        <dsp:cNvPr id="0" name=""/>
        <dsp:cNvSpPr/>
      </dsp:nvSpPr>
      <dsp:spPr>
        <a:xfrm>
          <a:off x="0" y="0"/>
          <a:ext cx="5469697" cy="1405252"/>
        </a:xfrm>
        <a:prstGeom prst="roundRect">
          <a:avLst>
            <a:gd name="adj" fmla="val 100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ru-RU" sz="1400" b="1" kern="1200" dirty="0" smtClean="0">
              <a:solidFill>
                <a:srgbClr val="C00000"/>
              </a:solidFill>
            </a:rPr>
            <a:t>Показатели надежности функционирования ТС</a:t>
          </a:r>
        </a:p>
        <a:p>
          <a:pPr lvl="0" algn="l" defTabSz="622300">
            <a:lnSpc>
              <a:spcPct val="90000"/>
            </a:lnSpc>
            <a:spcBef>
              <a:spcPct val="0"/>
            </a:spcBef>
            <a:spcAft>
              <a:spcPct val="35000"/>
            </a:spcAft>
          </a:pPr>
          <a:r>
            <a:rPr lang="ru-RU" sz="1200" kern="1200" dirty="0" smtClean="0">
              <a:solidFill>
                <a:schemeClr val="tx1"/>
              </a:solidFill>
            </a:rPr>
            <a:t>- ресурс</a:t>
          </a:r>
        </a:p>
        <a:p>
          <a:pPr lvl="0" algn="l" defTabSz="622300">
            <a:lnSpc>
              <a:spcPct val="90000"/>
            </a:lnSpc>
            <a:spcBef>
              <a:spcPct val="0"/>
            </a:spcBef>
            <a:spcAft>
              <a:spcPct val="35000"/>
            </a:spcAft>
          </a:pPr>
          <a:r>
            <a:rPr lang="ru-RU" sz="1200" kern="1200" dirty="0" smtClean="0">
              <a:solidFill>
                <a:schemeClr val="tx1"/>
              </a:solidFill>
            </a:rPr>
            <a:t>- срок службы</a:t>
          </a:r>
        </a:p>
        <a:p>
          <a:pPr lvl="0" algn="l" defTabSz="622300">
            <a:lnSpc>
              <a:spcPct val="90000"/>
            </a:lnSpc>
            <a:spcBef>
              <a:spcPct val="0"/>
            </a:spcBef>
            <a:spcAft>
              <a:spcPct val="35000"/>
            </a:spcAft>
          </a:pPr>
          <a:r>
            <a:rPr lang="ru-RU" sz="1200" kern="1200" dirty="0" smtClean="0">
              <a:solidFill>
                <a:schemeClr val="tx1"/>
              </a:solidFill>
            </a:rPr>
            <a:t>- вероятность безотказной работы</a:t>
          </a:r>
        </a:p>
        <a:p>
          <a:pPr lvl="0" algn="l" defTabSz="622300">
            <a:lnSpc>
              <a:spcPct val="90000"/>
            </a:lnSpc>
            <a:spcBef>
              <a:spcPct val="0"/>
            </a:spcBef>
            <a:spcAft>
              <a:spcPct val="35000"/>
            </a:spcAft>
          </a:pPr>
          <a:r>
            <a:rPr lang="ru-RU" sz="1200" kern="1200" dirty="0" smtClean="0">
              <a:solidFill>
                <a:schemeClr val="tx1"/>
              </a:solidFill>
            </a:rPr>
            <a:t>- наработка на отказ</a:t>
          </a:r>
        </a:p>
        <a:p>
          <a:pPr lvl="0" algn="l" defTabSz="622300">
            <a:lnSpc>
              <a:spcPct val="90000"/>
            </a:lnSpc>
            <a:spcBef>
              <a:spcPct val="0"/>
            </a:spcBef>
            <a:spcAft>
              <a:spcPct val="35000"/>
            </a:spcAft>
          </a:pPr>
          <a:r>
            <a:rPr lang="ru-RU" sz="1200" kern="1200" dirty="0" smtClean="0">
              <a:solidFill>
                <a:schemeClr val="tx1"/>
              </a:solidFill>
            </a:rPr>
            <a:t>- периодичность технического контроля органами госнадзора</a:t>
          </a:r>
          <a:endParaRPr lang="ru-RU" sz="1200" kern="1200" dirty="0">
            <a:solidFill>
              <a:schemeClr val="tx1"/>
            </a:solidFill>
          </a:endParaRPr>
        </a:p>
      </dsp:txBody>
      <dsp:txXfrm>
        <a:off x="1315833" y="0"/>
        <a:ext cx="4153863" cy="1405252"/>
      </dsp:txXfrm>
    </dsp:sp>
    <dsp:sp modelId="{8F3275E1-ABB3-4540-A046-BC6F61DF91A2}">
      <dsp:nvSpPr>
        <dsp:cNvPr id="0" name=""/>
        <dsp:cNvSpPr/>
      </dsp:nvSpPr>
      <dsp:spPr>
        <a:xfrm>
          <a:off x="221893" y="251676"/>
          <a:ext cx="1093939" cy="901900"/>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1B0574-8EDB-4544-B257-ABC202E9B765}">
      <dsp:nvSpPr>
        <dsp:cNvPr id="0" name=""/>
        <dsp:cNvSpPr/>
      </dsp:nvSpPr>
      <dsp:spPr>
        <a:xfrm>
          <a:off x="0" y="1627146"/>
          <a:ext cx="5469697" cy="1479431"/>
        </a:xfrm>
        <a:prstGeom prst="roundRect">
          <a:avLst>
            <a:gd name="adj" fmla="val 100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ru-RU" sz="1400" b="1" kern="1200" dirty="0" smtClean="0">
              <a:solidFill>
                <a:srgbClr val="C00000"/>
              </a:solidFill>
            </a:rPr>
            <a:t>Показатели профессиональной пригодности исполнителей перевозки</a:t>
          </a:r>
        </a:p>
        <a:p>
          <a:pPr lvl="0" algn="l" defTabSz="622300">
            <a:lnSpc>
              <a:spcPct val="90000"/>
            </a:lnSpc>
            <a:spcBef>
              <a:spcPct val="0"/>
            </a:spcBef>
            <a:spcAft>
              <a:spcPct val="35000"/>
            </a:spcAft>
          </a:pPr>
          <a:r>
            <a:rPr lang="ru-RU" sz="1200" kern="1200" dirty="0" smtClean="0">
              <a:solidFill>
                <a:schemeClr val="tx1"/>
              </a:solidFill>
            </a:rPr>
            <a:t>- стаж работы на занимаемой должности</a:t>
          </a:r>
        </a:p>
        <a:p>
          <a:pPr lvl="0" algn="l" defTabSz="622300">
            <a:lnSpc>
              <a:spcPct val="90000"/>
            </a:lnSpc>
            <a:spcBef>
              <a:spcPct val="0"/>
            </a:spcBef>
            <a:spcAft>
              <a:spcPct val="35000"/>
            </a:spcAft>
          </a:pPr>
          <a:r>
            <a:rPr lang="ru-RU" sz="1200" kern="1200" dirty="0" smtClean="0">
              <a:solidFill>
                <a:schemeClr val="tx1"/>
              </a:solidFill>
            </a:rPr>
            <a:t>- уровень квалификации (класс вождения)</a:t>
          </a:r>
        </a:p>
        <a:p>
          <a:pPr lvl="0" algn="l" defTabSz="622300">
            <a:lnSpc>
              <a:spcPct val="90000"/>
            </a:lnSpc>
            <a:spcBef>
              <a:spcPct val="0"/>
            </a:spcBef>
            <a:spcAft>
              <a:spcPct val="35000"/>
            </a:spcAft>
          </a:pPr>
          <a:r>
            <a:rPr lang="ru-RU" sz="1200" kern="1200" dirty="0" smtClean="0">
              <a:solidFill>
                <a:schemeClr val="tx1"/>
              </a:solidFill>
            </a:rPr>
            <a:t>- периодичность повышения квалификации</a:t>
          </a:r>
        </a:p>
        <a:p>
          <a:pPr lvl="0" algn="l" defTabSz="622300">
            <a:lnSpc>
              <a:spcPct val="90000"/>
            </a:lnSpc>
            <a:spcBef>
              <a:spcPct val="0"/>
            </a:spcBef>
            <a:spcAft>
              <a:spcPct val="35000"/>
            </a:spcAft>
          </a:pPr>
          <a:r>
            <a:rPr lang="ru-RU" sz="1200" kern="1200" dirty="0" smtClean="0">
              <a:solidFill>
                <a:schemeClr val="tx1"/>
              </a:solidFill>
            </a:rPr>
            <a:t>- число нарушений правил управления ТС и должностных инструкций за отчетный период</a:t>
          </a:r>
          <a:endParaRPr lang="ru-RU" sz="1200" kern="1200" dirty="0">
            <a:solidFill>
              <a:schemeClr val="tx1"/>
            </a:solidFill>
          </a:endParaRPr>
        </a:p>
      </dsp:txBody>
      <dsp:txXfrm>
        <a:off x="1315833" y="1627146"/>
        <a:ext cx="4153863" cy="1479431"/>
      </dsp:txXfrm>
    </dsp:sp>
    <dsp:sp modelId="{69DEDB77-5DF6-49F9-AE1E-3E4EB753BE21}">
      <dsp:nvSpPr>
        <dsp:cNvPr id="0" name=""/>
        <dsp:cNvSpPr/>
      </dsp:nvSpPr>
      <dsp:spPr>
        <a:xfrm>
          <a:off x="259191" y="1918060"/>
          <a:ext cx="1019343" cy="897604"/>
        </a:xfrm>
        <a:prstGeom prst="roundRect">
          <a:avLst>
            <a:gd name="adj" fmla="val 10000"/>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1150F7-5B59-4ED2-AEA1-D4B326C5700F}">
      <dsp:nvSpPr>
        <dsp:cNvPr id="0" name=""/>
        <dsp:cNvSpPr/>
      </dsp:nvSpPr>
      <dsp:spPr>
        <a:xfrm>
          <a:off x="0" y="3328471"/>
          <a:ext cx="5469697" cy="2218936"/>
        </a:xfrm>
        <a:prstGeom prst="roundRect">
          <a:avLst>
            <a:gd name="adj" fmla="val 100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ru-RU" sz="1400" b="1" kern="1200" dirty="0" smtClean="0">
              <a:solidFill>
                <a:srgbClr val="C00000"/>
              </a:solidFill>
            </a:rPr>
            <a:t>Показатели  готовности транспортного средства и экипажа к выполнению перевозок:</a:t>
          </a:r>
        </a:p>
        <a:p>
          <a:pPr lvl="0" algn="l" defTabSz="622300">
            <a:lnSpc>
              <a:spcPct val="90000"/>
            </a:lnSpc>
            <a:spcBef>
              <a:spcPct val="0"/>
            </a:spcBef>
            <a:spcAft>
              <a:spcPct val="35000"/>
            </a:spcAft>
          </a:pPr>
          <a:r>
            <a:rPr lang="ru-RU" sz="1200" kern="1200" dirty="0" smtClean="0">
              <a:solidFill>
                <a:schemeClr val="tx1"/>
              </a:solidFill>
            </a:rPr>
            <a:t>- укомплектованность обслуживающим персоналом</a:t>
          </a:r>
        </a:p>
        <a:p>
          <a:pPr lvl="0" algn="l" defTabSz="622300">
            <a:lnSpc>
              <a:spcPct val="90000"/>
            </a:lnSpc>
            <a:spcBef>
              <a:spcPct val="0"/>
            </a:spcBef>
            <a:spcAft>
              <a:spcPct val="35000"/>
            </a:spcAft>
          </a:pPr>
          <a:r>
            <a:rPr lang="ru-RU" sz="1200" kern="1200" dirty="0" smtClean="0">
              <a:solidFill>
                <a:schemeClr val="tx1"/>
              </a:solidFill>
            </a:rPr>
            <a:t>- минимальная норма состава экипажа</a:t>
          </a:r>
        </a:p>
        <a:p>
          <a:pPr lvl="0" algn="l" defTabSz="622300">
            <a:lnSpc>
              <a:spcPct val="90000"/>
            </a:lnSpc>
            <a:spcBef>
              <a:spcPct val="0"/>
            </a:spcBef>
            <a:spcAft>
              <a:spcPct val="35000"/>
            </a:spcAft>
          </a:pPr>
          <a:r>
            <a:rPr lang="ru-RU" sz="1200" kern="1200" dirty="0" smtClean="0">
              <a:solidFill>
                <a:schemeClr val="tx1"/>
              </a:solidFill>
            </a:rPr>
            <a:t>- обеспеченность спасательным средствами, средствами оказания первой помощи</a:t>
          </a:r>
        </a:p>
        <a:p>
          <a:pPr lvl="0" algn="l" defTabSz="622300">
            <a:lnSpc>
              <a:spcPct val="90000"/>
            </a:lnSpc>
            <a:spcBef>
              <a:spcPct val="0"/>
            </a:spcBef>
            <a:spcAft>
              <a:spcPct val="35000"/>
            </a:spcAft>
          </a:pPr>
          <a:r>
            <a:rPr lang="ru-RU" sz="1200" kern="1200" dirty="0" smtClean="0">
              <a:solidFill>
                <a:schemeClr val="tx1"/>
              </a:solidFill>
            </a:rPr>
            <a:t>- укомплектованность съемным оборудованием, инвентарем;</a:t>
          </a:r>
        </a:p>
        <a:p>
          <a:pPr lvl="0" algn="l" defTabSz="622300">
            <a:lnSpc>
              <a:spcPct val="90000"/>
            </a:lnSpc>
            <a:spcBef>
              <a:spcPct val="0"/>
            </a:spcBef>
            <a:spcAft>
              <a:spcPct val="35000"/>
            </a:spcAft>
          </a:pPr>
          <a:r>
            <a:rPr lang="ru-RU" sz="1200" kern="1200" dirty="0" smtClean="0">
              <a:solidFill>
                <a:schemeClr val="tx1"/>
              </a:solidFill>
            </a:rPr>
            <a:t>- обеспеченность нормативными документами, маршрутными картами</a:t>
          </a:r>
          <a:endParaRPr lang="ru-RU" sz="1200" kern="1200" dirty="0">
            <a:solidFill>
              <a:schemeClr val="tx1"/>
            </a:solidFill>
          </a:endParaRPr>
        </a:p>
      </dsp:txBody>
      <dsp:txXfrm>
        <a:off x="1315833" y="3328471"/>
        <a:ext cx="4153863" cy="2218936"/>
      </dsp:txXfrm>
    </dsp:sp>
    <dsp:sp modelId="{049D70AA-A541-49C5-B634-40505565E9A6}">
      <dsp:nvSpPr>
        <dsp:cNvPr id="0" name=""/>
        <dsp:cNvSpPr/>
      </dsp:nvSpPr>
      <dsp:spPr>
        <a:xfrm>
          <a:off x="221893" y="3955854"/>
          <a:ext cx="1093939" cy="964172"/>
        </a:xfrm>
        <a:prstGeom prst="roundRect">
          <a:avLst>
            <a:gd name="adj" fmla="val 10000"/>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12D352-B4E3-4B57-9E6B-5F6197F26831}">
      <dsp:nvSpPr>
        <dsp:cNvPr id="0" name=""/>
        <dsp:cNvSpPr/>
      </dsp:nvSpPr>
      <dsp:spPr>
        <a:xfrm>
          <a:off x="2549971" y="48025"/>
          <a:ext cx="950678" cy="761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ru-RU" sz="1200" kern="1200" dirty="0" smtClean="0"/>
            <a:t>Снижение спроса на перевозки</a:t>
          </a:r>
          <a:endParaRPr lang="ru-RU" sz="1200" kern="1200" dirty="0"/>
        </a:p>
      </dsp:txBody>
      <dsp:txXfrm>
        <a:off x="2549971" y="48025"/>
        <a:ext cx="950678" cy="761103"/>
      </dsp:txXfrm>
    </dsp:sp>
    <dsp:sp modelId="{131A54F6-3614-4BD0-9FBE-ACBC6EECFF65}">
      <dsp:nvSpPr>
        <dsp:cNvPr id="0" name=""/>
        <dsp:cNvSpPr/>
      </dsp:nvSpPr>
      <dsp:spPr>
        <a:xfrm>
          <a:off x="1303000" y="-121"/>
          <a:ext cx="2151008" cy="2151008"/>
        </a:xfrm>
        <a:prstGeom prst="circularArrow">
          <a:avLst>
            <a:gd name="adj1" fmla="val 6900"/>
            <a:gd name="adj2" fmla="val 465172"/>
            <a:gd name="adj3" fmla="val 550174"/>
            <a:gd name="adj4" fmla="val 20584654"/>
            <a:gd name="adj5" fmla="val 805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BBA5AF-77D9-4796-8AF7-15F21035D84D}">
      <dsp:nvSpPr>
        <dsp:cNvPr id="0" name=""/>
        <dsp:cNvSpPr/>
      </dsp:nvSpPr>
      <dsp:spPr>
        <a:xfrm>
          <a:off x="2549971" y="1341637"/>
          <a:ext cx="950678" cy="761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ru-RU" sz="1200" kern="1200" dirty="0" smtClean="0"/>
            <a:t>Снижение выручки перевозчиков</a:t>
          </a:r>
          <a:endParaRPr lang="ru-RU" sz="1200" kern="1200" dirty="0"/>
        </a:p>
      </dsp:txBody>
      <dsp:txXfrm>
        <a:off x="2549971" y="1341637"/>
        <a:ext cx="950678" cy="761103"/>
      </dsp:txXfrm>
    </dsp:sp>
    <dsp:sp modelId="{883213A1-7355-47DA-A3C0-4ECC40232342}">
      <dsp:nvSpPr>
        <dsp:cNvPr id="0" name=""/>
        <dsp:cNvSpPr/>
      </dsp:nvSpPr>
      <dsp:spPr>
        <a:xfrm>
          <a:off x="1303000" y="-121"/>
          <a:ext cx="2151008" cy="2151008"/>
        </a:xfrm>
        <a:prstGeom prst="circularArrow">
          <a:avLst>
            <a:gd name="adj1" fmla="val 6900"/>
            <a:gd name="adj2" fmla="val 465172"/>
            <a:gd name="adj3" fmla="val 5136236"/>
            <a:gd name="adj4" fmla="val 4751752"/>
            <a:gd name="adj5" fmla="val 805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F5B050-3DA6-45AB-A7AA-32D26EFAFE62}">
      <dsp:nvSpPr>
        <dsp:cNvPr id="0" name=""/>
        <dsp:cNvSpPr/>
      </dsp:nvSpPr>
      <dsp:spPr>
        <a:xfrm>
          <a:off x="1138453" y="1341637"/>
          <a:ext cx="1186491" cy="761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ru-RU" sz="1200" kern="1200" dirty="0" smtClean="0"/>
            <a:t>Необходимость повышения тарифа</a:t>
          </a:r>
          <a:endParaRPr lang="ru-RU" sz="1200" kern="1200" dirty="0"/>
        </a:p>
      </dsp:txBody>
      <dsp:txXfrm>
        <a:off x="1138453" y="1341637"/>
        <a:ext cx="1186491" cy="761102"/>
      </dsp:txXfrm>
    </dsp:sp>
    <dsp:sp modelId="{7A8E1D6C-B399-459B-8C0A-90B0BD8D13BF}">
      <dsp:nvSpPr>
        <dsp:cNvPr id="0" name=""/>
        <dsp:cNvSpPr/>
      </dsp:nvSpPr>
      <dsp:spPr>
        <a:xfrm>
          <a:off x="1303000" y="-121"/>
          <a:ext cx="2151008" cy="2151008"/>
        </a:xfrm>
        <a:prstGeom prst="circularArrow">
          <a:avLst>
            <a:gd name="adj1" fmla="val 6900"/>
            <a:gd name="adj2" fmla="val 465172"/>
            <a:gd name="adj3" fmla="val 11350174"/>
            <a:gd name="adj4" fmla="val 9784654"/>
            <a:gd name="adj5" fmla="val 805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D65EFA-AD45-4D5D-9362-CA58F4A2CA73}">
      <dsp:nvSpPr>
        <dsp:cNvPr id="0" name=""/>
        <dsp:cNvSpPr/>
      </dsp:nvSpPr>
      <dsp:spPr>
        <a:xfrm>
          <a:off x="1256360" y="48025"/>
          <a:ext cx="950678" cy="761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ru-RU" sz="1200" kern="1200" dirty="0" smtClean="0"/>
            <a:t>Повышение тарифа</a:t>
          </a:r>
          <a:endParaRPr lang="ru-RU" sz="1200" kern="1200" dirty="0"/>
        </a:p>
      </dsp:txBody>
      <dsp:txXfrm>
        <a:off x="1256360" y="48025"/>
        <a:ext cx="950678" cy="761103"/>
      </dsp:txXfrm>
    </dsp:sp>
    <dsp:sp modelId="{FAD85868-CEF4-436E-8881-4AE97C199B8B}">
      <dsp:nvSpPr>
        <dsp:cNvPr id="0" name=""/>
        <dsp:cNvSpPr/>
      </dsp:nvSpPr>
      <dsp:spPr>
        <a:xfrm>
          <a:off x="1303000" y="-121"/>
          <a:ext cx="2151008" cy="2151008"/>
        </a:xfrm>
        <a:prstGeom prst="circularArrow">
          <a:avLst>
            <a:gd name="adj1" fmla="val 6900"/>
            <a:gd name="adj2" fmla="val 465172"/>
            <a:gd name="adj3" fmla="val 16383076"/>
            <a:gd name="adj4" fmla="val 15551752"/>
            <a:gd name="adj5" fmla="val 805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0271BC-13BD-476A-B4D4-3A0836F305BB}" type="datetimeFigureOut">
              <a:rPr lang="ru-RU" smtClean="0"/>
              <a:t>23.04.2015</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E247E2-734B-473B-840E-E52AC9AEBF78}" type="slidenum">
              <a:rPr lang="ru-RU" smtClean="0"/>
              <a:t>‹#›</a:t>
            </a:fld>
            <a:endParaRPr lang="ru-RU"/>
          </a:p>
        </p:txBody>
      </p:sp>
    </p:spTree>
    <p:extLst>
      <p:ext uri="{BB962C8B-B14F-4D97-AF65-F5344CB8AC3E}">
        <p14:creationId xmlns:p14="http://schemas.microsoft.com/office/powerpoint/2010/main" val="3340666244"/>
      </p:ext>
    </p:extLst>
  </p:cSld>
  <p:clrMap bg1="lt1" tx1="dk1" bg2="lt2" tx2="dk2" accent1="accent1" accent2="accent2" accent3="accent3" accent4="accent4" accent5="accent5" accent6="accent6" hlink="hlink" folHlink="folHlink"/>
  <p:notesStyle>
    <a:lvl1pPr marL="0" algn="l" defTabSz="1075334" rtl="0" eaLnBrk="1" latinLnBrk="0" hangingPunct="1">
      <a:defRPr sz="1411" kern="1200">
        <a:solidFill>
          <a:schemeClr val="tx1"/>
        </a:solidFill>
        <a:latin typeface="+mn-lt"/>
        <a:ea typeface="+mn-ea"/>
        <a:cs typeface="+mn-cs"/>
      </a:defRPr>
    </a:lvl1pPr>
    <a:lvl2pPr marL="537667" algn="l" defTabSz="1075334" rtl="0" eaLnBrk="1" latinLnBrk="0" hangingPunct="1">
      <a:defRPr sz="1411" kern="1200">
        <a:solidFill>
          <a:schemeClr val="tx1"/>
        </a:solidFill>
        <a:latin typeface="+mn-lt"/>
        <a:ea typeface="+mn-ea"/>
        <a:cs typeface="+mn-cs"/>
      </a:defRPr>
    </a:lvl2pPr>
    <a:lvl3pPr marL="1075334" algn="l" defTabSz="1075334" rtl="0" eaLnBrk="1" latinLnBrk="0" hangingPunct="1">
      <a:defRPr sz="1411" kern="1200">
        <a:solidFill>
          <a:schemeClr val="tx1"/>
        </a:solidFill>
        <a:latin typeface="+mn-lt"/>
        <a:ea typeface="+mn-ea"/>
        <a:cs typeface="+mn-cs"/>
      </a:defRPr>
    </a:lvl3pPr>
    <a:lvl4pPr marL="1613002" algn="l" defTabSz="1075334" rtl="0" eaLnBrk="1" latinLnBrk="0" hangingPunct="1">
      <a:defRPr sz="1411" kern="1200">
        <a:solidFill>
          <a:schemeClr val="tx1"/>
        </a:solidFill>
        <a:latin typeface="+mn-lt"/>
        <a:ea typeface="+mn-ea"/>
        <a:cs typeface="+mn-cs"/>
      </a:defRPr>
    </a:lvl4pPr>
    <a:lvl5pPr marL="2150669" algn="l" defTabSz="1075334" rtl="0" eaLnBrk="1" latinLnBrk="0" hangingPunct="1">
      <a:defRPr sz="1411" kern="1200">
        <a:solidFill>
          <a:schemeClr val="tx1"/>
        </a:solidFill>
        <a:latin typeface="+mn-lt"/>
        <a:ea typeface="+mn-ea"/>
        <a:cs typeface="+mn-cs"/>
      </a:defRPr>
    </a:lvl5pPr>
    <a:lvl6pPr marL="2688336" algn="l" defTabSz="1075334" rtl="0" eaLnBrk="1" latinLnBrk="0" hangingPunct="1">
      <a:defRPr sz="1411" kern="1200">
        <a:solidFill>
          <a:schemeClr val="tx1"/>
        </a:solidFill>
        <a:latin typeface="+mn-lt"/>
        <a:ea typeface="+mn-ea"/>
        <a:cs typeface="+mn-cs"/>
      </a:defRPr>
    </a:lvl6pPr>
    <a:lvl7pPr marL="3226003" algn="l" defTabSz="1075334" rtl="0" eaLnBrk="1" latinLnBrk="0" hangingPunct="1">
      <a:defRPr sz="1411" kern="1200">
        <a:solidFill>
          <a:schemeClr val="tx1"/>
        </a:solidFill>
        <a:latin typeface="+mn-lt"/>
        <a:ea typeface="+mn-ea"/>
        <a:cs typeface="+mn-cs"/>
      </a:defRPr>
    </a:lvl7pPr>
    <a:lvl8pPr marL="3763670" algn="l" defTabSz="1075334" rtl="0" eaLnBrk="1" latinLnBrk="0" hangingPunct="1">
      <a:defRPr sz="1411" kern="1200">
        <a:solidFill>
          <a:schemeClr val="tx1"/>
        </a:solidFill>
        <a:latin typeface="+mn-lt"/>
        <a:ea typeface="+mn-ea"/>
        <a:cs typeface="+mn-cs"/>
      </a:defRPr>
    </a:lvl8pPr>
    <a:lvl9pPr marL="4301338" algn="l" defTabSz="1075334" rtl="0" eaLnBrk="1" latinLnBrk="0" hangingPunct="1">
      <a:defRPr sz="1411"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3E247E2-734B-473B-840E-E52AC9AEBF78}" type="slidenum">
              <a:rPr lang="ru-RU" smtClean="0"/>
              <a:t>2</a:t>
            </a:fld>
            <a:endParaRPr lang="ru-RU"/>
          </a:p>
        </p:txBody>
      </p:sp>
    </p:spTree>
    <p:extLst>
      <p:ext uri="{BB962C8B-B14F-4D97-AF65-F5344CB8AC3E}">
        <p14:creationId xmlns:p14="http://schemas.microsoft.com/office/powerpoint/2010/main" val="230419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3E247E2-734B-473B-840E-E52AC9AEBF78}" type="slidenum">
              <a:rPr lang="ru-RU" smtClean="0"/>
              <a:t>4</a:t>
            </a:fld>
            <a:endParaRPr lang="ru-RU"/>
          </a:p>
        </p:txBody>
      </p:sp>
    </p:spTree>
    <p:extLst>
      <p:ext uri="{BB962C8B-B14F-4D97-AF65-F5344CB8AC3E}">
        <p14:creationId xmlns:p14="http://schemas.microsoft.com/office/powerpoint/2010/main" val="3329137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3E247E2-734B-473B-840E-E52AC9AEBF78}" type="slidenum">
              <a:rPr lang="ru-RU" smtClean="0"/>
              <a:t>5</a:t>
            </a:fld>
            <a:endParaRPr lang="ru-RU"/>
          </a:p>
        </p:txBody>
      </p:sp>
    </p:spTree>
    <p:extLst>
      <p:ext uri="{BB962C8B-B14F-4D97-AF65-F5344CB8AC3E}">
        <p14:creationId xmlns:p14="http://schemas.microsoft.com/office/powerpoint/2010/main" val="1856514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3E247E2-734B-473B-840E-E52AC9AEBF78}" type="slidenum">
              <a:rPr lang="ru-RU" smtClean="0"/>
              <a:t>7</a:t>
            </a:fld>
            <a:endParaRPr lang="ru-RU"/>
          </a:p>
        </p:txBody>
      </p:sp>
    </p:spTree>
    <p:extLst>
      <p:ext uri="{BB962C8B-B14F-4D97-AF65-F5344CB8AC3E}">
        <p14:creationId xmlns:p14="http://schemas.microsoft.com/office/powerpoint/2010/main" val="2874698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3E247E2-734B-473B-840E-E52AC9AEBF78}" type="slidenum">
              <a:rPr lang="ru-RU" smtClean="0"/>
              <a:t>8</a:t>
            </a:fld>
            <a:endParaRPr lang="ru-RU"/>
          </a:p>
        </p:txBody>
      </p:sp>
    </p:spTree>
    <p:extLst>
      <p:ext uri="{BB962C8B-B14F-4D97-AF65-F5344CB8AC3E}">
        <p14:creationId xmlns:p14="http://schemas.microsoft.com/office/powerpoint/2010/main" val="637410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3E247E2-734B-473B-840E-E52AC9AEBF78}" type="slidenum">
              <a:rPr lang="ru-RU" smtClean="0"/>
              <a:t>9</a:t>
            </a:fld>
            <a:endParaRPr lang="ru-RU"/>
          </a:p>
        </p:txBody>
      </p:sp>
    </p:spTree>
    <p:extLst>
      <p:ext uri="{BB962C8B-B14F-4D97-AF65-F5344CB8AC3E}">
        <p14:creationId xmlns:p14="http://schemas.microsoft.com/office/powerpoint/2010/main" val="2677315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960120" y="1571308"/>
            <a:ext cx="10881360" cy="3342640"/>
          </a:xfrm>
        </p:spPr>
        <p:txBody>
          <a:bodyPr anchor="b"/>
          <a:lstStyle>
            <a:lvl1pPr algn="ctr">
              <a:defRPr sz="8400"/>
            </a:lvl1pPr>
          </a:lstStyle>
          <a:p>
            <a:r>
              <a:rPr lang="ru-RU" smtClean="0"/>
              <a:t>Образец заголовка</a:t>
            </a:r>
            <a:endParaRPr lang="en-US" dirty="0"/>
          </a:p>
        </p:txBody>
      </p:sp>
      <p:sp>
        <p:nvSpPr>
          <p:cNvPr id="3" name="Subtitle 2"/>
          <p:cNvSpPr>
            <a:spLocks noGrp="1"/>
          </p:cNvSpPr>
          <p:nvPr>
            <p:ph type="subTitle" idx="1"/>
          </p:nvPr>
        </p:nvSpPr>
        <p:spPr>
          <a:xfrm>
            <a:off x="1600200" y="5042853"/>
            <a:ext cx="9601200" cy="2318067"/>
          </a:xfrm>
        </p:spPr>
        <p:txBody>
          <a:bodyPr/>
          <a:lstStyle>
            <a:lvl1pPr marL="0" indent="0" algn="ctr">
              <a:buNone/>
              <a:defRPr sz="3360"/>
            </a:lvl1pPr>
            <a:lvl2pPr marL="640080" indent="0" algn="ctr">
              <a:buNone/>
              <a:defRPr sz="2800"/>
            </a:lvl2pPr>
            <a:lvl3pPr marL="1280160" indent="0" algn="ctr">
              <a:buNone/>
              <a:defRPr sz="2520"/>
            </a:lvl3pPr>
            <a:lvl4pPr marL="1920240" indent="0" algn="ctr">
              <a:buNone/>
              <a:defRPr sz="2240"/>
            </a:lvl4pPr>
            <a:lvl5pPr marL="2560320" indent="0" algn="ctr">
              <a:buNone/>
              <a:defRPr sz="2240"/>
            </a:lvl5pPr>
            <a:lvl6pPr marL="3200400" indent="0" algn="ctr">
              <a:buNone/>
              <a:defRPr sz="2240"/>
            </a:lvl6pPr>
            <a:lvl7pPr marL="3840480" indent="0" algn="ctr">
              <a:buNone/>
              <a:defRPr sz="2240"/>
            </a:lvl7pPr>
            <a:lvl8pPr marL="4480560" indent="0" algn="ctr">
              <a:buNone/>
              <a:defRPr sz="2240"/>
            </a:lvl8pPr>
            <a:lvl9pPr marL="5120640" indent="0" algn="ctr">
              <a:buNone/>
              <a:defRPr sz="224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53F92734-6E81-4561-B210-7454045564F4}" type="datetime1">
              <a:rPr lang="ru-RU" smtClean="0"/>
              <a:t>23.04.2015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D619A68-3DF4-459A-B85D-BC5658DF56CB}" type="slidenum">
              <a:rPr lang="ru-RU" smtClean="0"/>
              <a:t>‹#›</a:t>
            </a:fld>
            <a:endParaRPr lang="ru-RU"/>
          </a:p>
        </p:txBody>
      </p:sp>
    </p:spTree>
    <p:extLst>
      <p:ext uri="{BB962C8B-B14F-4D97-AF65-F5344CB8AC3E}">
        <p14:creationId xmlns:p14="http://schemas.microsoft.com/office/powerpoint/2010/main" val="408230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27422FB-4EEA-486F-BB65-68A2A4C57772}" type="datetime1">
              <a:rPr lang="ru-RU" smtClean="0"/>
              <a:t>23.04.2015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D619A68-3DF4-459A-B85D-BC5658DF56CB}" type="slidenum">
              <a:rPr lang="ru-RU" smtClean="0"/>
              <a:t>‹#›</a:t>
            </a:fld>
            <a:endParaRPr lang="ru-RU"/>
          </a:p>
        </p:txBody>
      </p:sp>
    </p:spTree>
    <p:extLst>
      <p:ext uri="{BB962C8B-B14F-4D97-AF65-F5344CB8AC3E}">
        <p14:creationId xmlns:p14="http://schemas.microsoft.com/office/powerpoint/2010/main" val="2759350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1146" y="511175"/>
            <a:ext cx="2760345" cy="8136573"/>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80111" y="511175"/>
            <a:ext cx="8121015" cy="813657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0CC9E86-510A-4348-880A-A613AAB3CE66}" type="datetime1">
              <a:rPr lang="ru-RU" smtClean="0"/>
              <a:t>23.04.2015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D619A68-3DF4-459A-B85D-BC5658DF56CB}" type="slidenum">
              <a:rPr lang="ru-RU" smtClean="0"/>
              <a:t>‹#›</a:t>
            </a:fld>
            <a:endParaRPr lang="ru-RU"/>
          </a:p>
        </p:txBody>
      </p:sp>
    </p:spTree>
    <p:extLst>
      <p:ext uri="{BB962C8B-B14F-4D97-AF65-F5344CB8AC3E}">
        <p14:creationId xmlns:p14="http://schemas.microsoft.com/office/powerpoint/2010/main" val="2677514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DC3EF2F0-A1CD-4A4D-BC48-4125AD6DF3FD}" type="datetime1">
              <a:rPr lang="ru-RU" smtClean="0"/>
              <a:t>23.04.2015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D619A68-3DF4-459A-B85D-BC5658DF56CB}" type="slidenum">
              <a:rPr lang="ru-RU" smtClean="0"/>
              <a:t>‹#›</a:t>
            </a:fld>
            <a:endParaRPr lang="ru-RU"/>
          </a:p>
        </p:txBody>
      </p:sp>
    </p:spTree>
    <p:extLst>
      <p:ext uri="{BB962C8B-B14F-4D97-AF65-F5344CB8AC3E}">
        <p14:creationId xmlns:p14="http://schemas.microsoft.com/office/powerpoint/2010/main" val="3479245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73443" y="2393635"/>
            <a:ext cx="11041380" cy="3993832"/>
          </a:xfrm>
        </p:spPr>
        <p:txBody>
          <a:bodyPr anchor="b"/>
          <a:lstStyle>
            <a:lvl1pPr>
              <a:defRPr sz="8400"/>
            </a:lvl1pPr>
          </a:lstStyle>
          <a:p>
            <a:r>
              <a:rPr lang="ru-RU" smtClean="0"/>
              <a:t>Образец заголовка</a:t>
            </a:r>
            <a:endParaRPr lang="en-US" dirty="0"/>
          </a:p>
        </p:txBody>
      </p:sp>
      <p:sp>
        <p:nvSpPr>
          <p:cNvPr id="3" name="Text Placeholder 2"/>
          <p:cNvSpPr>
            <a:spLocks noGrp="1"/>
          </p:cNvSpPr>
          <p:nvPr>
            <p:ph type="body" idx="1"/>
          </p:nvPr>
        </p:nvSpPr>
        <p:spPr>
          <a:xfrm>
            <a:off x="873443" y="6425250"/>
            <a:ext cx="11041380" cy="2100262"/>
          </a:xfrm>
        </p:spPr>
        <p:txBody>
          <a:bodyPr/>
          <a:lstStyle>
            <a:lvl1pPr marL="0" indent="0">
              <a:buNone/>
              <a:defRPr sz="3360">
                <a:solidFill>
                  <a:schemeClr val="tx1"/>
                </a:solidFill>
              </a:defRPr>
            </a:lvl1pPr>
            <a:lvl2pPr marL="640080" indent="0">
              <a:buNone/>
              <a:defRPr sz="2800">
                <a:solidFill>
                  <a:schemeClr val="tx1">
                    <a:tint val="75000"/>
                  </a:schemeClr>
                </a:solidFill>
              </a:defRPr>
            </a:lvl2pPr>
            <a:lvl3pPr marL="1280160" indent="0">
              <a:buNone/>
              <a:defRPr sz="2520">
                <a:solidFill>
                  <a:schemeClr val="tx1">
                    <a:tint val="75000"/>
                  </a:schemeClr>
                </a:solidFill>
              </a:defRPr>
            </a:lvl3pPr>
            <a:lvl4pPr marL="1920240" indent="0">
              <a:buNone/>
              <a:defRPr sz="2240">
                <a:solidFill>
                  <a:schemeClr val="tx1">
                    <a:tint val="75000"/>
                  </a:schemeClr>
                </a:solidFill>
              </a:defRPr>
            </a:lvl4pPr>
            <a:lvl5pPr marL="2560320" indent="0">
              <a:buNone/>
              <a:defRPr sz="2240">
                <a:solidFill>
                  <a:schemeClr val="tx1">
                    <a:tint val="75000"/>
                  </a:schemeClr>
                </a:solidFill>
              </a:defRPr>
            </a:lvl5pPr>
            <a:lvl6pPr marL="3200400" indent="0">
              <a:buNone/>
              <a:defRPr sz="2240">
                <a:solidFill>
                  <a:schemeClr val="tx1">
                    <a:tint val="75000"/>
                  </a:schemeClr>
                </a:solidFill>
              </a:defRPr>
            </a:lvl6pPr>
            <a:lvl7pPr marL="3840480" indent="0">
              <a:buNone/>
              <a:defRPr sz="2240">
                <a:solidFill>
                  <a:schemeClr val="tx1">
                    <a:tint val="75000"/>
                  </a:schemeClr>
                </a:solidFill>
              </a:defRPr>
            </a:lvl7pPr>
            <a:lvl8pPr marL="4480560" indent="0">
              <a:buNone/>
              <a:defRPr sz="2240">
                <a:solidFill>
                  <a:schemeClr val="tx1">
                    <a:tint val="75000"/>
                  </a:schemeClr>
                </a:solidFill>
              </a:defRPr>
            </a:lvl8pPr>
            <a:lvl9pPr marL="5120640" indent="0">
              <a:buNone/>
              <a:defRPr sz="224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0B367FE8-8C00-427C-8837-3F5A485E7524}" type="datetime1">
              <a:rPr lang="ru-RU" smtClean="0"/>
              <a:t>23.04.2015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D619A68-3DF4-459A-B85D-BC5658DF56CB}" type="slidenum">
              <a:rPr lang="ru-RU" smtClean="0"/>
              <a:t>‹#›</a:t>
            </a:fld>
            <a:endParaRPr lang="ru-RU"/>
          </a:p>
        </p:txBody>
      </p:sp>
    </p:spTree>
    <p:extLst>
      <p:ext uri="{BB962C8B-B14F-4D97-AF65-F5344CB8AC3E}">
        <p14:creationId xmlns:p14="http://schemas.microsoft.com/office/powerpoint/2010/main" val="1069954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80110" y="2555875"/>
            <a:ext cx="5440680" cy="60918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480810" y="2555875"/>
            <a:ext cx="5440680" cy="60918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646ED1AF-D669-410C-838B-CA86CBC9B5CE}" type="datetime1">
              <a:rPr lang="ru-RU" smtClean="0"/>
              <a:t>23.04.2015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D619A68-3DF4-459A-B85D-BC5658DF56CB}" type="slidenum">
              <a:rPr lang="ru-RU" smtClean="0"/>
              <a:t>‹#›</a:t>
            </a:fld>
            <a:endParaRPr lang="ru-RU"/>
          </a:p>
        </p:txBody>
      </p:sp>
    </p:spTree>
    <p:extLst>
      <p:ext uri="{BB962C8B-B14F-4D97-AF65-F5344CB8AC3E}">
        <p14:creationId xmlns:p14="http://schemas.microsoft.com/office/powerpoint/2010/main" val="966395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81777" y="511177"/>
            <a:ext cx="11041380" cy="1855788"/>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81779" y="2353628"/>
            <a:ext cx="5415676"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ru-RU" smtClean="0"/>
              <a:t>Образец текста</a:t>
            </a:r>
          </a:p>
        </p:txBody>
      </p:sp>
      <p:sp>
        <p:nvSpPr>
          <p:cNvPr id="4" name="Content Placeholder 3"/>
          <p:cNvSpPr>
            <a:spLocks noGrp="1"/>
          </p:cNvSpPr>
          <p:nvPr>
            <p:ph sz="half" idx="2"/>
          </p:nvPr>
        </p:nvSpPr>
        <p:spPr>
          <a:xfrm>
            <a:off x="881779" y="3507105"/>
            <a:ext cx="5415676" cy="515842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480811" y="2353628"/>
            <a:ext cx="5442347"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ru-RU" smtClean="0"/>
              <a:t>Образец текста</a:t>
            </a:r>
          </a:p>
        </p:txBody>
      </p:sp>
      <p:sp>
        <p:nvSpPr>
          <p:cNvPr id="6" name="Content Placeholder 5"/>
          <p:cNvSpPr>
            <a:spLocks noGrp="1"/>
          </p:cNvSpPr>
          <p:nvPr>
            <p:ph sz="quarter" idx="4"/>
          </p:nvPr>
        </p:nvSpPr>
        <p:spPr>
          <a:xfrm>
            <a:off x="6480811" y="3507105"/>
            <a:ext cx="5442347" cy="515842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2E8355E0-A4DF-4085-9EF8-FC9889B912DE}" type="datetime1">
              <a:rPr lang="ru-RU" smtClean="0"/>
              <a:t>23.04.2015</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2D619A68-3DF4-459A-B85D-BC5658DF56CB}" type="slidenum">
              <a:rPr lang="ru-RU" smtClean="0"/>
              <a:t>‹#›</a:t>
            </a:fld>
            <a:endParaRPr lang="ru-RU"/>
          </a:p>
        </p:txBody>
      </p:sp>
    </p:spTree>
    <p:extLst>
      <p:ext uri="{BB962C8B-B14F-4D97-AF65-F5344CB8AC3E}">
        <p14:creationId xmlns:p14="http://schemas.microsoft.com/office/powerpoint/2010/main" val="4287742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8289D22C-518D-47D1-B071-9FFF91E3402F}" type="datetime1">
              <a:rPr lang="ru-RU" smtClean="0"/>
              <a:t>23.04.2015</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2D619A68-3DF4-459A-B85D-BC5658DF56CB}" type="slidenum">
              <a:rPr lang="ru-RU" smtClean="0"/>
              <a:t>‹#›</a:t>
            </a:fld>
            <a:endParaRPr lang="ru-RU"/>
          </a:p>
        </p:txBody>
      </p:sp>
    </p:spTree>
    <p:extLst>
      <p:ext uri="{BB962C8B-B14F-4D97-AF65-F5344CB8AC3E}">
        <p14:creationId xmlns:p14="http://schemas.microsoft.com/office/powerpoint/2010/main" val="1434755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25A15A-FD41-4BC8-A050-8C8725ED609C}" type="datetime1">
              <a:rPr lang="ru-RU" smtClean="0"/>
              <a:t>23.04.2015</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2D619A68-3DF4-459A-B85D-BC5658DF56CB}" type="slidenum">
              <a:rPr lang="ru-RU" smtClean="0"/>
              <a:t>‹#›</a:t>
            </a:fld>
            <a:endParaRPr lang="ru-RU"/>
          </a:p>
        </p:txBody>
      </p:sp>
    </p:spTree>
    <p:extLst>
      <p:ext uri="{BB962C8B-B14F-4D97-AF65-F5344CB8AC3E}">
        <p14:creationId xmlns:p14="http://schemas.microsoft.com/office/powerpoint/2010/main" val="1314442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81778" y="640080"/>
            <a:ext cx="4128849" cy="2240280"/>
          </a:xfrm>
        </p:spPr>
        <p:txBody>
          <a:bodyPr anchor="b"/>
          <a:lstStyle>
            <a:lvl1pPr>
              <a:defRPr sz="4480"/>
            </a:lvl1pPr>
          </a:lstStyle>
          <a:p>
            <a:r>
              <a:rPr lang="ru-RU" smtClean="0"/>
              <a:t>Образец заголовка</a:t>
            </a:r>
            <a:endParaRPr lang="en-US" dirty="0"/>
          </a:p>
        </p:txBody>
      </p:sp>
      <p:sp>
        <p:nvSpPr>
          <p:cNvPr id="3" name="Content Placeholder 2"/>
          <p:cNvSpPr>
            <a:spLocks noGrp="1"/>
          </p:cNvSpPr>
          <p:nvPr>
            <p:ph idx="1"/>
          </p:nvPr>
        </p:nvSpPr>
        <p:spPr>
          <a:xfrm>
            <a:off x="5442347" y="1382397"/>
            <a:ext cx="6480810" cy="6823075"/>
          </a:xfrm>
        </p:spPr>
        <p:txBody>
          <a:bodyPr/>
          <a:lstStyle>
            <a:lvl1pPr>
              <a:defRPr sz="4480"/>
            </a:lvl1pPr>
            <a:lvl2pPr>
              <a:defRPr sz="3920"/>
            </a:lvl2pPr>
            <a:lvl3pPr>
              <a:defRPr sz="3360"/>
            </a:lvl3pPr>
            <a:lvl4pPr>
              <a:defRPr sz="2800"/>
            </a:lvl4pPr>
            <a:lvl5pPr>
              <a:defRPr sz="2800"/>
            </a:lvl5pPr>
            <a:lvl6pPr>
              <a:defRPr sz="2800"/>
            </a:lvl6pPr>
            <a:lvl7pPr>
              <a:defRPr sz="2800"/>
            </a:lvl7pPr>
            <a:lvl8pPr>
              <a:defRPr sz="2800"/>
            </a:lvl8pPr>
            <a:lvl9pPr>
              <a:defRPr sz="2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81778" y="2880360"/>
            <a:ext cx="4128849"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ru-RU" smtClean="0"/>
              <a:t>Образец текста</a:t>
            </a:r>
          </a:p>
        </p:txBody>
      </p:sp>
      <p:sp>
        <p:nvSpPr>
          <p:cNvPr id="5" name="Date Placeholder 4"/>
          <p:cNvSpPr>
            <a:spLocks noGrp="1"/>
          </p:cNvSpPr>
          <p:nvPr>
            <p:ph type="dt" sz="half" idx="10"/>
          </p:nvPr>
        </p:nvSpPr>
        <p:spPr/>
        <p:txBody>
          <a:bodyPr/>
          <a:lstStyle/>
          <a:p>
            <a:fld id="{248F40C4-E573-4A15-8192-310687D199D8}" type="datetime1">
              <a:rPr lang="ru-RU" smtClean="0"/>
              <a:t>23.04.2015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D619A68-3DF4-459A-B85D-BC5658DF56CB}" type="slidenum">
              <a:rPr lang="ru-RU" smtClean="0"/>
              <a:t>‹#›</a:t>
            </a:fld>
            <a:endParaRPr lang="ru-RU"/>
          </a:p>
        </p:txBody>
      </p:sp>
    </p:spTree>
    <p:extLst>
      <p:ext uri="{BB962C8B-B14F-4D97-AF65-F5344CB8AC3E}">
        <p14:creationId xmlns:p14="http://schemas.microsoft.com/office/powerpoint/2010/main" val="3684783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81778" y="640080"/>
            <a:ext cx="4128849" cy="2240280"/>
          </a:xfrm>
        </p:spPr>
        <p:txBody>
          <a:bodyPr anchor="b"/>
          <a:lstStyle>
            <a:lvl1pPr>
              <a:defRPr sz="448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442347" y="1382397"/>
            <a:ext cx="6480810" cy="6823075"/>
          </a:xfrm>
        </p:spPr>
        <p:txBody>
          <a:bodyPr anchor="t"/>
          <a:lstStyle>
            <a:lvl1pPr marL="0" indent="0">
              <a:buNone/>
              <a:defRPr sz="4480"/>
            </a:lvl1pPr>
            <a:lvl2pPr marL="640080" indent="0">
              <a:buNone/>
              <a:defRPr sz="3920"/>
            </a:lvl2pPr>
            <a:lvl3pPr marL="1280160" indent="0">
              <a:buNone/>
              <a:defRPr sz="336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r>
              <a:rPr lang="ru-RU" smtClean="0"/>
              <a:t>Вставка рисунка</a:t>
            </a:r>
            <a:endParaRPr lang="en-US" dirty="0"/>
          </a:p>
        </p:txBody>
      </p:sp>
      <p:sp>
        <p:nvSpPr>
          <p:cNvPr id="4" name="Text Placeholder 3"/>
          <p:cNvSpPr>
            <a:spLocks noGrp="1"/>
          </p:cNvSpPr>
          <p:nvPr>
            <p:ph type="body" sz="half" idx="2"/>
          </p:nvPr>
        </p:nvSpPr>
        <p:spPr>
          <a:xfrm>
            <a:off x="881778" y="2880360"/>
            <a:ext cx="4128849"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ru-RU" smtClean="0"/>
              <a:t>Образец текста</a:t>
            </a:r>
          </a:p>
        </p:txBody>
      </p:sp>
      <p:sp>
        <p:nvSpPr>
          <p:cNvPr id="5" name="Date Placeholder 4"/>
          <p:cNvSpPr>
            <a:spLocks noGrp="1"/>
          </p:cNvSpPr>
          <p:nvPr>
            <p:ph type="dt" sz="half" idx="10"/>
          </p:nvPr>
        </p:nvSpPr>
        <p:spPr/>
        <p:txBody>
          <a:bodyPr/>
          <a:lstStyle/>
          <a:p>
            <a:fld id="{FB089D9D-D6C0-45D2-89BC-8F0BD1A204EC}" type="datetime1">
              <a:rPr lang="ru-RU" smtClean="0"/>
              <a:t>23.04.2015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D619A68-3DF4-459A-B85D-BC5658DF56CB}" type="slidenum">
              <a:rPr lang="ru-RU" smtClean="0"/>
              <a:t>‹#›</a:t>
            </a:fld>
            <a:endParaRPr lang="ru-RU"/>
          </a:p>
        </p:txBody>
      </p:sp>
    </p:spTree>
    <p:extLst>
      <p:ext uri="{BB962C8B-B14F-4D97-AF65-F5344CB8AC3E}">
        <p14:creationId xmlns:p14="http://schemas.microsoft.com/office/powerpoint/2010/main" val="621309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0110" y="511177"/>
            <a:ext cx="11041380" cy="185578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880110" y="2555875"/>
            <a:ext cx="11041380" cy="60918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80110" y="8898892"/>
            <a:ext cx="2880360" cy="511175"/>
          </a:xfrm>
          <a:prstGeom prst="rect">
            <a:avLst/>
          </a:prstGeom>
        </p:spPr>
        <p:txBody>
          <a:bodyPr vert="horz" lIns="91440" tIns="45720" rIns="91440" bIns="45720" rtlCol="0" anchor="ctr"/>
          <a:lstStyle>
            <a:lvl1pPr algn="l">
              <a:defRPr sz="1680">
                <a:solidFill>
                  <a:schemeClr val="tx1">
                    <a:tint val="75000"/>
                  </a:schemeClr>
                </a:solidFill>
              </a:defRPr>
            </a:lvl1pPr>
          </a:lstStyle>
          <a:p>
            <a:fld id="{D248951C-14AA-4455-B074-B824621DAEEE}" type="datetime1">
              <a:rPr lang="ru-RU" smtClean="0"/>
              <a:t>23.04.2015</a:t>
            </a:fld>
            <a:endParaRPr lang="ru-RU"/>
          </a:p>
        </p:txBody>
      </p:sp>
      <p:sp>
        <p:nvSpPr>
          <p:cNvPr id="5" name="Footer Placeholder 4"/>
          <p:cNvSpPr>
            <a:spLocks noGrp="1"/>
          </p:cNvSpPr>
          <p:nvPr>
            <p:ph type="ftr" sz="quarter" idx="3"/>
          </p:nvPr>
        </p:nvSpPr>
        <p:spPr>
          <a:xfrm>
            <a:off x="4240530" y="8898892"/>
            <a:ext cx="4320540" cy="511175"/>
          </a:xfrm>
          <a:prstGeom prst="rect">
            <a:avLst/>
          </a:prstGeom>
        </p:spPr>
        <p:txBody>
          <a:bodyPr vert="horz" lIns="91440" tIns="45720" rIns="91440" bIns="45720" rtlCol="0" anchor="ctr"/>
          <a:lstStyle>
            <a:lvl1pPr algn="ctr">
              <a:defRPr sz="168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9041130" y="8898892"/>
            <a:ext cx="2880360" cy="511175"/>
          </a:xfrm>
          <a:prstGeom prst="rect">
            <a:avLst/>
          </a:prstGeom>
        </p:spPr>
        <p:txBody>
          <a:bodyPr vert="horz" lIns="91440" tIns="45720" rIns="91440" bIns="45720" rtlCol="0" anchor="ctr"/>
          <a:lstStyle>
            <a:lvl1pPr algn="r">
              <a:defRPr sz="1680">
                <a:solidFill>
                  <a:schemeClr val="tx1">
                    <a:tint val="75000"/>
                  </a:schemeClr>
                </a:solidFill>
              </a:defRPr>
            </a:lvl1pPr>
          </a:lstStyle>
          <a:p>
            <a:fld id="{2D619A68-3DF4-459A-B85D-BC5658DF56CB}" type="slidenum">
              <a:rPr lang="ru-RU" smtClean="0"/>
              <a:t>‹#›</a:t>
            </a:fld>
            <a:endParaRPr lang="ru-RU"/>
          </a:p>
        </p:txBody>
      </p:sp>
    </p:spTree>
    <p:extLst>
      <p:ext uri="{BB962C8B-B14F-4D97-AF65-F5344CB8AC3E}">
        <p14:creationId xmlns:p14="http://schemas.microsoft.com/office/powerpoint/2010/main" val="14518219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p:titleStyle>
    <p:bodyStyle>
      <a:lvl1pPr marL="320040" indent="-320040" algn="l" defTabSz="1280160" rtl="0" eaLnBrk="1" latinLnBrk="0" hangingPunct="1">
        <a:lnSpc>
          <a:spcPct val="90000"/>
        </a:lnSpc>
        <a:spcBef>
          <a:spcPts val="1400"/>
        </a:spcBef>
        <a:buFont typeface="Arial" panose="020B0604020202020204" pitchFamily="34" charset="0"/>
        <a:buChar char="•"/>
        <a:defRPr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p:bodyStyle>
    <p:otherStyle>
      <a:defPPr>
        <a:defRPr lang="en-US"/>
      </a:defPPr>
      <a:lvl1pPr marL="0" algn="l" defTabSz="1280160" rtl="0" eaLnBrk="1" latinLnBrk="0" hangingPunct="1">
        <a:defRPr sz="2520" kern="1200">
          <a:solidFill>
            <a:schemeClr val="tx1"/>
          </a:solidFill>
          <a:latin typeface="+mn-lt"/>
          <a:ea typeface="+mn-ea"/>
          <a:cs typeface="+mn-cs"/>
        </a:defRPr>
      </a:lvl1pPr>
      <a:lvl2pPr marL="640080" algn="l" defTabSz="1280160" rtl="0" eaLnBrk="1" latinLnBrk="0" hangingPunct="1">
        <a:defRPr sz="2520" kern="1200">
          <a:solidFill>
            <a:schemeClr val="tx1"/>
          </a:solidFill>
          <a:latin typeface="+mn-lt"/>
          <a:ea typeface="+mn-ea"/>
          <a:cs typeface="+mn-cs"/>
        </a:defRPr>
      </a:lvl2pPr>
      <a:lvl3pPr marL="1280160" algn="l" defTabSz="1280160" rtl="0" eaLnBrk="1" latinLnBrk="0" hangingPunct="1">
        <a:defRPr sz="2520" kern="1200">
          <a:solidFill>
            <a:schemeClr val="tx1"/>
          </a:solidFill>
          <a:latin typeface="+mn-lt"/>
          <a:ea typeface="+mn-ea"/>
          <a:cs typeface="+mn-cs"/>
        </a:defRPr>
      </a:lvl3pPr>
      <a:lvl4pPr marL="1920240" algn="l" defTabSz="1280160" rtl="0" eaLnBrk="1" latinLnBrk="0" hangingPunct="1">
        <a:defRPr sz="2520" kern="1200">
          <a:solidFill>
            <a:schemeClr val="tx1"/>
          </a:solidFill>
          <a:latin typeface="+mn-lt"/>
          <a:ea typeface="+mn-ea"/>
          <a:cs typeface="+mn-cs"/>
        </a:defRPr>
      </a:lvl4pPr>
      <a:lvl5pPr marL="2560320" algn="l" defTabSz="1280160" rtl="0" eaLnBrk="1" latinLnBrk="0" hangingPunct="1">
        <a:defRPr sz="2520" kern="1200">
          <a:solidFill>
            <a:schemeClr val="tx1"/>
          </a:solidFill>
          <a:latin typeface="+mn-lt"/>
          <a:ea typeface="+mn-ea"/>
          <a:cs typeface="+mn-cs"/>
        </a:defRPr>
      </a:lvl5pPr>
      <a:lvl6pPr marL="3200400" algn="l" defTabSz="1280160" rtl="0" eaLnBrk="1" latinLnBrk="0" hangingPunct="1">
        <a:defRPr sz="2520" kern="1200">
          <a:solidFill>
            <a:schemeClr val="tx1"/>
          </a:solidFill>
          <a:latin typeface="+mn-lt"/>
          <a:ea typeface="+mn-ea"/>
          <a:cs typeface="+mn-cs"/>
        </a:defRPr>
      </a:lvl6pPr>
      <a:lvl7pPr marL="3840480" algn="l" defTabSz="1280160" rtl="0" eaLnBrk="1" latinLnBrk="0" hangingPunct="1">
        <a:defRPr sz="2520" kern="1200">
          <a:solidFill>
            <a:schemeClr val="tx1"/>
          </a:solidFill>
          <a:latin typeface="+mn-lt"/>
          <a:ea typeface="+mn-ea"/>
          <a:cs typeface="+mn-cs"/>
        </a:defRPr>
      </a:lvl7pPr>
      <a:lvl8pPr marL="4480560" algn="l" defTabSz="1280160" rtl="0" eaLnBrk="1" latinLnBrk="0" hangingPunct="1">
        <a:defRPr sz="2520" kern="1200">
          <a:solidFill>
            <a:schemeClr val="tx1"/>
          </a:solidFill>
          <a:latin typeface="+mn-lt"/>
          <a:ea typeface="+mn-ea"/>
          <a:cs typeface="+mn-cs"/>
        </a:defRPr>
      </a:lvl8pPr>
      <a:lvl9pPr marL="5120640" algn="l" defTabSz="1280160" rtl="0" eaLnBrk="1" latinLnBrk="0" hangingPunct="1">
        <a:defRPr sz="25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Заголовок 1"/>
          <p:cNvSpPr>
            <a:spLocks noGrp="1"/>
          </p:cNvSpPr>
          <p:nvPr>
            <p:ph type="title"/>
          </p:nvPr>
        </p:nvSpPr>
        <p:spPr>
          <a:xfrm>
            <a:off x="1562418" y="403699"/>
            <a:ext cx="10916920" cy="1036660"/>
          </a:xfrm>
        </p:spPr>
        <p:txBody>
          <a:bodyPr>
            <a:noAutofit/>
          </a:bodyPr>
          <a:lstStyle/>
          <a:p>
            <a:pPr algn="ctr" latinLnBrk="1">
              <a:lnSpc>
                <a:spcPts val="2520"/>
              </a:lnSpc>
              <a:spcBef>
                <a:spcPts val="600"/>
              </a:spcBef>
            </a:pPr>
            <a:r>
              <a:rPr lang="ru-RU" sz="2400" b="1" dirty="0" smtClean="0">
                <a:solidFill>
                  <a:srgbClr val="C00000"/>
                </a:solidFill>
                <a:latin typeface="Arial" panose="020B0604020202020204" pitchFamily="34" charset="0"/>
                <a:cs typeface="Arial" panose="020B0604020202020204" pitchFamily="34" charset="0"/>
              </a:rPr>
              <a:t>ОО «Российская академия транспорта»</a:t>
            </a:r>
            <a:br>
              <a:rPr lang="ru-RU" sz="2400" b="1" dirty="0" smtClean="0">
                <a:solidFill>
                  <a:srgbClr val="C00000"/>
                </a:solidFill>
                <a:latin typeface="Arial" panose="020B0604020202020204" pitchFamily="34" charset="0"/>
                <a:cs typeface="Arial" panose="020B0604020202020204" pitchFamily="34" charset="0"/>
              </a:rPr>
            </a:br>
            <a:r>
              <a:rPr lang="ru-RU" sz="2400" b="1" dirty="0" smtClean="0">
                <a:solidFill>
                  <a:srgbClr val="C00000"/>
                </a:solidFill>
                <a:latin typeface="Arial" panose="020B0604020202020204" pitchFamily="34" charset="0"/>
                <a:cs typeface="Arial" panose="020B0604020202020204" pitchFamily="34" charset="0"/>
              </a:rPr>
              <a:t>ООО «ГЕОГРАКОМ»</a:t>
            </a:r>
            <a:endParaRPr lang="ru-RU" sz="2400" b="1" dirty="0">
              <a:solidFill>
                <a:srgbClr val="C00000"/>
              </a:solidFill>
              <a:latin typeface="Arial" panose="020B0604020202020204" pitchFamily="34" charset="0"/>
              <a:cs typeface="Arial" panose="020B0604020202020204" pitchFamily="34" charset="0"/>
            </a:endParaRPr>
          </a:p>
        </p:txBody>
      </p:sp>
      <p:sp>
        <p:nvSpPr>
          <p:cNvPr id="15363" name="Rectangle 1"/>
          <p:cNvSpPr>
            <a:spLocks noChangeArrowheads="1"/>
          </p:cNvSpPr>
          <p:nvPr/>
        </p:nvSpPr>
        <p:spPr bwMode="auto">
          <a:xfrm>
            <a:off x="352129" y="2729675"/>
            <a:ext cx="12014835" cy="954107"/>
          </a:xfrm>
          <a:prstGeom prst="rect">
            <a:avLst/>
          </a:prstGeom>
          <a:noFill/>
          <a:ln w="9525" algn="ctr">
            <a:noFill/>
            <a:miter lim="800000"/>
            <a:headEnd/>
            <a:tailEnd/>
          </a:ln>
        </p:spPr>
        <p:txBody>
          <a:bodyPr anchor="ctr">
            <a:spAutoFit/>
          </a:bodyPr>
          <a:lstStyle/>
          <a:p>
            <a:pPr algn="ctr" fontAlgn="base">
              <a:spcBef>
                <a:spcPct val="0"/>
              </a:spcBef>
              <a:spcAft>
                <a:spcPct val="0"/>
              </a:spcAft>
            </a:pPr>
            <a:r>
              <a:rPr lang="ru-RU" sz="2800" dirty="0" smtClean="0">
                <a:solidFill>
                  <a:srgbClr val="C00000"/>
                </a:solidFill>
              </a:rPr>
              <a:t>2-й Евразийский транспортный форум</a:t>
            </a:r>
          </a:p>
          <a:p>
            <a:pPr algn="ctr" fontAlgn="base">
              <a:spcBef>
                <a:spcPct val="0"/>
              </a:spcBef>
              <a:spcAft>
                <a:spcPct val="0"/>
              </a:spcAft>
            </a:pPr>
            <a:r>
              <a:rPr lang="ru-RU" sz="2800" dirty="0" smtClean="0">
                <a:solidFill>
                  <a:srgbClr val="C00000"/>
                </a:solidFill>
              </a:rPr>
              <a:t>Стандарты </a:t>
            </a:r>
            <a:r>
              <a:rPr lang="ru-RU" sz="2800" dirty="0">
                <a:solidFill>
                  <a:srgbClr val="C00000"/>
                </a:solidFill>
              </a:rPr>
              <a:t>транспортного обслуживания населения</a:t>
            </a:r>
            <a:endParaRPr lang="ru-RU" sz="2800" dirty="0">
              <a:solidFill>
                <a:srgbClr val="C00000"/>
              </a:solidFill>
              <a:latin typeface="Arial" charset="0"/>
              <a:cs typeface="Arial" charset="0"/>
            </a:endParaRPr>
          </a:p>
        </p:txBody>
      </p:sp>
      <p:sp>
        <p:nvSpPr>
          <p:cNvPr id="15364" name="Подзаголовок 2"/>
          <p:cNvSpPr txBox="1">
            <a:spLocks/>
          </p:cNvSpPr>
          <p:nvPr/>
        </p:nvSpPr>
        <p:spPr bwMode="auto">
          <a:xfrm>
            <a:off x="2065918" y="8127370"/>
            <a:ext cx="8961120" cy="846773"/>
          </a:xfrm>
          <a:prstGeom prst="rect">
            <a:avLst/>
          </a:prstGeom>
          <a:noFill/>
          <a:ln w="9525">
            <a:noFill/>
            <a:miter lim="800000"/>
            <a:headEnd/>
            <a:tailEnd/>
          </a:ln>
        </p:spPr>
        <p:txBody>
          <a:bodyPr/>
          <a:lstStyle/>
          <a:p>
            <a:pPr marL="480060" indent="-480060" algn="ctr" fontAlgn="base" latinLnBrk="1">
              <a:spcBef>
                <a:spcPct val="20000"/>
              </a:spcBef>
              <a:spcAft>
                <a:spcPct val="0"/>
              </a:spcAft>
            </a:pPr>
            <a:r>
              <a:rPr lang="ru-RU" sz="2240" b="1" dirty="0">
                <a:solidFill>
                  <a:srgbClr val="0F6FC6">
                    <a:lumMod val="75000"/>
                  </a:srgbClr>
                </a:solidFill>
                <a:cs typeface="Arial" charset="0"/>
              </a:rPr>
              <a:t>Екатеринбург</a:t>
            </a:r>
          </a:p>
          <a:p>
            <a:pPr marL="480060" indent="-480060" algn="ctr" fontAlgn="base" latinLnBrk="1">
              <a:spcBef>
                <a:spcPct val="20000"/>
              </a:spcBef>
              <a:spcAft>
                <a:spcPct val="0"/>
              </a:spcAft>
            </a:pPr>
            <a:r>
              <a:rPr lang="ru-RU" sz="2240" b="1" dirty="0" smtClean="0">
                <a:solidFill>
                  <a:srgbClr val="0F6FC6">
                    <a:lumMod val="75000"/>
                  </a:srgbClr>
                </a:solidFill>
                <a:cs typeface="Arial" charset="0"/>
              </a:rPr>
              <a:t>23 апреля </a:t>
            </a:r>
            <a:r>
              <a:rPr lang="ru-RU" sz="2240" b="1" dirty="0">
                <a:solidFill>
                  <a:srgbClr val="0F6FC6">
                    <a:lumMod val="75000"/>
                  </a:srgbClr>
                </a:solidFill>
                <a:cs typeface="Arial" charset="0"/>
              </a:rPr>
              <a:t>2015 года</a:t>
            </a:r>
          </a:p>
        </p:txBody>
      </p:sp>
      <p:pic>
        <p:nvPicPr>
          <p:cNvPr id="7" name="Picture 2"/>
          <p:cNvPicPr>
            <a:picLocks noChangeAspect="1" noChangeArrowheads="1"/>
          </p:cNvPicPr>
          <p:nvPr/>
        </p:nvPicPr>
        <p:blipFill>
          <a:blip r:embed="rId2" cstate="print"/>
          <a:srcRect/>
          <a:stretch>
            <a:fillRect/>
          </a:stretch>
        </p:blipFill>
        <p:spPr bwMode="auto">
          <a:xfrm>
            <a:off x="2435443" y="4811226"/>
            <a:ext cx="8401050" cy="3013710"/>
          </a:xfrm>
          <a:prstGeom prst="rect">
            <a:avLst/>
          </a:prstGeom>
          <a:noFill/>
          <a:ln w="9525">
            <a:noFill/>
            <a:miter lim="800000"/>
            <a:headEnd/>
            <a:tailEnd/>
          </a:ln>
        </p:spPr>
      </p:pic>
      <p:sp>
        <p:nvSpPr>
          <p:cNvPr id="8" name="Подзаголовок 5"/>
          <p:cNvSpPr txBox="1">
            <a:spLocks/>
          </p:cNvSpPr>
          <p:nvPr/>
        </p:nvSpPr>
        <p:spPr>
          <a:xfrm>
            <a:off x="7767638" y="7975601"/>
            <a:ext cx="4719638" cy="1460500"/>
          </a:xfrm>
          <a:prstGeom prst="rect">
            <a:avLst/>
          </a:prstGeom>
        </p:spPr>
        <p:txBody>
          <a:bodyPr>
            <a:normAutofit lnSpcReduction="10000"/>
          </a:bodyPr>
          <a:lstStyle>
            <a:lvl1pPr marL="320040" indent="-320040" algn="l" defTabSz="1280160" rtl="0" eaLnBrk="1" latinLnBrk="0" hangingPunct="1">
              <a:lnSpc>
                <a:spcPct val="90000"/>
              </a:lnSpc>
              <a:spcBef>
                <a:spcPts val="1400"/>
              </a:spcBef>
              <a:buFont typeface="Arial" panose="020B0604020202020204" pitchFamily="34" charset="0"/>
              <a:buChar char="•"/>
              <a:defRPr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a:lstStyle>
          <a:p>
            <a:pPr marL="0" indent="0" algn="r">
              <a:buNone/>
            </a:pPr>
            <a:r>
              <a:rPr lang="ru-RU" sz="1900" b="1" dirty="0" smtClean="0"/>
              <a:t>Докладывает</a:t>
            </a:r>
          </a:p>
          <a:p>
            <a:pPr marL="0" indent="0" algn="r">
              <a:buNone/>
            </a:pPr>
            <a:r>
              <a:rPr lang="ru-RU" sz="1600" dirty="0" smtClean="0"/>
              <a:t>Руководитель направления ОО «Российская академия транспорта»</a:t>
            </a:r>
          </a:p>
          <a:p>
            <a:pPr marL="0" indent="0" algn="r">
              <a:buNone/>
            </a:pPr>
            <a:r>
              <a:rPr lang="ru-RU" sz="1600" dirty="0" smtClean="0"/>
              <a:t>Директор ООО «ГЕОГРАКОМ» </a:t>
            </a:r>
            <a:br>
              <a:rPr lang="ru-RU" sz="1600" dirty="0" smtClean="0"/>
            </a:br>
            <a:r>
              <a:rPr lang="ru-RU" sz="1600" dirty="0" smtClean="0"/>
              <a:t>Шубин А.В.</a:t>
            </a: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0" y="203200"/>
            <a:ext cx="1276350" cy="1076325"/>
          </a:xfrm>
          <a:prstGeom prst="rect">
            <a:avLst/>
          </a:prstGeom>
        </p:spPr>
      </p:pic>
      <p:pic>
        <p:nvPicPr>
          <p:cNvPr id="9" name="Рисунок 8" descr="логотип_small"/>
          <p:cNvPicPr/>
          <p:nvPr/>
        </p:nvPicPr>
        <p:blipFill>
          <a:blip r:embed="rId4"/>
          <a:srcRect/>
          <a:stretch>
            <a:fillRect/>
          </a:stretch>
        </p:blipFill>
        <p:spPr bwMode="auto">
          <a:xfrm>
            <a:off x="11367716" y="136525"/>
            <a:ext cx="1143000" cy="1143000"/>
          </a:xfrm>
          <a:prstGeom prst="rect">
            <a:avLst/>
          </a:prstGeom>
          <a:noFill/>
          <a:ln w="9525">
            <a:noFill/>
            <a:miter lim="800000"/>
            <a:headEnd/>
            <a:tailEnd/>
          </a:ln>
        </p:spPr>
      </p:pic>
    </p:spTree>
    <p:extLst>
      <p:ext uri="{BB962C8B-B14F-4D97-AF65-F5344CB8AC3E}">
        <p14:creationId xmlns:p14="http://schemas.microsoft.com/office/powerpoint/2010/main" val="4608020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4"/>
          <p:cNvSpPr txBox="1">
            <a:spLocks/>
          </p:cNvSpPr>
          <p:nvPr/>
        </p:nvSpPr>
        <p:spPr>
          <a:xfrm>
            <a:off x="186896" y="282243"/>
            <a:ext cx="12500781" cy="378821"/>
          </a:xfrm>
          <a:prstGeom prst="rect">
            <a:avLst/>
          </a:prstGeom>
          <a:solidFill>
            <a:srgbClr val="C00000"/>
          </a:solidFill>
        </p:spPr>
        <p:txBody>
          <a:bodyPr vert="horz" lIns="91440" tIns="45720" rIns="91440" bIns="45720" rtlCol="0" anchor="ctr">
            <a:norm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r"/>
            <a:endParaRPr lang="ru-RU" sz="1800" dirty="0">
              <a:solidFill>
                <a:schemeClr val="bg1"/>
              </a:solidFill>
            </a:endParaRPr>
          </a:p>
        </p:txBody>
      </p:sp>
      <p:sp>
        <p:nvSpPr>
          <p:cNvPr id="5" name="Заголовок 24"/>
          <p:cNvSpPr>
            <a:spLocks noGrp="1"/>
          </p:cNvSpPr>
          <p:nvPr>
            <p:ph type="title"/>
          </p:nvPr>
        </p:nvSpPr>
        <p:spPr>
          <a:xfrm>
            <a:off x="916595" y="282243"/>
            <a:ext cx="11771081" cy="378821"/>
          </a:xfrm>
        </p:spPr>
        <p:txBody>
          <a:bodyPr/>
          <a:lstStyle/>
          <a:p>
            <a:pPr algn="r" rtl="0" eaLnBrk="1" latinLnBrk="0" hangingPunct="1"/>
            <a:r>
              <a:rPr lang="ru-RU" sz="1800" kern="1200" dirty="0" smtClean="0">
                <a:solidFill>
                  <a:srgbClr val="FFFFFF"/>
                </a:solidFill>
                <a:effectLst/>
                <a:latin typeface="+mj-lt"/>
              </a:rPr>
              <a:t>7. Альтернатива субсидированию общественного транспорта</a:t>
            </a:r>
            <a:endParaRPr lang="ru-RU" dirty="0" smtClean="0">
              <a:solidFill>
                <a:schemeClr val="bg1"/>
              </a:solidFill>
              <a:effectLst/>
              <a:latin typeface="+mj-lt"/>
            </a:endParaRPr>
          </a:p>
        </p:txBody>
      </p:sp>
      <p:graphicFrame>
        <p:nvGraphicFramePr>
          <p:cNvPr id="10" name="Таблица 9"/>
          <p:cNvGraphicFramePr>
            <a:graphicFrameLocks noGrp="1"/>
          </p:cNvGraphicFramePr>
          <p:nvPr>
            <p:extLst>
              <p:ext uri="{D42A27DB-BD31-4B8C-83A1-F6EECF244321}">
                <p14:modId xmlns:p14="http://schemas.microsoft.com/office/powerpoint/2010/main" val="2946571806"/>
              </p:ext>
            </p:extLst>
          </p:nvPr>
        </p:nvGraphicFramePr>
        <p:xfrm>
          <a:off x="317500" y="1293813"/>
          <a:ext cx="7537452" cy="5455920"/>
        </p:xfrm>
        <a:graphic>
          <a:graphicData uri="http://schemas.openxmlformats.org/drawingml/2006/table">
            <a:tbl>
              <a:tblPr>
                <a:tableStyleId>{9D7B26C5-4107-4FEC-AEDC-1716B250A1EF}</a:tableStyleId>
              </a:tblPr>
              <a:tblGrid>
                <a:gridCol w="3054353"/>
                <a:gridCol w="901700"/>
                <a:gridCol w="749300"/>
                <a:gridCol w="647700"/>
                <a:gridCol w="762000"/>
                <a:gridCol w="749300"/>
                <a:gridCol w="673099"/>
              </a:tblGrid>
              <a:tr h="187422">
                <a:tc rowSpan="3">
                  <a:txBody>
                    <a:bodyPr/>
                    <a:lstStyle/>
                    <a:p>
                      <a:pPr algn="l" fontAlgn="ctr"/>
                      <a:r>
                        <a:rPr lang="ru-RU" sz="1200" b="1" u="none" strike="noStrike" dirty="0">
                          <a:effectLst/>
                        </a:rPr>
                        <a:t>Показатель</a:t>
                      </a:r>
                      <a:endParaRPr lang="ru-RU" sz="1200" b="1" i="0" u="none" strike="noStrike" dirty="0">
                        <a:effectLst/>
                        <a:latin typeface="Arial" panose="020B0604020202020204" pitchFamily="34" charset="0"/>
                      </a:endParaRPr>
                    </a:p>
                  </a:txBody>
                  <a:tcPr marL="9525" marR="9525" marT="9525" marB="0" anchor="ctr"/>
                </a:tc>
                <a:tc gridSpan="3">
                  <a:txBody>
                    <a:bodyPr/>
                    <a:lstStyle/>
                    <a:p>
                      <a:pPr algn="ctr" fontAlgn="b"/>
                      <a:r>
                        <a:rPr lang="ru-RU" sz="1200" b="1" u="none" strike="noStrike">
                          <a:effectLst/>
                        </a:rPr>
                        <a:t>Россия в целом</a:t>
                      </a:r>
                      <a:endParaRPr lang="ru-RU" sz="1200" b="1" i="0" u="none" strike="noStrike">
                        <a:effectLst/>
                        <a:latin typeface="Arial" panose="020B0604020202020204" pitchFamily="34" charset="0"/>
                      </a:endParaRPr>
                    </a:p>
                  </a:txBody>
                  <a:tcPr marL="9525" marR="9525" marT="9525" marB="0" anchor="b"/>
                </a:tc>
                <a:tc hMerge="1">
                  <a:txBody>
                    <a:bodyPr/>
                    <a:lstStyle/>
                    <a:p>
                      <a:endParaRPr lang="ru-RU"/>
                    </a:p>
                  </a:txBody>
                  <a:tcPr/>
                </a:tc>
                <a:tc hMerge="1">
                  <a:txBody>
                    <a:bodyPr/>
                    <a:lstStyle/>
                    <a:p>
                      <a:endParaRPr lang="ru-RU"/>
                    </a:p>
                  </a:txBody>
                  <a:tcPr/>
                </a:tc>
                <a:tc gridSpan="3">
                  <a:txBody>
                    <a:bodyPr/>
                    <a:lstStyle/>
                    <a:p>
                      <a:pPr algn="ctr" fontAlgn="b"/>
                      <a:r>
                        <a:rPr lang="ru-RU" sz="1200" b="1" u="none" strike="noStrike">
                          <a:effectLst/>
                        </a:rPr>
                        <a:t>Свердловская область</a:t>
                      </a:r>
                      <a:endParaRPr lang="ru-RU" sz="1200" b="1" i="0" u="none" strike="noStrike">
                        <a:effectLst/>
                        <a:latin typeface="Arial" panose="020B0604020202020204" pitchFamily="34" charset="0"/>
                      </a:endParaRPr>
                    </a:p>
                  </a:txBody>
                  <a:tcPr marL="9525" marR="9525" marT="9525" marB="0" anchor="b"/>
                </a:tc>
                <a:tc hMerge="1">
                  <a:txBody>
                    <a:bodyPr/>
                    <a:lstStyle/>
                    <a:p>
                      <a:endParaRPr lang="ru-RU"/>
                    </a:p>
                  </a:txBody>
                  <a:tcPr/>
                </a:tc>
                <a:tc hMerge="1">
                  <a:txBody>
                    <a:bodyPr/>
                    <a:lstStyle/>
                    <a:p>
                      <a:endParaRPr lang="ru-RU"/>
                    </a:p>
                  </a:txBody>
                  <a:tcPr/>
                </a:tc>
              </a:tr>
              <a:tr h="187422">
                <a:tc vMerge="1">
                  <a:txBody>
                    <a:bodyPr/>
                    <a:lstStyle/>
                    <a:p>
                      <a:endParaRPr lang="ru-RU"/>
                    </a:p>
                  </a:txBody>
                  <a:tcPr/>
                </a:tc>
                <a:tc>
                  <a:txBody>
                    <a:bodyPr/>
                    <a:lstStyle/>
                    <a:p>
                      <a:pPr algn="ctr" fontAlgn="b"/>
                      <a:r>
                        <a:rPr lang="ru-RU" sz="1200" b="1" u="none" strike="noStrike" dirty="0" smtClean="0">
                          <a:effectLst/>
                        </a:rPr>
                        <a:t>2004</a:t>
                      </a:r>
                      <a:endParaRPr lang="ru-RU" sz="1200" b="1" i="0" u="none" strike="noStrike" dirty="0">
                        <a:effectLst/>
                        <a:latin typeface="Arial" panose="020B0604020202020204" pitchFamily="34" charset="0"/>
                      </a:endParaRPr>
                    </a:p>
                  </a:txBody>
                  <a:tcPr marL="9525" marR="9525" marT="9525" marB="0" anchor="b"/>
                </a:tc>
                <a:tc>
                  <a:txBody>
                    <a:bodyPr/>
                    <a:lstStyle/>
                    <a:p>
                      <a:pPr algn="ctr" fontAlgn="b"/>
                      <a:r>
                        <a:rPr lang="ru-RU" sz="1200" b="1" u="none" strike="noStrike" dirty="0">
                          <a:effectLst/>
                        </a:rPr>
                        <a:t>2013</a:t>
                      </a:r>
                      <a:endParaRPr lang="ru-RU" sz="1200" b="1" i="0" u="none" strike="noStrike" dirty="0">
                        <a:effectLst/>
                        <a:latin typeface="Arial" panose="020B0604020202020204" pitchFamily="34" charset="0"/>
                      </a:endParaRPr>
                    </a:p>
                  </a:txBody>
                  <a:tcPr marL="9525" marR="9525" marT="9525" marB="0" anchor="b"/>
                </a:tc>
                <a:tc>
                  <a:txBody>
                    <a:bodyPr/>
                    <a:lstStyle/>
                    <a:p>
                      <a:pPr algn="ctr" fontAlgn="b"/>
                      <a:r>
                        <a:rPr lang="ru-RU" sz="1200" b="1" u="none" strike="noStrike">
                          <a:effectLst/>
                        </a:rPr>
                        <a:t>Рост</a:t>
                      </a:r>
                      <a:endParaRPr lang="ru-RU" sz="1200" b="1" i="0" u="none" strike="noStrike">
                        <a:effectLst/>
                        <a:latin typeface="Arial" panose="020B0604020202020204" pitchFamily="34" charset="0"/>
                      </a:endParaRPr>
                    </a:p>
                  </a:txBody>
                  <a:tcPr marL="9525" marR="9525" marT="9525" marB="0" anchor="b"/>
                </a:tc>
                <a:tc>
                  <a:txBody>
                    <a:bodyPr/>
                    <a:lstStyle/>
                    <a:p>
                      <a:pPr algn="ctr" fontAlgn="b"/>
                      <a:r>
                        <a:rPr lang="ru-RU" sz="1200" b="1" u="none" strike="noStrike" dirty="0" smtClean="0">
                          <a:effectLst/>
                        </a:rPr>
                        <a:t>2004</a:t>
                      </a:r>
                      <a:endParaRPr lang="ru-RU" sz="1200" b="1" i="0" u="none" strike="noStrike" dirty="0">
                        <a:effectLst/>
                        <a:latin typeface="Arial" panose="020B0604020202020204" pitchFamily="34" charset="0"/>
                      </a:endParaRPr>
                    </a:p>
                  </a:txBody>
                  <a:tcPr marL="9525" marR="9525" marT="9525" marB="0" anchor="b"/>
                </a:tc>
                <a:tc>
                  <a:txBody>
                    <a:bodyPr/>
                    <a:lstStyle/>
                    <a:p>
                      <a:pPr algn="ctr" fontAlgn="b"/>
                      <a:r>
                        <a:rPr lang="ru-RU" sz="1200" b="1" u="none" strike="noStrike">
                          <a:effectLst/>
                        </a:rPr>
                        <a:t>2013</a:t>
                      </a:r>
                      <a:endParaRPr lang="ru-RU" sz="1200" b="1" i="0" u="none" strike="noStrike">
                        <a:effectLst/>
                        <a:latin typeface="Arial" panose="020B0604020202020204" pitchFamily="34" charset="0"/>
                      </a:endParaRPr>
                    </a:p>
                  </a:txBody>
                  <a:tcPr marL="9525" marR="9525" marT="9525" marB="0" anchor="b"/>
                </a:tc>
                <a:tc>
                  <a:txBody>
                    <a:bodyPr/>
                    <a:lstStyle/>
                    <a:p>
                      <a:pPr algn="ctr" fontAlgn="b"/>
                      <a:r>
                        <a:rPr lang="ru-RU" sz="1200" b="1" u="none" strike="noStrike" dirty="0" smtClean="0">
                          <a:effectLst/>
                        </a:rPr>
                        <a:t>Рост</a:t>
                      </a:r>
                      <a:endParaRPr lang="ru-RU" sz="1200" b="1" i="0" u="none" strike="noStrike" dirty="0">
                        <a:effectLst/>
                        <a:latin typeface="Arial" panose="020B0604020202020204" pitchFamily="34" charset="0"/>
                      </a:endParaRPr>
                    </a:p>
                  </a:txBody>
                  <a:tcPr marL="9525" marR="9525" marT="9525" marB="0" anchor="b"/>
                </a:tc>
              </a:tr>
              <a:tr h="187422">
                <a:tc vMerge="1">
                  <a:txBody>
                    <a:bodyPr/>
                    <a:lstStyle/>
                    <a:p>
                      <a:endParaRPr lang="ru-RU"/>
                    </a:p>
                  </a:txBody>
                  <a:tcPr/>
                </a:tc>
                <a:tc>
                  <a:txBody>
                    <a:bodyPr/>
                    <a:lstStyle/>
                    <a:p>
                      <a:pPr algn="ctr" fontAlgn="b"/>
                      <a:r>
                        <a:rPr lang="ru-RU" sz="1200" b="1" u="none" strike="noStrike" dirty="0" smtClean="0">
                          <a:effectLst/>
                        </a:rPr>
                        <a:t>рублей</a:t>
                      </a:r>
                      <a:endParaRPr lang="ru-RU" sz="1200" b="1" i="0" u="none" strike="noStrike" dirty="0">
                        <a:effectLst/>
                        <a:latin typeface="Arial" panose="020B0604020202020204" pitchFamily="34" charset="0"/>
                      </a:endParaRPr>
                    </a:p>
                  </a:txBody>
                  <a:tcPr marL="9525" marR="9525" marT="9525" marB="0" anchor="b"/>
                </a:tc>
                <a:tc>
                  <a:txBody>
                    <a:bodyPr/>
                    <a:lstStyle/>
                    <a:p>
                      <a:pPr marL="0" marR="0" indent="0" algn="ctr" defTabSz="1280160" rtl="0" eaLnBrk="1" fontAlgn="b" latinLnBrk="0" hangingPunct="1">
                        <a:lnSpc>
                          <a:spcPct val="100000"/>
                        </a:lnSpc>
                        <a:spcBef>
                          <a:spcPts val="0"/>
                        </a:spcBef>
                        <a:spcAft>
                          <a:spcPts val="0"/>
                        </a:spcAft>
                        <a:buClrTx/>
                        <a:buSzTx/>
                        <a:buFontTx/>
                        <a:buNone/>
                        <a:tabLst/>
                        <a:defRPr/>
                      </a:pPr>
                      <a:r>
                        <a:rPr lang="ru-RU" sz="1200" b="1" u="none" strike="noStrike" dirty="0" smtClean="0">
                          <a:effectLst/>
                        </a:rPr>
                        <a:t>рублей</a:t>
                      </a:r>
                      <a:endParaRPr lang="ru-RU" sz="1200" b="1" i="0" u="none" strike="noStrike" dirty="0" smtClean="0">
                        <a:effectLst/>
                        <a:latin typeface="Arial" panose="020B0604020202020204" pitchFamily="34" charset="0"/>
                      </a:endParaRPr>
                    </a:p>
                  </a:txBody>
                  <a:tcPr marL="9525" marR="9525" marT="9525" marB="0" anchor="b"/>
                </a:tc>
                <a:tc>
                  <a:txBody>
                    <a:bodyPr/>
                    <a:lstStyle/>
                    <a:p>
                      <a:pPr algn="ctr" fontAlgn="b"/>
                      <a:r>
                        <a:rPr lang="ru-RU" sz="1200" b="1" u="none" strike="noStrike" dirty="0">
                          <a:effectLst/>
                        </a:rPr>
                        <a:t>раз</a:t>
                      </a:r>
                      <a:endParaRPr lang="ru-RU" sz="1200" b="1" i="0" u="none" strike="noStrike" dirty="0">
                        <a:effectLst/>
                        <a:latin typeface="Arial" panose="020B0604020202020204" pitchFamily="34" charset="0"/>
                      </a:endParaRPr>
                    </a:p>
                  </a:txBody>
                  <a:tcPr marL="9525" marR="9525" marT="9525" marB="0" anchor="b"/>
                </a:tc>
                <a:tc>
                  <a:txBody>
                    <a:bodyPr/>
                    <a:lstStyle/>
                    <a:p>
                      <a:pPr marL="0" marR="0" indent="0" algn="ctr" defTabSz="1280160" rtl="0" eaLnBrk="1" fontAlgn="b" latinLnBrk="0" hangingPunct="1">
                        <a:lnSpc>
                          <a:spcPct val="100000"/>
                        </a:lnSpc>
                        <a:spcBef>
                          <a:spcPts val="0"/>
                        </a:spcBef>
                        <a:spcAft>
                          <a:spcPts val="0"/>
                        </a:spcAft>
                        <a:buClrTx/>
                        <a:buSzTx/>
                        <a:buFontTx/>
                        <a:buNone/>
                        <a:tabLst/>
                        <a:defRPr/>
                      </a:pPr>
                      <a:r>
                        <a:rPr lang="ru-RU" sz="1200" b="1" u="none" strike="noStrike" dirty="0" smtClean="0">
                          <a:effectLst/>
                        </a:rPr>
                        <a:t>рублей</a:t>
                      </a:r>
                      <a:endParaRPr lang="ru-RU" sz="1200" b="1" i="0" u="none" strike="noStrike" dirty="0" smtClean="0">
                        <a:effectLst/>
                        <a:latin typeface="Arial" panose="020B0604020202020204" pitchFamily="34" charset="0"/>
                      </a:endParaRPr>
                    </a:p>
                  </a:txBody>
                  <a:tcPr marL="9525" marR="9525" marT="9525" marB="0" anchor="b"/>
                </a:tc>
                <a:tc>
                  <a:txBody>
                    <a:bodyPr/>
                    <a:lstStyle/>
                    <a:p>
                      <a:pPr marL="0" marR="0" indent="0" algn="ctr" defTabSz="1280160" rtl="0" eaLnBrk="1" fontAlgn="b" latinLnBrk="0" hangingPunct="1">
                        <a:lnSpc>
                          <a:spcPct val="100000"/>
                        </a:lnSpc>
                        <a:spcBef>
                          <a:spcPts val="0"/>
                        </a:spcBef>
                        <a:spcAft>
                          <a:spcPts val="0"/>
                        </a:spcAft>
                        <a:buClrTx/>
                        <a:buSzTx/>
                        <a:buFontTx/>
                        <a:buNone/>
                        <a:tabLst/>
                        <a:defRPr/>
                      </a:pPr>
                      <a:r>
                        <a:rPr lang="ru-RU" sz="1200" b="1" u="none" strike="noStrike" dirty="0" smtClean="0">
                          <a:effectLst/>
                        </a:rPr>
                        <a:t>рублей</a:t>
                      </a:r>
                      <a:endParaRPr lang="ru-RU" sz="1200" b="1" i="0" u="none" strike="noStrike" dirty="0" smtClean="0">
                        <a:effectLst/>
                        <a:latin typeface="Arial" panose="020B0604020202020204" pitchFamily="34" charset="0"/>
                      </a:endParaRPr>
                    </a:p>
                  </a:txBody>
                  <a:tcPr marL="9525" marR="9525" marT="9525" marB="0" anchor="b"/>
                </a:tc>
                <a:tc>
                  <a:txBody>
                    <a:bodyPr/>
                    <a:lstStyle/>
                    <a:p>
                      <a:pPr algn="ctr" fontAlgn="b"/>
                      <a:r>
                        <a:rPr lang="ru-RU" sz="1200" b="1" u="none" strike="noStrike" dirty="0">
                          <a:effectLst/>
                        </a:rPr>
                        <a:t>раз</a:t>
                      </a:r>
                      <a:endParaRPr lang="ru-RU" sz="1200" b="1" i="0" u="none" strike="noStrike" dirty="0">
                        <a:effectLst/>
                        <a:latin typeface="Arial" panose="020B0604020202020204" pitchFamily="34" charset="0"/>
                      </a:endParaRPr>
                    </a:p>
                  </a:txBody>
                  <a:tcPr marL="9525" marR="9525" marT="9525" marB="0" anchor="b"/>
                </a:tc>
              </a:tr>
              <a:tr h="365567">
                <a:tc>
                  <a:txBody>
                    <a:bodyPr/>
                    <a:lstStyle/>
                    <a:p>
                      <a:pPr algn="l" fontAlgn="t"/>
                      <a:r>
                        <a:rPr lang="ru-RU" sz="1200" u="none" strike="noStrike">
                          <a:effectLst/>
                        </a:rPr>
                        <a:t>Проезд в городском коммерческом автобусе, поездка</a:t>
                      </a:r>
                      <a:endParaRPr lang="ru-RU" sz="1200" b="0" i="0" u="none" strike="noStrike">
                        <a:solidFill>
                          <a:srgbClr val="05386B"/>
                        </a:solidFill>
                        <a:effectLst/>
                        <a:latin typeface="Arial" panose="020B0604020202020204" pitchFamily="34" charset="0"/>
                      </a:endParaRPr>
                    </a:p>
                  </a:txBody>
                  <a:tcPr marL="9525" marR="9525" marT="9525" marB="0"/>
                </a:tc>
                <a:tc>
                  <a:txBody>
                    <a:bodyPr/>
                    <a:lstStyle/>
                    <a:p>
                      <a:pPr algn="ctr" fontAlgn="ctr"/>
                      <a:r>
                        <a:rPr lang="ru-RU" sz="1200" u="none" strike="noStrike">
                          <a:effectLst/>
                        </a:rPr>
                        <a:t>6,9</a:t>
                      </a:r>
                      <a:endParaRPr lang="ru-RU" sz="1200" b="0" i="0" u="none" strike="noStrike">
                        <a:effectLst/>
                        <a:latin typeface="Arial" panose="020B0604020202020204" pitchFamily="34" charset="0"/>
                      </a:endParaRPr>
                    </a:p>
                  </a:txBody>
                  <a:tcPr marL="9525" marR="9525" marT="9525" marB="0" anchor="ctr"/>
                </a:tc>
                <a:tc>
                  <a:txBody>
                    <a:bodyPr/>
                    <a:lstStyle/>
                    <a:p>
                      <a:pPr algn="ctr" fontAlgn="ctr"/>
                      <a:r>
                        <a:rPr lang="ru-RU" sz="1200" u="none" strike="noStrike">
                          <a:effectLst/>
                        </a:rPr>
                        <a:t>16,7</a:t>
                      </a:r>
                      <a:endParaRPr lang="ru-RU" sz="1200" b="0" i="0" u="none" strike="noStrike">
                        <a:effectLst/>
                        <a:latin typeface="Arial" panose="020B0604020202020204" pitchFamily="34" charset="0"/>
                      </a:endParaRPr>
                    </a:p>
                  </a:txBody>
                  <a:tcPr marL="9525" marR="9525" marT="9525" marB="0" anchor="ctr"/>
                </a:tc>
                <a:tc>
                  <a:txBody>
                    <a:bodyPr/>
                    <a:lstStyle/>
                    <a:p>
                      <a:pPr algn="ctr" fontAlgn="ctr"/>
                      <a:r>
                        <a:rPr lang="ru-RU" sz="1200" u="none" strike="noStrike" dirty="0">
                          <a:solidFill>
                            <a:srgbClr val="00B050"/>
                          </a:solidFill>
                          <a:effectLst/>
                        </a:rPr>
                        <a:t>2,4</a:t>
                      </a:r>
                      <a:endParaRPr lang="ru-RU" sz="1200" b="0" i="0" u="none" strike="noStrike" dirty="0">
                        <a:solidFill>
                          <a:srgbClr val="00B050"/>
                        </a:solidFill>
                        <a:effectLst/>
                        <a:latin typeface="Arial" panose="020B0604020202020204" pitchFamily="34" charset="0"/>
                      </a:endParaRPr>
                    </a:p>
                  </a:txBody>
                  <a:tcPr marL="9525" marR="9525" marT="9525" marB="0" anchor="ctr"/>
                </a:tc>
                <a:tc>
                  <a:txBody>
                    <a:bodyPr/>
                    <a:lstStyle/>
                    <a:p>
                      <a:pPr algn="ctr" fontAlgn="ctr"/>
                      <a:r>
                        <a:rPr lang="ru-RU" sz="1200" u="none" strike="noStrike">
                          <a:effectLst/>
                        </a:rPr>
                        <a:t>5,0</a:t>
                      </a:r>
                      <a:endParaRPr lang="ru-RU" sz="1200" b="0" i="0" u="none" strike="noStrike">
                        <a:effectLst/>
                        <a:latin typeface="Arial" panose="020B0604020202020204" pitchFamily="34" charset="0"/>
                      </a:endParaRPr>
                    </a:p>
                  </a:txBody>
                  <a:tcPr marL="9525" marR="9525" marT="9525" marB="0" anchor="ctr"/>
                </a:tc>
                <a:tc>
                  <a:txBody>
                    <a:bodyPr/>
                    <a:lstStyle/>
                    <a:p>
                      <a:pPr algn="ctr" fontAlgn="ctr"/>
                      <a:r>
                        <a:rPr lang="ru-RU" sz="1200" u="none" strike="noStrike">
                          <a:effectLst/>
                        </a:rPr>
                        <a:t>20,9</a:t>
                      </a:r>
                      <a:endParaRPr lang="ru-RU" sz="1200" b="0" i="0" u="none" strike="noStrike">
                        <a:effectLst/>
                        <a:latin typeface="Arial" panose="020B0604020202020204" pitchFamily="34" charset="0"/>
                      </a:endParaRPr>
                    </a:p>
                  </a:txBody>
                  <a:tcPr marL="9525" marR="9525" marT="9525" marB="0" anchor="ctr"/>
                </a:tc>
                <a:tc>
                  <a:txBody>
                    <a:bodyPr/>
                    <a:lstStyle/>
                    <a:p>
                      <a:pPr algn="ctr" fontAlgn="ctr"/>
                      <a:r>
                        <a:rPr lang="ru-RU" sz="1200" u="none" strike="noStrike" dirty="0">
                          <a:effectLst/>
                        </a:rPr>
                        <a:t>4,2</a:t>
                      </a:r>
                      <a:endParaRPr lang="ru-RU" sz="1200" b="0" i="0" u="none" strike="noStrike" dirty="0">
                        <a:solidFill>
                          <a:srgbClr val="000000"/>
                        </a:solidFill>
                        <a:effectLst/>
                        <a:latin typeface="Arial" panose="020B0604020202020204" pitchFamily="34" charset="0"/>
                      </a:endParaRPr>
                    </a:p>
                  </a:txBody>
                  <a:tcPr marL="9525" marR="9525" marT="9525" marB="0" anchor="ctr"/>
                </a:tc>
              </a:tr>
              <a:tr h="365567">
                <a:tc>
                  <a:txBody>
                    <a:bodyPr/>
                    <a:lstStyle/>
                    <a:p>
                      <a:pPr algn="l" fontAlgn="t"/>
                      <a:r>
                        <a:rPr lang="ru-RU" sz="1200" u="none" strike="noStrike">
                          <a:effectLst/>
                        </a:rPr>
                        <a:t>Проезд в городском муниципальном автобусе, поездка</a:t>
                      </a:r>
                      <a:endParaRPr lang="ru-RU" sz="1200" b="0" i="0" u="none" strike="noStrike">
                        <a:solidFill>
                          <a:srgbClr val="05386B"/>
                        </a:solidFill>
                        <a:effectLst/>
                        <a:latin typeface="Arial" panose="020B0604020202020204" pitchFamily="34" charset="0"/>
                      </a:endParaRPr>
                    </a:p>
                  </a:txBody>
                  <a:tcPr marL="9525" marR="9525" marT="9525" marB="0"/>
                </a:tc>
                <a:tc>
                  <a:txBody>
                    <a:bodyPr/>
                    <a:lstStyle/>
                    <a:p>
                      <a:pPr algn="ctr" fontAlgn="ctr"/>
                      <a:r>
                        <a:rPr lang="ru-RU" sz="1200" u="none" strike="noStrike">
                          <a:effectLst/>
                        </a:rPr>
                        <a:t>5,7</a:t>
                      </a:r>
                      <a:endParaRPr lang="ru-RU" sz="1200" b="0" i="0" u="none" strike="noStrike">
                        <a:effectLst/>
                        <a:latin typeface="Arial" panose="020B0604020202020204" pitchFamily="34" charset="0"/>
                      </a:endParaRPr>
                    </a:p>
                  </a:txBody>
                  <a:tcPr marL="9525" marR="9525" marT="9525" marB="0" anchor="ctr"/>
                </a:tc>
                <a:tc>
                  <a:txBody>
                    <a:bodyPr/>
                    <a:lstStyle/>
                    <a:p>
                      <a:pPr algn="ctr" fontAlgn="ctr"/>
                      <a:r>
                        <a:rPr lang="ru-RU" sz="1200" u="none" strike="noStrike">
                          <a:effectLst/>
                        </a:rPr>
                        <a:t>17,2</a:t>
                      </a:r>
                      <a:endParaRPr lang="ru-RU" sz="1200" b="0" i="0" u="none" strike="noStrike">
                        <a:effectLst/>
                        <a:latin typeface="Arial" panose="020B0604020202020204" pitchFamily="34" charset="0"/>
                      </a:endParaRPr>
                    </a:p>
                  </a:txBody>
                  <a:tcPr marL="9525" marR="9525" marT="9525" marB="0" anchor="ctr"/>
                </a:tc>
                <a:tc>
                  <a:txBody>
                    <a:bodyPr/>
                    <a:lstStyle/>
                    <a:p>
                      <a:pPr algn="ctr" fontAlgn="ctr"/>
                      <a:r>
                        <a:rPr lang="ru-RU" sz="1200" u="none" strike="noStrike" dirty="0">
                          <a:solidFill>
                            <a:srgbClr val="00B050"/>
                          </a:solidFill>
                          <a:effectLst/>
                        </a:rPr>
                        <a:t>3,0</a:t>
                      </a:r>
                      <a:endParaRPr lang="ru-RU" sz="1200" b="0" i="0" u="none" strike="noStrike" dirty="0">
                        <a:solidFill>
                          <a:srgbClr val="00B050"/>
                        </a:solidFill>
                        <a:effectLst/>
                        <a:latin typeface="Arial" panose="020B0604020202020204" pitchFamily="34" charset="0"/>
                      </a:endParaRPr>
                    </a:p>
                  </a:txBody>
                  <a:tcPr marL="9525" marR="9525" marT="9525" marB="0" anchor="ctr"/>
                </a:tc>
                <a:tc>
                  <a:txBody>
                    <a:bodyPr/>
                    <a:lstStyle/>
                    <a:p>
                      <a:pPr algn="ctr" fontAlgn="ctr"/>
                      <a:r>
                        <a:rPr lang="ru-RU" sz="1200" u="none" strike="noStrike">
                          <a:effectLst/>
                        </a:rPr>
                        <a:t>5,0</a:t>
                      </a:r>
                      <a:endParaRPr lang="ru-RU" sz="1200" b="0" i="0" u="none" strike="noStrike">
                        <a:effectLst/>
                        <a:latin typeface="Arial" panose="020B0604020202020204" pitchFamily="34" charset="0"/>
                      </a:endParaRPr>
                    </a:p>
                  </a:txBody>
                  <a:tcPr marL="9525" marR="9525" marT="9525" marB="0" anchor="ctr"/>
                </a:tc>
                <a:tc>
                  <a:txBody>
                    <a:bodyPr/>
                    <a:lstStyle/>
                    <a:p>
                      <a:pPr algn="ctr" fontAlgn="ctr"/>
                      <a:r>
                        <a:rPr lang="ru-RU" sz="1200" u="none" strike="noStrike">
                          <a:effectLst/>
                        </a:rPr>
                        <a:t>18,9</a:t>
                      </a:r>
                      <a:endParaRPr lang="ru-RU" sz="1200" b="0" i="0" u="none" strike="noStrike">
                        <a:effectLst/>
                        <a:latin typeface="Arial" panose="020B0604020202020204" pitchFamily="34" charset="0"/>
                      </a:endParaRPr>
                    </a:p>
                  </a:txBody>
                  <a:tcPr marL="9525" marR="9525" marT="9525" marB="0" anchor="ctr"/>
                </a:tc>
                <a:tc>
                  <a:txBody>
                    <a:bodyPr/>
                    <a:lstStyle/>
                    <a:p>
                      <a:pPr algn="ctr" fontAlgn="ctr"/>
                      <a:r>
                        <a:rPr lang="ru-RU" sz="1200" u="none" strike="noStrike" dirty="0">
                          <a:solidFill>
                            <a:srgbClr val="00B050"/>
                          </a:solidFill>
                          <a:effectLst/>
                        </a:rPr>
                        <a:t>3,8</a:t>
                      </a:r>
                      <a:endParaRPr lang="ru-RU" sz="1200" b="0" i="0" u="none" strike="noStrike" dirty="0">
                        <a:solidFill>
                          <a:srgbClr val="00B050"/>
                        </a:solidFill>
                        <a:effectLst/>
                        <a:latin typeface="Arial" panose="020B0604020202020204" pitchFamily="34" charset="0"/>
                      </a:endParaRPr>
                    </a:p>
                  </a:txBody>
                  <a:tcPr marL="9525" marR="9525" marT="9525" marB="0" anchor="ctr"/>
                </a:tc>
              </a:tr>
              <a:tr h="543711">
                <a:tc>
                  <a:txBody>
                    <a:bodyPr/>
                    <a:lstStyle/>
                    <a:p>
                      <a:pPr algn="l" fontAlgn="t"/>
                      <a:r>
                        <a:rPr lang="ru-RU" sz="1200" u="none" strike="noStrike">
                          <a:effectLst/>
                        </a:rPr>
                        <a:t>Проезд в купейном вагоне скорого нефирменного поезда дальнего следования, в расчете на 100 км пути</a:t>
                      </a:r>
                      <a:endParaRPr lang="ru-RU" sz="1200" b="0" i="0" u="none" strike="noStrike">
                        <a:solidFill>
                          <a:srgbClr val="05386B"/>
                        </a:solidFill>
                        <a:effectLst/>
                        <a:latin typeface="Arial" panose="020B0604020202020204" pitchFamily="34" charset="0"/>
                      </a:endParaRPr>
                    </a:p>
                  </a:txBody>
                  <a:tcPr marL="9525" marR="9525" marT="9525" marB="0"/>
                </a:tc>
                <a:tc>
                  <a:txBody>
                    <a:bodyPr/>
                    <a:lstStyle/>
                    <a:p>
                      <a:pPr algn="ctr" fontAlgn="ctr"/>
                      <a:r>
                        <a:rPr lang="ru-RU" sz="1200" u="none" strike="noStrike">
                          <a:effectLst/>
                        </a:rPr>
                        <a:t>94,6</a:t>
                      </a:r>
                      <a:endParaRPr lang="ru-RU" sz="1200" b="0" i="0" u="none" strike="noStrike">
                        <a:effectLst/>
                        <a:latin typeface="Arial" panose="020B0604020202020204" pitchFamily="34" charset="0"/>
                      </a:endParaRPr>
                    </a:p>
                  </a:txBody>
                  <a:tcPr marL="9525" marR="9525" marT="9525" marB="0" anchor="ctr"/>
                </a:tc>
                <a:tc>
                  <a:txBody>
                    <a:bodyPr/>
                    <a:lstStyle/>
                    <a:p>
                      <a:pPr algn="ctr" fontAlgn="ctr"/>
                      <a:r>
                        <a:rPr lang="ru-RU" sz="1200" u="none" strike="noStrike" dirty="0">
                          <a:effectLst/>
                        </a:rPr>
                        <a:t>270,9</a:t>
                      </a:r>
                      <a:endParaRPr lang="ru-RU" sz="1200" b="0" i="0" u="none" strike="noStrike" dirty="0">
                        <a:effectLst/>
                        <a:latin typeface="Arial" panose="020B0604020202020204" pitchFamily="34" charset="0"/>
                      </a:endParaRPr>
                    </a:p>
                  </a:txBody>
                  <a:tcPr marL="9525" marR="9525" marT="9525" marB="0" anchor="ctr"/>
                </a:tc>
                <a:tc>
                  <a:txBody>
                    <a:bodyPr/>
                    <a:lstStyle/>
                    <a:p>
                      <a:pPr algn="ctr" fontAlgn="ctr"/>
                      <a:r>
                        <a:rPr lang="ru-RU" sz="1200" u="none" strike="noStrike" dirty="0">
                          <a:solidFill>
                            <a:srgbClr val="00B050"/>
                          </a:solidFill>
                          <a:effectLst/>
                        </a:rPr>
                        <a:t>2,9</a:t>
                      </a:r>
                      <a:endParaRPr lang="ru-RU" sz="1200" b="0" i="0" u="none" strike="noStrike" dirty="0">
                        <a:solidFill>
                          <a:srgbClr val="00B050"/>
                        </a:solidFill>
                        <a:effectLst/>
                        <a:latin typeface="Arial" panose="020B0604020202020204" pitchFamily="34" charset="0"/>
                      </a:endParaRPr>
                    </a:p>
                  </a:txBody>
                  <a:tcPr marL="9525" marR="9525" marT="9525" marB="0" anchor="ctr"/>
                </a:tc>
                <a:tc>
                  <a:txBody>
                    <a:bodyPr/>
                    <a:lstStyle/>
                    <a:p>
                      <a:pPr algn="ctr" fontAlgn="ctr"/>
                      <a:r>
                        <a:rPr lang="ru-RU" sz="1200" u="none" strike="noStrike">
                          <a:effectLst/>
                        </a:rPr>
                        <a:t>96,6</a:t>
                      </a:r>
                      <a:endParaRPr lang="ru-RU" sz="1200" b="0" i="0" u="none" strike="noStrike">
                        <a:effectLst/>
                        <a:latin typeface="Arial" panose="020B0604020202020204" pitchFamily="34" charset="0"/>
                      </a:endParaRPr>
                    </a:p>
                  </a:txBody>
                  <a:tcPr marL="9525" marR="9525" marT="9525" marB="0" anchor="ctr"/>
                </a:tc>
                <a:tc>
                  <a:txBody>
                    <a:bodyPr/>
                    <a:lstStyle/>
                    <a:p>
                      <a:pPr algn="ctr" fontAlgn="ctr"/>
                      <a:r>
                        <a:rPr lang="ru-RU" sz="1200" u="none" strike="noStrike">
                          <a:effectLst/>
                        </a:rPr>
                        <a:t>261,9</a:t>
                      </a:r>
                      <a:endParaRPr lang="ru-RU" sz="1200" b="0" i="0" u="none" strike="noStrike">
                        <a:effectLst/>
                        <a:latin typeface="Arial" panose="020B0604020202020204" pitchFamily="34" charset="0"/>
                      </a:endParaRPr>
                    </a:p>
                  </a:txBody>
                  <a:tcPr marL="9525" marR="9525" marT="9525" marB="0" anchor="ctr"/>
                </a:tc>
                <a:tc>
                  <a:txBody>
                    <a:bodyPr/>
                    <a:lstStyle/>
                    <a:p>
                      <a:pPr algn="ctr" fontAlgn="ctr"/>
                      <a:r>
                        <a:rPr lang="ru-RU" sz="1200" u="none" strike="noStrike">
                          <a:solidFill>
                            <a:srgbClr val="00B050"/>
                          </a:solidFill>
                          <a:effectLst/>
                        </a:rPr>
                        <a:t>2,7</a:t>
                      </a:r>
                      <a:endParaRPr lang="ru-RU" sz="1200" b="0" i="0" u="none" strike="noStrike">
                        <a:solidFill>
                          <a:srgbClr val="00B050"/>
                        </a:solidFill>
                        <a:effectLst/>
                        <a:latin typeface="Arial" panose="020B0604020202020204" pitchFamily="34" charset="0"/>
                      </a:endParaRPr>
                    </a:p>
                  </a:txBody>
                  <a:tcPr marL="9525" marR="9525" marT="9525" marB="0" anchor="ctr"/>
                </a:tc>
              </a:tr>
              <a:tr h="543711">
                <a:tc>
                  <a:txBody>
                    <a:bodyPr/>
                    <a:lstStyle/>
                    <a:p>
                      <a:pPr algn="l" fontAlgn="t"/>
                      <a:r>
                        <a:rPr lang="ru-RU" sz="1200" u="none" strike="noStrike">
                          <a:effectLst/>
                        </a:rPr>
                        <a:t>Проезд в купейном вагоне скорого фирменного поезда дальнего следования, в расчете на 100 км пути</a:t>
                      </a:r>
                      <a:endParaRPr lang="ru-RU" sz="1200" b="0" i="0" u="none" strike="noStrike">
                        <a:solidFill>
                          <a:srgbClr val="05386B"/>
                        </a:solidFill>
                        <a:effectLst/>
                        <a:latin typeface="Arial" panose="020B0604020202020204" pitchFamily="34" charset="0"/>
                      </a:endParaRPr>
                    </a:p>
                  </a:txBody>
                  <a:tcPr marL="9525" marR="9525" marT="9525" marB="0"/>
                </a:tc>
                <a:tc>
                  <a:txBody>
                    <a:bodyPr/>
                    <a:lstStyle/>
                    <a:p>
                      <a:pPr algn="ctr" fontAlgn="ctr"/>
                      <a:r>
                        <a:rPr lang="ru-RU" sz="1200" u="none" strike="noStrike">
                          <a:effectLst/>
                        </a:rPr>
                        <a:t>138,5</a:t>
                      </a:r>
                      <a:endParaRPr lang="ru-RU" sz="1200" b="0" i="0" u="none" strike="noStrike">
                        <a:effectLst/>
                        <a:latin typeface="Arial" panose="020B0604020202020204" pitchFamily="34" charset="0"/>
                      </a:endParaRPr>
                    </a:p>
                  </a:txBody>
                  <a:tcPr marL="9525" marR="9525" marT="9525" marB="0" anchor="ctr"/>
                </a:tc>
                <a:tc>
                  <a:txBody>
                    <a:bodyPr/>
                    <a:lstStyle/>
                    <a:p>
                      <a:pPr algn="ctr" fontAlgn="ctr"/>
                      <a:r>
                        <a:rPr lang="ru-RU" sz="1200" u="none" strike="noStrike" dirty="0">
                          <a:effectLst/>
                        </a:rPr>
                        <a:t>375,5</a:t>
                      </a:r>
                      <a:endParaRPr lang="ru-RU" sz="1200" b="0" i="0" u="none" strike="noStrike" dirty="0">
                        <a:effectLst/>
                        <a:latin typeface="Arial" panose="020B0604020202020204" pitchFamily="34" charset="0"/>
                      </a:endParaRPr>
                    </a:p>
                  </a:txBody>
                  <a:tcPr marL="9525" marR="9525" marT="9525" marB="0" anchor="ctr"/>
                </a:tc>
                <a:tc>
                  <a:txBody>
                    <a:bodyPr/>
                    <a:lstStyle/>
                    <a:p>
                      <a:pPr algn="ctr" fontAlgn="ctr"/>
                      <a:r>
                        <a:rPr lang="ru-RU" sz="1200" u="none" strike="noStrike" dirty="0">
                          <a:solidFill>
                            <a:srgbClr val="00B050"/>
                          </a:solidFill>
                          <a:effectLst/>
                        </a:rPr>
                        <a:t>2,7</a:t>
                      </a:r>
                      <a:endParaRPr lang="ru-RU" sz="1200" b="0" i="0" u="none" strike="noStrike" dirty="0">
                        <a:solidFill>
                          <a:srgbClr val="00B050"/>
                        </a:solidFill>
                        <a:effectLst/>
                        <a:latin typeface="Arial" panose="020B0604020202020204" pitchFamily="34" charset="0"/>
                      </a:endParaRPr>
                    </a:p>
                  </a:txBody>
                  <a:tcPr marL="9525" marR="9525" marT="9525" marB="0" anchor="ctr"/>
                </a:tc>
                <a:tc>
                  <a:txBody>
                    <a:bodyPr/>
                    <a:lstStyle/>
                    <a:p>
                      <a:pPr algn="ctr" fontAlgn="ctr"/>
                      <a:r>
                        <a:rPr lang="ru-RU" sz="1200" u="none" strike="noStrike">
                          <a:effectLst/>
                        </a:rPr>
                        <a:t>130,8</a:t>
                      </a:r>
                      <a:endParaRPr lang="ru-RU" sz="1200" b="0" i="0" u="none" strike="noStrike">
                        <a:effectLst/>
                        <a:latin typeface="Arial" panose="020B0604020202020204" pitchFamily="34" charset="0"/>
                      </a:endParaRPr>
                    </a:p>
                  </a:txBody>
                  <a:tcPr marL="9525" marR="9525" marT="9525" marB="0" anchor="ctr"/>
                </a:tc>
                <a:tc>
                  <a:txBody>
                    <a:bodyPr/>
                    <a:lstStyle/>
                    <a:p>
                      <a:pPr algn="ctr" fontAlgn="ctr"/>
                      <a:r>
                        <a:rPr lang="ru-RU" sz="1200" u="none" strike="noStrike">
                          <a:effectLst/>
                        </a:rPr>
                        <a:t>375,0</a:t>
                      </a:r>
                      <a:endParaRPr lang="ru-RU" sz="1200" b="0" i="0" u="none" strike="noStrike">
                        <a:effectLst/>
                        <a:latin typeface="Arial" panose="020B0604020202020204" pitchFamily="34" charset="0"/>
                      </a:endParaRPr>
                    </a:p>
                  </a:txBody>
                  <a:tcPr marL="9525" marR="9525" marT="9525" marB="0" anchor="ctr"/>
                </a:tc>
                <a:tc>
                  <a:txBody>
                    <a:bodyPr/>
                    <a:lstStyle/>
                    <a:p>
                      <a:pPr algn="ctr" fontAlgn="ctr"/>
                      <a:r>
                        <a:rPr lang="ru-RU" sz="1200" u="none" strike="noStrike">
                          <a:solidFill>
                            <a:srgbClr val="00B050"/>
                          </a:solidFill>
                          <a:effectLst/>
                        </a:rPr>
                        <a:t>2,9</a:t>
                      </a:r>
                      <a:endParaRPr lang="ru-RU" sz="1200" b="0" i="0" u="none" strike="noStrike">
                        <a:solidFill>
                          <a:srgbClr val="00B050"/>
                        </a:solidFill>
                        <a:effectLst/>
                        <a:latin typeface="Arial" panose="020B0604020202020204" pitchFamily="34" charset="0"/>
                      </a:endParaRPr>
                    </a:p>
                  </a:txBody>
                  <a:tcPr marL="9525" marR="9525" marT="9525" marB="0" anchor="ctr"/>
                </a:tc>
              </a:tr>
              <a:tr h="365567">
                <a:tc>
                  <a:txBody>
                    <a:bodyPr/>
                    <a:lstStyle/>
                    <a:p>
                      <a:pPr algn="l" fontAlgn="t"/>
                      <a:r>
                        <a:rPr lang="ru-RU" sz="1200" u="none" strike="noStrike">
                          <a:effectLst/>
                        </a:rPr>
                        <a:t>Проезд в междугородном автобусе, в расчете на 50 км пути</a:t>
                      </a:r>
                      <a:endParaRPr lang="ru-RU" sz="1200" b="0" i="0" u="none" strike="noStrike">
                        <a:solidFill>
                          <a:srgbClr val="05386B"/>
                        </a:solidFill>
                        <a:effectLst/>
                        <a:latin typeface="Arial" panose="020B0604020202020204" pitchFamily="34" charset="0"/>
                      </a:endParaRPr>
                    </a:p>
                  </a:txBody>
                  <a:tcPr marL="9525" marR="9525" marT="9525" marB="0"/>
                </a:tc>
                <a:tc>
                  <a:txBody>
                    <a:bodyPr/>
                    <a:lstStyle/>
                    <a:p>
                      <a:pPr algn="ctr" fontAlgn="ctr"/>
                      <a:r>
                        <a:rPr lang="ru-RU" sz="1200" u="none" strike="noStrike">
                          <a:effectLst/>
                        </a:rPr>
                        <a:t>37,8</a:t>
                      </a:r>
                      <a:endParaRPr lang="ru-RU" sz="1200" b="0" i="0" u="none" strike="noStrike">
                        <a:effectLst/>
                        <a:latin typeface="Arial" panose="020B0604020202020204" pitchFamily="34" charset="0"/>
                      </a:endParaRPr>
                    </a:p>
                  </a:txBody>
                  <a:tcPr marL="9525" marR="9525" marT="9525" marB="0" anchor="ctr"/>
                </a:tc>
                <a:tc>
                  <a:txBody>
                    <a:bodyPr/>
                    <a:lstStyle/>
                    <a:p>
                      <a:pPr algn="ctr" fontAlgn="ctr"/>
                      <a:r>
                        <a:rPr lang="ru-RU" sz="1200" u="none" strike="noStrike">
                          <a:effectLst/>
                        </a:rPr>
                        <a:t>90,9</a:t>
                      </a:r>
                      <a:endParaRPr lang="ru-RU" sz="1200" b="0" i="0" u="none" strike="noStrike">
                        <a:effectLst/>
                        <a:latin typeface="Arial" panose="020B0604020202020204" pitchFamily="34" charset="0"/>
                      </a:endParaRPr>
                    </a:p>
                  </a:txBody>
                  <a:tcPr marL="9525" marR="9525" marT="9525" marB="0" anchor="ctr"/>
                </a:tc>
                <a:tc>
                  <a:txBody>
                    <a:bodyPr/>
                    <a:lstStyle/>
                    <a:p>
                      <a:pPr algn="ctr" fontAlgn="ctr"/>
                      <a:r>
                        <a:rPr lang="ru-RU" sz="1200" u="none" strike="noStrike" dirty="0">
                          <a:solidFill>
                            <a:srgbClr val="00B050"/>
                          </a:solidFill>
                          <a:effectLst/>
                        </a:rPr>
                        <a:t>2,4</a:t>
                      </a:r>
                      <a:endParaRPr lang="ru-RU" sz="1200" b="0" i="0" u="none" strike="noStrike" dirty="0">
                        <a:solidFill>
                          <a:srgbClr val="00B050"/>
                        </a:solidFill>
                        <a:effectLst/>
                        <a:latin typeface="Arial" panose="020B0604020202020204" pitchFamily="34" charset="0"/>
                      </a:endParaRPr>
                    </a:p>
                  </a:txBody>
                  <a:tcPr marL="9525" marR="9525" marT="9525" marB="0" anchor="ctr"/>
                </a:tc>
                <a:tc>
                  <a:txBody>
                    <a:bodyPr/>
                    <a:lstStyle/>
                    <a:p>
                      <a:pPr algn="ctr" fontAlgn="ctr"/>
                      <a:r>
                        <a:rPr lang="ru-RU" sz="1200" u="none" strike="noStrike">
                          <a:effectLst/>
                        </a:rPr>
                        <a:t>31,0</a:t>
                      </a:r>
                      <a:endParaRPr lang="ru-RU" sz="1200" b="0" i="0" u="none" strike="noStrike">
                        <a:effectLst/>
                        <a:latin typeface="Arial" panose="020B0604020202020204" pitchFamily="34" charset="0"/>
                      </a:endParaRPr>
                    </a:p>
                  </a:txBody>
                  <a:tcPr marL="9525" marR="9525" marT="9525" marB="0" anchor="ctr"/>
                </a:tc>
                <a:tc>
                  <a:txBody>
                    <a:bodyPr/>
                    <a:lstStyle/>
                    <a:p>
                      <a:pPr algn="ctr" fontAlgn="ctr"/>
                      <a:r>
                        <a:rPr lang="ru-RU" sz="1200" u="none" strike="noStrike">
                          <a:effectLst/>
                        </a:rPr>
                        <a:t>90,3</a:t>
                      </a:r>
                      <a:endParaRPr lang="ru-RU" sz="1200" b="0" i="0" u="none" strike="noStrike">
                        <a:effectLst/>
                        <a:latin typeface="Arial" panose="020B0604020202020204" pitchFamily="34" charset="0"/>
                      </a:endParaRPr>
                    </a:p>
                  </a:txBody>
                  <a:tcPr marL="9525" marR="9525" marT="9525" marB="0" anchor="ctr"/>
                </a:tc>
                <a:tc>
                  <a:txBody>
                    <a:bodyPr/>
                    <a:lstStyle/>
                    <a:p>
                      <a:pPr algn="ctr" fontAlgn="ctr"/>
                      <a:r>
                        <a:rPr lang="ru-RU" sz="1200" u="none" strike="noStrike" dirty="0">
                          <a:solidFill>
                            <a:srgbClr val="00B050"/>
                          </a:solidFill>
                          <a:effectLst/>
                        </a:rPr>
                        <a:t>2,9</a:t>
                      </a:r>
                      <a:endParaRPr lang="ru-RU" sz="1200" b="0" i="0" u="none" strike="noStrike" dirty="0">
                        <a:solidFill>
                          <a:srgbClr val="00B050"/>
                        </a:solidFill>
                        <a:effectLst/>
                        <a:latin typeface="Arial" panose="020B0604020202020204" pitchFamily="34" charset="0"/>
                      </a:endParaRPr>
                    </a:p>
                  </a:txBody>
                  <a:tcPr marL="9525" marR="9525" marT="9525" marB="0" anchor="ctr"/>
                </a:tc>
              </a:tr>
              <a:tr h="187422">
                <a:tc>
                  <a:txBody>
                    <a:bodyPr/>
                    <a:lstStyle/>
                    <a:p>
                      <a:pPr algn="l" fontAlgn="t"/>
                      <a:r>
                        <a:rPr lang="ru-RU" sz="1200" u="none" strike="noStrike" dirty="0">
                          <a:effectLst/>
                        </a:rPr>
                        <a:t>Проезд в метро, поездка</a:t>
                      </a:r>
                      <a:endParaRPr lang="ru-RU" sz="1200" b="0" i="0" u="none" strike="noStrike" dirty="0">
                        <a:solidFill>
                          <a:srgbClr val="05386B"/>
                        </a:solidFill>
                        <a:effectLst/>
                        <a:latin typeface="Arial" panose="020B0604020202020204" pitchFamily="34" charset="0"/>
                      </a:endParaRPr>
                    </a:p>
                  </a:txBody>
                  <a:tcPr marL="9525" marR="9525" marT="9525" marB="0"/>
                </a:tc>
                <a:tc>
                  <a:txBody>
                    <a:bodyPr/>
                    <a:lstStyle/>
                    <a:p>
                      <a:pPr algn="ctr" fontAlgn="ctr"/>
                      <a:r>
                        <a:rPr lang="ru-RU" sz="1200" u="none" strike="noStrike">
                          <a:effectLst/>
                        </a:rPr>
                        <a:t>8,0</a:t>
                      </a:r>
                      <a:endParaRPr lang="ru-RU" sz="1200" b="0" i="0" u="none" strike="noStrike">
                        <a:effectLst/>
                        <a:latin typeface="Arial" panose="020B0604020202020204" pitchFamily="34" charset="0"/>
                      </a:endParaRPr>
                    </a:p>
                  </a:txBody>
                  <a:tcPr marL="9525" marR="9525" marT="9525" marB="0" anchor="ctr"/>
                </a:tc>
                <a:tc>
                  <a:txBody>
                    <a:bodyPr/>
                    <a:lstStyle/>
                    <a:p>
                      <a:pPr algn="ctr" fontAlgn="ctr"/>
                      <a:r>
                        <a:rPr lang="ru-RU" sz="1200" u="none" strike="noStrike">
                          <a:effectLst/>
                        </a:rPr>
                        <a:t>25,6</a:t>
                      </a:r>
                      <a:endParaRPr lang="ru-RU" sz="1200" b="0" i="0" u="none" strike="noStrike">
                        <a:effectLst/>
                        <a:latin typeface="Arial" panose="020B0604020202020204" pitchFamily="34" charset="0"/>
                      </a:endParaRPr>
                    </a:p>
                  </a:txBody>
                  <a:tcPr marL="9525" marR="9525" marT="9525" marB="0" anchor="ctr"/>
                </a:tc>
                <a:tc>
                  <a:txBody>
                    <a:bodyPr/>
                    <a:lstStyle/>
                    <a:p>
                      <a:pPr algn="ctr" fontAlgn="ctr"/>
                      <a:r>
                        <a:rPr lang="ru-RU" sz="1200" u="none" strike="noStrike">
                          <a:solidFill>
                            <a:srgbClr val="00B050"/>
                          </a:solidFill>
                          <a:effectLst/>
                        </a:rPr>
                        <a:t>3,2</a:t>
                      </a:r>
                      <a:endParaRPr lang="ru-RU" sz="1200" b="0" i="0" u="none" strike="noStrike">
                        <a:solidFill>
                          <a:srgbClr val="00B050"/>
                        </a:solidFill>
                        <a:effectLst/>
                        <a:latin typeface="Arial" panose="020B0604020202020204" pitchFamily="34" charset="0"/>
                      </a:endParaRPr>
                    </a:p>
                  </a:txBody>
                  <a:tcPr marL="9525" marR="9525" marT="9525" marB="0" anchor="ctr"/>
                </a:tc>
                <a:tc>
                  <a:txBody>
                    <a:bodyPr/>
                    <a:lstStyle/>
                    <a:p>
                      <a:pPr algn="ctr" fontAlgn="ctr"/>
                      <a:r>
                        <a:rPr lang="ru-RU" sz="1200" u="none" strike="noStrike">
                          <a:effectLst/>
                        </a:rPr>
                        <a:t>5,0</a:t>
                      </a:r>
                      <a:endParaRPr lang="ru-RU" sz="1200" b="0" i="0" u="none" strike="noStrike">
                        <a:effectLst/>
                        <a:latin typeface="Arial" panose="020B0604020202020204" pitchFamily="34" charset="0"/>
                      </a:endParaRPr>
                    </a:p>
                  </a:txBody>
                  <a:tcPr marL="9525" marR="9525" marT="9525" marB="0" anchor="ctr"/>
                </a:tc>
                <a:tc>
                  <a:txBody>
                    <a:bodyPr/>
                    <a:lstStyle/>
                    <a:p>
                      <a:pPr algn="ctr" fontAlgn="ctr"/>
                      <a:r>
                        <a:rPr lang="ru-RU" sz="1200" u="none" strike="noStrike">
                          <a:effectLst/>
                        </a:rPr>
                        <a:t>23,0</a:t>
                      </a:r>
                      <a:endParaRPr lang="ru-RU" sz="1200" b="0" i="0" u="none" strike="noStrike">
                        <a:effectLst/>
                        <a:latin typeface="Arial" panose="020B0604020202020204" pitchFamily="34" charset="0"/>
                      </a:endParaRPr>
                    </a:p>
                  </a:txBody>
                  <a:tcPr marL="9525" marR="9525" marT="9525" marB="0" anchor="ctr"/>
                </a:tc>
                <a:tc>
                  <a:txBody>
                    <a:bodyPr/>
                    <a:lstStyle/>
                    <a:p>
                      <a:pPr algn="ctr" fontAlgn="ctr"/>
                      <a:r>
                        <a:rPr lang="ru-RU" sz="1200" u="none" strike="noStrike" dirty="0">
                          <a:solidFill>
                            <a:srgbClr val="FFC000"/>
                          </a:solidFill>
                          <a:effectLst/>
                        </a:rPr>
                        <a:t>4,6</a:t>
                      </a:r>
                      <a:endParaRPr lang="ru-RU" sz="1200" b="0" i="0" u="none" strike="noStrike" dirty="0">
                        <a:solidFill>
                          <a:srgbClr val="FFC000"/>
                        </a:solidFill>
                        <a:effectLst/>
                        <a:latin typeface="Arial" panose="020B0604020202020204" pitchFamily="34" charset="0"/>
                      </a:endParaRPr>
                    </a:p>
                  </a:txBody>
                  <a:tcPr marL="9525" marR="9525" marT="9525" marB="0" anchor="ctr"/>
                </a:tc>
              </a:tr>
              <a:tr h="543711">
                <a:tc>
                  <a:txBody>
                    <a:bodyPr/>
                    <a:lstStyle/>
                    <a:p>
                      <a:pPr algn="l" fontAlgn="t"/>
                      <a:r>
                        <a:rPr lang="ru-RU" sz="1200" u="none" strike="noStrike">
                          <a:effectLst/>
                        </a:rPr>
                        <a:t>Проезд в плацкартном вагоне скорого нефирменного поезда дальнего следования, в расчете на 100 км пути</a:t>
                      </a:r>
                      <a:endParaRPr lang="ru-RU" sz="1200" b="0" i="0" u="none" strike="noStrike">
                        <a:solidFill>
                          <a:srgbClr val="05386B"/>
                        </a:solidFill>
                        <a:effectLst/>
                        <a:latin typeface="Arial" panose="020B0604020202020204" pitchFamily="34" charset="0"/>
                      </a:endParaRPr>
                    </a:p>
                  </a:txBody>
                  <a:tcPr marL="9525" marR="9525" marT="9525" marB="0"/>
                </a:tc>
                <a:tc>
                  <a:txBody>
                    <a:bodyPr/>
                    <a:lstStyle/>
                    <a:p>
                      <a:pPr algn="ctr" fontAlgn="ctr"/>
                      <a:r>
                        <a:rPr lang="ru-RU" sz="1200" u="none" strike="noStrike" dirty="0">
                          <a:effectLst/>
                        </a:rPr>
                        <a:t>46,6</a:t>
                      </a:r>
                      <a:endParaRPr lang="ru-RU" sz="1200" b="0" i="0" u="none" strike="noStrike" dirty="0">
                        <a:effectLst/>
                        <a:latin typeface="Arial" panose="020B0604020202020204" pitchFamily="34" charset="0"/>
                      </a:endParaRPr>
                    </a:p>
                  </a:txBody>
                  <a:tcPr marL="9525" marR="9525" marT="9525" marB="0" anchor="ctr"/>
                </a:tc>
                <a:tc>
                  <a:txBody>
                    <a:bodyPr/>
                    <a:lstStyle/>
                    <a:p>
                      <a:pPr algn="ctr" fontAlgn="ctr"/>
                      <a:r>
                        <a:rPr lang="ru-RU" sz="1200" u="none" strike="noStrike">
                          <a:effectLst/>
                        </a:rPr>
                        <a:t>147,1</a:t>
                      </a:r>
                      <a:endParaRPr lang="ru-RU" sz="1200" b="0" i="0" u="none" strike="noStrike">
                        <a:effectLst/>
                        <a:latin typeface="Arial" panose="020B0604020202020204" pitchFamily="34" charset="0"/>
                      </a:endParaRPr>
                    </a:p>
                  </a:txBody>
                  <a:tcPr marL="9525" marR="9525" marT="9525" marB="0" anchor="ctr"/>
                </a:tc>
                <a:tc>
                  <a:txBody>
                    <a:bodyPr/>
                    <a:lstStyle/>
                    <a:p>
                      <a:pPr algn="ctr" fontAlgn="ctr"/>
                      <a:r>
                        <a:rPr lang="ru-RU" sz="1200" u="none" strike="noStrike" dirty="0">
                          <a:solidFill>
                            <a:srgbClr val="00B050"/>
                          </a:solidFill>
                          <a:effectLst/>
                        </a:rPr>
                        <a:t>3,2</a:t>
                      </a:r>
                      <a:endParaRPr lang="ru-RU" sz="1200" b="0" i="0" u="none" strike="noStrike" dirty="0">
                        <a:solidFill>
                          <a:srgbClr val="00B050"/>
                        </a:solidFill>
                        <a:effectLst/>
                        <a:latin typeface="Arial" panose="020B0604020202020204" pitchFamily="34" charset="0"/>
                      </a:endParaRPr>
                    </a:p>
                  </a:txBody>
                  <a:tcPr marL="9525" marR="9525" marT="9525" marB="0" anchor="ctr"/>
                </a:tc>
                <a:tc>
                  <a:txBody>
                    <a:bodyPr/>
                    <a:lstStyle/>
                    <a:p>
                      <a:pPr algn="ctr" fontAlgn="ctr"/>
                      <a:r>
                        <a:rPr lang="ru-RU" sz="1200" u="none" strike="noStrike">
                          <a:effectLst/>
                        </a:rPr>
                        <a:t>47,1</a:t>
                      </a:r>
                      <a:endParaRPr lang="ru-RU" sz="1200" b="0" i="0" u="none" strike="noStrike">
                        <a:effectLst/>
                        <a:latin typeface="Arial" panose="020B0604020202020204" pitchFamily="34" charset="0"/>
                      </a:endParaRPr>
                    </a:p>
                  </a:txBody>
                  <a:tcPr marL="9525" marR="9525" marT="9525" marB="0" anchor="ctr"/>
                </a:tc>
                <a:tc>
                  <a:txBody>
                    <a:bodyPr/>
                    <a:lstStyle/>
                    <a:p>
                      <a:pPr algn="ctr" fontAlgn="ctr"/>
                      <a:r>
                        <a:rPr lang="ru-RU" sz="1200" u="none" strike="noStrike">
                          <a:effectLst/>
                        </a:rPr>
                        <a:t>138,7</a:t>
                      </a:r>
                      <a:endParaRPr lang="ru-RU" sz="1200" b="0" i="0" u="none" strike="noStrike">
                        <a:effectLst/>
                        <a:latin typeface="Arial" panose="020B0604020202020204" pitchFamily="34" charset="0"/>
                      </a:endParaRPr>
                    </a:p>
                  </a:txBody>
                  <a:tcPr marL="9525" marR="9525" marT="9525" marB="0" anchor="ctr"/>
                </a:tc>
                <a:tc>
                  <a:txBody>
                    <a:bodyPr/>
                    <a:lstStyle/>
                    <a:p>
                      <a:pPr algn="ctr" fontAlgn="ctr"/>
                      <a:r>
                        <a:rPr lang="ru-RU" sz="1200" u="none" strike="noStrike" dirty="0">
                          <a:solidFill>
                            <a:srgbClr val="00B050"/>
                          </a:solidFill>
                          <a:effectLst/>
                        </a:rPr>
                        <a:t>2,9</a:t>
                      </a:r>
                      <a:endParaRPr lang="ru-RU" sz="1200" b="0" i="0" u="none" strike="noStrike" dirty="0">
                        <a:solidFill>
                          <a:srgbClr val="00B050"/>
                        </a:solidFill>
                        <a:effectLst/>
                        <a:latin typeface="Arial" panose="020B0604020202020204" pitchFamily="34" charset="0"/>
                      </a:endParaRPr>
                    </a:p>
                  </a:txBody>
                  <a:tcPr marL="9525" marR="9525" marT="9525" marB="0" anchor="ctr"/>
                </a:tc>
              </a:tr>
              <a:tr h="543711">
                <a:tc>
                  <a:txBody>
                    <a:bodyPr/>
                    <a:lstStyle/>
                    <a:p>
                      <a:pPr algn="l" fontAlgn="t"/>
                      <a:r>
                        <a:rPr lang="ru-RU" sz="1200" u="none" strike="noStrike">
                          <a:effectLst/>
                        </a:rPr>
                        <a:t>Проезд в плацкартном вагоне скорого фирменного поезда дальнего следования, в расчете на 100 км пути</a:t>
                      </a:r>
                      <a:endParaRPr lang="ru-RU" sz="1200" b="0" i="0" u="none" strike="noStrike">
                        <a:solidFill>
                          <a:srgbClr val="05386B"/>
                        </a:solidFill>
                        <a:effectLst/>
                        <a:latin typeface="Arial" panose="020B0604020202020204" pitchFamily="34" charset="0"/>
                      </a:endParaRPr>
                    </a:p>
                  </a:txBody>
                  <a:tcPr marL="9525" marR="9525" marT="9525" marB="0"/>
                </a:tc>
                <a:tc>
                  <a:txBody>
                    <a:bodyPr/>
                    <a:lstStyle/>
                    <a:p>
                      <a:pPr algn="ctr" fontAlgn="ctr"/>
                      <a:r>
                        <a:rPr lang="ru-RU" sz="1200" u="none" strike="noStrike" dirty="0">
                          <a:effectLst/>
                        </a:rPr>
                        <a:t>64,3</a:t>
                      </a:r>
                      <a:endParaRPr lang="ru-RU" sz="1200" b="0" i="0" u="none" strike="noStrike" dirty="0">
                        <a:effectLst/>
                        <a:latin typeface="Arial" panose="020B0604020202020204" pitchFamily="34" charset="0"/>
                      </a:endParaRPr>
                    </a:p>
                  </a:txBody>
                  <a:tcPr marL="9525" marR="9525" marT="9525" marB="0" anchor="ctr"/>
                </a:tc>
                <a:tc>
                  <a:txBody>
                    <a:bodyPr/>
                    <a:lstStyle/>
                    <a:p>
                      <a:pPr algn="ctr" fontAlgn="ctr"/>
                      <a:r>
                        <a:rPr lang="ru-RU" sz="1200" u="none" strike="noStrike">
                          <a:effectLst/>
                        </a:rPr>
                        <a:t>217,8</a:t>
                      </a:r>
                      <a:endParaRPr lang="ru-RU" sz="1200" b="0" i="0" u="none" strike="noStrike">
                        <a:effectLst/>
                        <a:latin typeface="Arial" panose="020B0604020202020204" pitchFamily="34" charset="0"/>
                      </a:endParaRPr>
                    </a:p>
                  </a:txBody>
                  <a:tcPr marL="9525" marR="9525" marT="9525" marB="0" anchor="ctr"/>
                </a:tc>
                <a:tc>
                  <a:txBody>
                    <a:bodyPr/>
                    <a:lstStyle/>
                    <a:p>
                      <a:pPr algn="ctr" fontAlgn="ctr"/>
                      <a:r>
                        <a:rPr lang="ru-RU" sz="1200" u="none" strike="noStrike" dirty="0">
                          <a:solidFill>
                            <a:srgbClr val="00B050"/>
                          </a:solidFill>
                          <a:effectLst/>
                        </a:rPr>
                        <a:t>3,4</a:t>
                      </a:r>
                      <a:endParaRPr lang="ru-RU" sz="1200" b="0" i="0" u="none" strike="noStrike" dirty="0">
                        <a:solidFill>
                          <a:srgbClr val="00B050"/>
                        </a:solidFill>
                        <a:effectLst/>
                        <a:latin typeface="Arial" panose="020B0604020202020204" pitchFamily="34" charset="0"/>
                      </a:endParaRPr>
                    </a:p>
                  </a:txBody>
                  <a:tcPr marL="9525" marR="9525" marT="9525" marB="0" anchor="ctr"/>
                </a:tc>
                <a:tc>
                  <a:txBody>
                    <a:bodyPr/>
                    <a:lstStyle/>
                    <a:p>
                      <a:pPr algn="ctr" fontAlgn="ctr"/>
                      <a:r>
                        <a:rPr lang="ru-RU" sz="1200" u="none" strike="noStrike">
                          <a:effectLst/>
                        </a:rPr>
                        <a:t>56,5</a:t>
                      </a:r>
                      <a:endParaRPr lang="ru-RU" sz="1200" b="0" i="0" u="none" strike="noStrike">
                        <a:effectLst/>
                        <a:latin typeface="Arial" panose="020B0604020202020204" pitchFamily="34" charset="0"/>
                      </a:endParaRPr>
                    </a:p>
                  </a:txBody>
                  <a:tcPr marL="9525" marR="9525" marT="9525" marB="0" anchor="ctr"/>
                </a:tc>
                <a:tc>
                  <a:txBody>
                    <a:bodyPr/>
                    <a:lstStyle/>
                    <a:p>
                      <a:pPr algn="ctr" fontAlgn="ctr"/>
                      <a:r>
                        <a:rPr lang="ru-RU" sz="1200" u="none" strike="noStrike">
                          <a:effectLst/>
                        </a:rPr>
                        <a:t>210,9</a:t>
                      </a:r>
                      <a:endParaRPr lang="ru-RU" sz="1200" b="0" i="0" u="none" strike="noStrike">
                        <a:effectLst/>
                        <a:latin typeface="Arial" panose="020B0604020202020204" pitchFamily="34" charset="0"/>
                      </a:endParaRPr>
                    </a:p>
                  </a:txBody>
                  <a:tcPr marL="9525" marR="9525" marT="9525" marB="0" anchor="ctr"/>
                </a:tc>
                <a:tc>
                  <a:txBody>
                    <a:bodyPr/>
                    <a:lstStyle/>
                    <a:p>
                      <a:pPr algn="ctr" fontAlgn="ctr"/>
                      <a:r>
                        <a:rPr lang="ru-RU" sz="1200" u="none" strike="noStrike" dirty="0">
                          <a:solidFill>
                            <a:srgbClr val="00B050"/>
                          </a:solidFill>
                          <a:effectLst/>
                        </a:rPr>
                        <a:t>3,7</a:t>
                      </a:r>
                      <a:endParaRPr lang="ru-RU" sz="1200" b="0" i="0" u="none" strike="noStrike" dirty="0">
                        <a:solidFill>
                          <a:srgbClr val="00B050"/>
                        </a:solidFill>
                        <a:effectLst/>
                        <a:latin typeface="Arial" panose="020B0604020202020204" pitchFamily="34" charset="0"/>
                      </a:endParaRPr>
                    </a:p>
                  </a:txBody>
                  <a:tcPr marL="9525" marR="9525" marT="9525" marB="0" anchor="ctr"/>
                </a:tc>
              </a:tr>
              <a:tr h="187422">
                <a:tc>
                  <a:txBody>
                    <a:bodyPr/>
                    <a:lstStyle/>
                    <a:p>
                      <a:pPr algn="l" fontAlgn="t"/>
                      <a:r>
                        <a:rPr lang="ru-RU" sz="1200" u="none" strike="noStrike">
                          <a:effectLst/>
                        </a:rPr>
                        <a:t>Проезд в пригородном поезде, поездка</a:t>
                      </a:r>
                      <a:endParaRPr lang="ru-RU" sz="1200" b="0" i="0" u="none" strike="noStrike">
                        <a:solidFill>
                          <a:srgbClr val="05386B"/>
                        </a:solidFill>
                        <a:effectLst/>
                        <a:latin typeface="Arial" panose="020B0604020202020204" pitchFamily="34" charset="0"/>
                      </a:endParaRPr>
                    </a:p>
                  </a:txBody>
                  <a:tcPr marL="9525" marR="9525" marT="9525" marB="0"/>
                </a:tc>
                <a:tc>
                  <a:txBody>
                    <a:bodyPr/>
                    <a:lstStyle/>
                    <a:p>
                      <a:pPr algn="ctr" fontAlgn="ctr"/>
                      <a:r>
                        <a:rPr lang="ru-RU" sz="1200" u="none" strike="noStrike" dirty="0">
                          <a:effectLst/>
                        </a:rPr>
                        <a:t>14,6</a:t>
                      </a:r>
                      <a:endParaRPr lang="ru-RU" sz="1200" b="0" i="0" u="none" strike="noStrike" dirty="0">
                        <a:effectLst/>
                        <a:latin typeface="Arial" panose="020B0604020202020204" pitchFamily="34" charset="0"/>
                      </a:endParaRPr>
                    </a:p>
                  </a:txBody>
                  <a:tcPr marL="9525" marR="9525" marT="9525" marB="0" anchor="ctr"/>
                </a:tc>
                <a:tc>
                  <a:txBody>
                    <a:bodyPr/>
                    <a:lstStyle/>
                    <a:p>
                      <a:pPr algn="ctr" fontAlgn="ctr"/>
                      <a:r>
                        <a:rPr lang="ru-RU" sz="1200" u="none" strike="noStrike">
                          <a:effectLst/>
                        </a:rPr>
                        <a:t>43,7</a:t>
                      </a:r>
                      <a:endParaRPr lang="ru-RU" sz="1200" b="0" i="0" u="none" strike="noStrike">
                        <a:effectLst/>
                        <a:latin typeface="Arial" panose="020B0604020202020204" pitchFamily="34" charset="0"/>
                      </a:endParaRPr>
                    </a:p>
                  </a:txBody>
                  <a:tcPr marL="9525" marR="9525" marT="9525" marB="0" anchor="ctr"/>
                </a:tc>
                <a:tc>
                  <a:txBody>
                    <a:bodyPr/>
                    <a:lstStyle/>
                    <a:p>
                      <a:pPr algn="ctr" fontAlgn="ctr"/>
                      <a:r>
                        <a:rPr lang="ru-RU" sz="1200" u="none" strike="noStrike" dirty="0">
                          <a:solidFill>
                            <a:srgbClr val="00B050"/>
                          </a:solidFill>
                          <a:effectLst/>
                        </a:rPr>
                        <a:t>3,0</a:t>
                      </a:r>
                      <a:endParaRPr lang="ru-RU" sz="1200" b="0" i="0" u="none" strike="noStrike" dirty="0">
                        <a:solidFill>
                          <a:srgbClr val="00B050"/>
                        </a:solidFill>
                        <a:effectLst/>
                        <a:latin typeface="Arial" panose="020B0604020202020204" pitchFamily="34" charset="0"/>
                      </a:endParaRPr>
                    </a:p>
                  </a:txBody>
                  <a:tcPr marL="9525" marR="9525" marT="9525" marB="0" anchor="ctr"/>
                </a:tc>
                <a:tc>
                  <a:txBody>
                    <a:bodyPr/>
                    <a:lstStyle/>
                    <a:p>
                      <a:pPr algn="ctr" fontAlgn="ctr"/>
                      <a:r>
                        <a:rPr lang="ru-RU" sz="1200" u="none" strike="noStrike">
                          <a:effectLst/>
                        </a:rPr>
                        <a:t>12,0</a:t>
                      </a:r>
                      <a:endParaRPr lang="ru-RU" sz="1200" b="0" i="0" u="none" strike="noStrike">
                        <a:effectLst/>
                        <a:latin typeface="Arial" panose="020B0604020202020204" pitchFamily="34" charset="0"/>
                      </a:endParaRPr>
                    </a:p>
                  </a:txBody>
                  <a:tcPr marL="9525" marR="9525" marT="9525" marB="0" anchor="ctr"/>
                </a:tc>
                <a:tc>
                  <a:txBody>
                    <a:bodyPr/>
                    <a:lstStyle/>
                    <a:p>
                      <a:pPr algn="ctr" fontAlgn="ctr"/>
                      <a:r>
                        <a:rPr lang="ru-RU" sz="1200" u="none" strike="noStrike">
                          <a:effectLst/>
                        </a:rPr>
                        <a:t>44,0</a:t>
                      </a:r>
                      <a:endParaRPr lang="ru-RU" sz="1200" b="0" i="0" u="none" strike="noStrike">
                        <a:effectLst/>
                        <a:latin typeface="Arial" panose="020B0604020202020204" pitchFamily="34" charset="0"/>
                      </a:endParaRPr>
                    </a:p>
                  </a:txBody>
                  <a:tcPr marL="9525" marR="9525" marT="9525" marB="0" anchor="ctr"/>
                </a:tc>
                <a:tc>
                  <a:txBody>
                    <a:bodyPr/>
                    <a:lstStyle/>
                    <a:p>
                      <a:pPr algn="ctr" fontAlgn="ctr"/>
                      <a:r>
                        <a:rPr lang="ru-RU" sz="1200" u="none" strike="noStrike" dirty="0">
                          <a:solidFill>
                            <a:srgbClr val="00B050"/>
                          </a:solidFill>
                          <a:effectLst/>
                        </a:rPr>
                        <a:t>3,7</a:t>
                      </a:r>
                      <a:endParaRPr lang="ru-RU" sz="1200" b="0" i="0" u="none" strike="noStrike" dirty="0">
                        <a:solidFill>
                          <a:srgbClr val="00B050"/>
                        </a:solidFill>
                        <a:effectLst/>
                        <a:latin typeface="Arial" panose="020B0604020202020204" pitchFamily="34" charset="0"/>
                      </a:endParaRPr>
                    </a:p>
                  </a:txBody>
                  <a:tcPr marL="9525" marR="9525" marT="9525" marB="0" anchor="ctr"/>
                </a:tc>
              </a:tr>
              <a:tr h="187422">
                <a:tc>
                  <a:txBody>
                    <a:bodyPr/>
                    <a:lstStyle/>
                    <a:p>
                      <a:pPr algn="l" fontAlgn="t"/>
                      <a:r>
                        <a:rPr lang="ru-RU" sz="1200" u="none" strike="noStrike">
                          <a:effectLst/>
                        </a:rPr>
                        <a:t>Проезд в такси, в расчете на 1 км пути</a:t>
                      </a:r>
                      <a:endParaRPr lang="ru-RU" sz="1200" b="0" i="0" u="none" strike="noStrike">
                        <a:solidFill>
                          <a:srgbClr val="05386B"/>
                        </a:solidFill>
                        <a:effectLst/>
                        <a:latin typeface="Arial" panose="020B0604020202020204" pitchFamily="34" charset="0"/>
                      </a:endParaRPr>
                    </a:p>
                  </a:txBody>
                  <a:tcPr marL="9525" marR="9525" marT="9525" marB="0"/>
                </a:tc>
                <a:tc>
                  <a:txBody>
                    <a:bodyPr/>
                    <a:lstStyle/>
                    <a:p>
                      <a:pPr algn="ctr" fontAlgn="ctr"/>
                      <a:r>
                        <a:rPr lang="ru-RU" sz="1200" u="none" strike="noStrike">
                          <a:effectLst/>
                        </a:rPr>
                        <a:t> </a:t>
                      </a:r>
                      <a:endParaRPr lang="ru-RU" sz="1200" b="0" i="0" u="none" strike="noStrike">
                        <a:effectLst/>
                        <a:latin typeface="Arial" panose="020B0604020202020204" pitchFamily="34" charset="0"/>
                      </a:endParaRPr>
                    </a:p>
                  </a:txBody>
                  <a:tcPr marL="9525" marR="9525" marT="9525" marB="0" anchor="ctr"/>
                </a:tc>
                <a:tc>
                  <a:txBody>
                    <a:bodyPr/>
                    <a:lstStyle/>
                    <a:p>
                      <a:pPr algn="ctr" fontAlgn="ctr"/>
                      <a:r>
                        <a:rPr lang="ru-RU" sz="1200" u="none" strike="noStrike">
                          <a:effectLst/>
                        </a:rPr>
                        <a:t> </a:t>
                      </a:r>
                      <a:endParaRPr lang="ru-RU" sz="1200" b="0" i="0" u="none" strike="noStrike">
                        <a:effectLst/>
                        <a:latin typeface="Arial" panose="020B0604020202020204" pitchFamily="34" charset="0"/>
                      </a:endParaRPr>
                    </a:p>
                  </a:txBody>
                  <a:tcPr marL="9525" marR="9525" marT="9525" marB="0" anchor="ctr"/>
                </a:tc>
                <a:tc>
                  <a:txBody>
                    <a:bodyPr/>
                    <a:lstStyle/>
                    <a:p>
                      <a:pPr algn="ctr" fontAlgn="ctr"/>
                      <a:r>
                        <a:rPr lang="ru-RU" sz="1200" u="none" strike="noStrike" dirty="0">
                          <a:solidFill>
                            <a:srgbClr val="00B050"/>
                          </a:solidFill>
                          <a:effectLst/>
                        </a:rPr>
                        <a:t> </a:t>
                      </a:r>
                      <a:endParaRPr lang="ru-RU" sz="1200" b="0" i="0" u="none" strike="noStrike" dirty="0">
                        <a:solidFill>
                          <a:srgbClr val="00B050"/>
                        </a:solidFill>
                        <a:effectLst/>
                        <a:latin typeface="Arial" panose="020B0604020202020204" pitchFamily="34" charset="0"/>
                      </a:endParaRPr>
                    </a:p>
                  </a:txBody>
                  <a:tcPr marL="9525" marR="9525" marT="9525" marB="0" anchor="ctr"/>
                </a:tc>
                <a:tc>
                  <a:txBody>
                    <a:bodyPr/>
                    <a:lstStyle/>
                    <a:p>
                      <a:pPr algn="ctr" fontAlgn="ctr"/>
                      <a:r>
                        <a:rPr lang="ru-RU" sz="1200" u="none" strike="noStrike">
                          <a:effectLst/>
                        </a:rPr>
                        <a:t> </a:t>
                      </a:r>
                      <a:endParaRPr lang="ru-RU" sz="1200" b="0" i="0" u="none" strike="noStrike">
                        <a:effectLst/>
                        <a:latin typeface="Arial" panose="020B0604020202020204" pitchFamily="34" charset="0"/>
                      </a:endParaRPr>
                    </a:p>
                  </a:txBody>
                  <a:tcPr marL="9525" marR="9525" marT="9525" marB="0" anchor="ctr"/>
                </a:tc>
                <a:tc>
                  <a:txBody>
                    <a:bodyPr/>
                    <a:lstStyle/>
                    <a:p>
                      <a:pPr algn="ctr" fontAlgn="ctr"/>
                      <a:r>
                        <a:rPr lang="ru-RU" sz="1200" u="none" strike="noStrike">
                          <a:effectLst/>
                        </a:rPr>
                        <a:t> </a:t>
                      </a:r>
                      <a:endParaRPr lang="ru-RU" sz="1200" b="0" i="0" u="none" strike="noStrike">
                        <a:effectLst/>
                        <a:latin typeface="Arial" panose="020B0604020202020204" pitchFamily="34" charset="0"/>
                      </a:endParaRPr>
                    </a:p>
                  </a:txBody>
                  <a:tcPr marL="9525" marR="9525" marT="9525" marB="0" anchor="ctr"/>
                </a:tc>
                <a:tc>
                  <a:txBody>
                    <a:bodyPr/>
                    <a:lstStyle/>
                    <a:p>
                      <a:pPr algn="ctr" fontAlgn="ctr"/>
                      <a:r>
                        <a:rPr lang="ru-RU" sz="1200" u="none" strike="noStrike" dirty="0">
                          <a:effectLst/>
                        </a:rPr>
                        <a:t> </a:t>
                      </a:r>
                      <a:endParaRPr lang="ru-RU" sz="1200" b="0" i="0" u="none" strike="noStrike" dirty="0">
                        <a:effectLst/>
                        <a:latin typeface="Arial" panose="020B0604020202020204" pitchFamily="34" charset="0"/>
                      </a:endParaRPr>
                    </a:p>
                  </a:txBody>
                  <a:tcPr marL="9525" marR="9525" marT="9525" marB="0" anchor="ctr"/>
                </a:tc>
              </a:tr>
              <a:tr h="187422">
                <a:tc>
                  <a:txBody>
                    <a:bodyPr/>
                    <a:lstStyle/>
                    <a:p>
                      <a:pPr algn="l" fontAlgn="t"/>
                      <a:r>
                        <a:rPr lang="ru-RU" sz="1200" u="none" strike="noStrike">
                          <a:effectLst/>
                        </a:rPr>
                        <a:t>Проезд в трамвае, поездка</a:t>
                      </a:r>
                      <a:endParaRPr lang="ru-RU" sz="1200" b="0" i="0" u="none" strike="noStrike">
                        <a:solidFill>
                          <a:srgbClr val="05386B"/>
                        </a:solidFill>
                        <a:effectLst/>
                        <a:latin typeface="Arial" panose="020B0604020202020204" pitchFamily="34" charset="0"/>
                      </a:endParaRPr>
                    </a:p>
                  </a:txBody>
                  <a:tcPr marL="9525" marR="9525" marT="9525" marB="0"/>
                </a:tc>
                <a:tc>
                  <a:txBody>
                    <a:bodyPr/>
                    <a:lstStyle/>
                    <a:p>
                      <a:pPr algn="ctr" fontAlgn="ctr"/>
                      <a:r>
                        <a:rPr lang="ru-RU" sz="1200" u="none" strike="noStrike">
                          <a:effectLst/>
                        </a:rPr>
                        <a:t>5,6</a:t>
                      </a:r>
                      <a:endParaRPr lang="ru-RU" sz="1200" b="0" i="0" u="none" strike="noStrike">
                        <a:effectLst/>
                        <a:latin typeface="Arial" panose="020B0604020202020204" pitchFamily="34" charset="0"/>
                      </a:endParaRPr>
                    </a:p>
                  </a:txBody>
                  <a:tcPr marL="9525" marR="9525" marT="9525" marB="0" anchor="ctr"/>
                </a:tc>
                <a:tc>
                  <a:txBody>
                    <a:bodyPr/>
                    <a:lstStyle/>
                    <a:p>
                      <a:pPr algn="ctr" fontAlgn="ctr"/>
                      <a:r>
                        <a:rPr lang="ru-RU" sz="1200" u="none" strike="noStrike">
                          <a:effectLst/>
                        </a:rPr>
                        <a:t>17,5</a:t>
                      </a:r>
                      <a:endParaRPr lang="ru-RU" sz="1200" b="0" i="0" u="none" strike="noStrike">
                        <a:effectLst/>
                        <a:latin typeface="Arial" panose="020B0604020202020204" pitchFamily="34" charset="0"/>
                      </a:endParaRPr>
                    </a:p>
                  </a:txBody>
                  <a:tcPr marL="9525" marR="9525" marT="9525" marB="0" anchor="ctr"/>
                </a:tc>
                <a:tc>
                  <a:txBody>
                    <a:bodyPr/>
                    <a:lstStyle/>
                    <a:p>
                      <a:pPr algn="ctr" fontAlgn="ctr"/>
                      <a:r>
                        <a:rPr lang="ru-RU" sz="1200" u="none" strike="noStrike" dirty="0">
                          <a:solidFill>
                            <a:srgbClr val="00B050"/>
                          </a:solidFill>
                          <a:effectLst/>
                        </a:rPr>
                        <a:t>3,1</a:t>
                      </a:r>
                      <a:endParaRPr lang="ru-RU" sz="1200" b="0" i="0" u="none" strike="noStrike" dirty="0">
                        <a:solidFill>
                          <a:srgbClr val="00B050"/>
                        </a:solidFill>
                        <a:effectLst/>
                        <a:latin typeface="Arial" panose="020B0604020202020204" pitchFamily="34" charset="0"/>
                      </a:endParaRPr>
                    </a:p>
                  </a:txBody>
                  <a:tcPr marL="9525" marR="9525" marT="9525" marB="0" anchor="ctr"/>
                </a:tc>
                <a:tc>
                  <a:txBody>
                    <a:bodyPr/>
                    <a:lstStyle/>
                    <a:p>
                      <a:pPr algn="ctr" fontAlgn="ctr"/>
                      <a:r>
                        <a:rPr lang="ru-RU" sz="1200" u="none" strike="noStrike">
                          <a:effectLst/>
                        </a:rPr>
                        <a:t>5,0</a:t>
                      </a:r>
                      <a:endParaRPr lang="ru-RU" sz="1200" b="0" i="0" u="none" strike="noStrike">
                        <a:effectLst/>
                        <a:latin typeface="Arial" panose="020B0604020202020204" pitchFamily="34" charset="0"/>
                      </a:endParaRPr>
                    </a:p>
                  </a:txBody>
                  <a:tcPr marL="9525" marR="9525" marT="9525" marB="0" anchor="ctr"/>
                </a:tc>
                <a:tc>
                  <a:txBody>
                    <a:bodyPr/>
                    <a:lstStyle/>
                    <a:p>
                      <a:pPr algn="ctr" fontAlgn="ctr"/>
                      <a:r>
                        <a:rPr lang="ru-RU" sz="1200" u="none" strike="noStrike">
                          <a:effectLst/>
                        </a:rPr>
                        <a:t>20,0</a:t>
                      </a:r>
                      <a:endParaRPr lang="ru-RU" sz="1200" b="0" i="0" u="none" strike="noStrike">
                        <a:effectLst/>
                        <a:latin typeface="Arial" panose="020B0604020202020204" pitchFamily="34" charset="0"/>
                      </a:endParaRPr>
                    </a:p>
                  </a:txBody>
                  <a:tcPr marL="9525" marR="9525" marT="9525" marB="0" anchor="ctr"/>
                </a:tc>
                <a:tc>
                  <a:txBody>
                    <a:bodyPr/>
                    <a:lstStyle/>
                    <a:p>
                      <a:pPr algn="ctr" fontAlgn="ctr"/>
                      <a:r>
                        <a:rPr lang="ru-RU" sz="1200" u="none" strike="noStrike">
                          <a:effectLst/>
                        </a:rPr>
                        <a:t>4,0</a:t>
                      </a:r>
                      <a:endParaRPr lang="ru-RU" sz="1200" b="0" i="0" u="none" strike="noStrike">
                        <a:solidFill>
                          <a:srgbClr val="000000"/>
                        </a:solidFill>
                        <a:effectLst/>
                        <a:latin typeface="Arial" panose="020B0604020202020204" pitchFamily="34" charset="0"/>
                      </a:endParaRPr>
                    </a:p>
                  </a:txBody>
                  <a:tcPr marL="9525" marR="9525" marT="9525" marB="0" anchor="ctr"/>
                </a:tc>
              </a:tr>
              <a:tr h="187422">
                <a:tc>
                  <a:txBody>
                    <a:bodyPr/>
                    <a:lstStyle/>
                    <a:p>
                      <a:pPr algn="l" fontAlgn="t"/>
                      <a:r>
                        <a:rPr lang="ru-RU" sz="1200" u="none" strike="noStrike">
                          <a:effectLst/>
                        </a:rPr>
                        <a:t>Проезд в троллейбусе, поездка</a:t>
                      </a:r>
                      <a:endParaRPr lang="ru-RU" sz="1200" b="0" i="0" u="none" strike="noStrike">
                        <a:solidFill>
                          <a:srgbClr val="05386B"/>
                        </a:solidFill>
                        <a:effectLst/>
                        <a:latin typeface="Arial" panose="020B0604020202020204" pitchFamily="34" charset="0"/>
                      </a:endParaRPr>
                    </a:p>
                  </a:txBody>
                  <a:tcPr marL="9525" marR="9525" marT="9525" marB="0"/>
                </a:tc>
                <a:tc>
                  <a:txBody>
                    <a:bodyPr/>
                    <a:lstStyle/>
                    <a:p>
                      <a:pPr algn="ctr" fontAlgn="ctr"/>
                      <a:r>
                        <a:rPr lang="ru-RU" sz="1200" u="none" strike="noStrike">
                          <a:effectLst/>
                        </a:rPr>
                        <a:t>5,4</a:t>
                      </a:r>
                      <a:endParaRPr lang="ru-RU" sz="1200" b="0" i="0" u="none" strike="noStrike">
                        <a:effectLst/>
                        <a:latin typeface="Arial" panose="020B0604020202020204" pitchFamily="34" charset="0"/>
                      </a:endParaRPr>
                    </a:p>
                  </a:txBody>
                  <a:tcPr marL="9525" marR="9525" marT="9525" marB="0" anchor="ctr"/>
                </a:tc>
                <a:tc>
                  <a:txBody>
                    <a:bodyPr/>
                    <a:lstStyle/>
                    <a:p>
                      <a:pPr algn="ctr" fontAlgn="ctr"/>
                      <a:r>
                        <a:rPr lang="ru-RU" sz="1200" u="none" strike="noStrike">
                          <a:effectLst/>
                        </a:rPr>
                        <a:t>16,5</a:t>
                      </a:r>
                      <a:endParaRPr lang="ru-RU" sz="1200" b="0" i="0" u="none" strike="noStrike">
                        <a:effectLst/>
                        <a:latin typeface="Arial" panose="020B0604020202020204" pitchFamily="34" charset="0"/>
                      </a:endParaRPr>
                    </a:p>
                  </a:txBody>
                  <a:tcPr marL="9525" marR="9525" marT="9525" marB="0" anchor="ctr"/>
                </a:tc>
                <a:tc>
                  <a:txBody>
                    <a:bodyPr/>
                    <a:lstStyle/>
                    <a:p>
                      <a:pPr algn="ctr" fontAlgn="ctr"/>
                      <a:r>
                        <a:rPr lang="ru-RU" sz="1200" u="none" strike="noStrike" dirty="0">
                          <a:solidFill>
                            <a:srgbClr val="00B050"/>
                          </a:solidFill>
                          <a:effectLst/>
                        </a:rPr>
                        <a:t>3,0</a:t>
                      </a:r>
                      <a:endParaRPr lang="ru-RU" sz="1200" b="0" i="0" u="none" strike="noStrike" dirty="0">
                        <a:solidFill>
                          <a:srgbClr val="00B050"/>
                        </a:solidFill>
                        <a:effectLst/>
                        <a:latin typeface="Arial" panose="020B0604020202020204" pitchFamily="34" charset="0"/>
                      </a:endParaRPr>
                    </a:p>
                  </a:txBody>
                  <a:tcPr marL="9525" marR="9525" marT="9525" marB="0" anchor="ctr"/>
                </a:tc>
                <a:tc>
                  <a:txBody>
                    <a:bodyPr/>
                    <a:lstStyle/>
                    <a:p>
                      <a:pPr algn="ctr" fontAlgn="ctr"/>
                      <a:r>
                        <a:rPr lang="ru-RU" sz="1200" u="none" strike="noStrike">
                          <a:effectLst/>
                        </a:rPr>
                        <a:t>5,0</a:t>
                      </a:r>
                      <a:endParaRPr lang="ru-RU" sz="1200" b="0" i="0" u="none" strike="noStrike">
                        <a:effectLst/>
                        <a:latin typeface="Arial" panose="020B0604020202020204" pitchFamily="34" charset="0"/>
                      </a:endParaRPr>
                    </a:p>
                  </a:txBody>
                  <a:tcPr marL="9525" marR="9525" marT="9525" marB="0" anchor="ctr"/>
                </a:tc>
                <a:tc>
                  <a:txBody>
                    <a:bodyPr/>
                    <a:lstStyle/>
                    <a:p>
                      <a:pPr algn="ctr" fontAlgn="ctr"/>
                      <a:r>
                        <a:rPr lang="ru-RU" sz="1200" u="none" strike="noStrike">
                          <a:effectLst/>
                        </a:rPr>
                        <a:t>21,7</a:t>
                      </a:r>
                      <a:endParaRPr lang="ru-RU" sz="1200" b="0" i="0" u="none" strike="noStrike">
                        <a:effectLst/>
                        <a:latin typeface="Arial" panose="020B0604020202020204" pitchFamily="34" charset="0"/>
                      </a:endParaRPr>
                    </a:p>
                  </a:txBody>
                  <a:tcPr marL="9525" marR="9525" marT="9525" marB="0" anchor="ctr"/>
                </a:tc>
                <a:tc>
                  <a:txBody>
                    <a:bodyPr/>
                    <a:lstStyle/>
                    <a:p>
                      <a:pPr algn="ctr" fontAlgn="ctr"/>
                      <a:r>
                        <a:rPr lang="ru-RU" sz="1200" u="none" strike="noStrike" dirty="0">
                          <a:effectLst/>
                        </a:rPr>
                        <a:t>4,3</a:t>
                      </a:r>
                      <a:endParaRPr lang="ru-RU" sz="1200" b="0" i="0" u="none" strike="noStrike" dirty="0">
                        <a:solidFill>
                          <a:srgbClr val="000000"/>
                        </a:solidFill>
                        <a:effectLst/>
                        <a:latin typeface="Arial" panose="020B0604020202020204" pitchFamily="34" charset="0"/>
                      </a:endParaRPr>
                    </a:p>
                  </a:txBody>
                  <a:tcPr marL="9525" marR="9525" marT="9525" marB="0" anchor="ctr"/>
                </a:tc>
              </a:tr>
              <a:tr h="543711">
                <a:tc>
                  <a:txBody>
                    <a:bodyPr/>
                    <a:lstStyle/>
                    <a:p>
                      <a:pPr algn="l" fontAlgn="b"/>
                      <a:r>
                        <a:rPr lang="ru-RU" sz="1200" u="none" strike="noStrike" dirty="0">
                          <a:solidFill>
                            <a:srgbClr val="C00000"/>
                          </a:solidFill>
                          <a:effectLst/>
                        </a:rPr>
                        <a:t>Медианная средняя заработная </a:t>
                      </a:r>
                      <a:r>
                        <a:rPr lang="ru-RU" sz="1200" u="none" strike="noStrike" dirty="0" smtClean="0">
                          <a:solidFill>
                            <a:srgbClr val="C00000"/>
                          </a:solidFill>
                          <a:effectLst/>
                        </a:rPr>
                        <a:t>плата (зарплата 50 процентов населения меньше этой суммы)</a:t>
                      </a:r>
                      <a:endParaRPr lang="ru-RU" sz="1200" b="0" i="0" u="none" strike="noStrike" dirty="0">
                        <a:solidFill>
                          <a:srgbClr val="C00000"/>
                        </a:solidFill>
                        <a:effectLst/>
                        <a:latin typeface="Arial" panose="020B0604020202020204" pitchFamily="34" charset="0"/>
                      </a:endParaRPr>
                    </a:p>
                  </a:txBody>
                  <a:tcPr marL="9525" marR="9525" marT="9525" marB="0" anchor="b"/>
                </a:tc>
                <a:tc>
                  <a:txBody>
                    <a:bodyPr/>
                    <a:lstStyle/>
                    <a:p>
                      <a:pPr algn="ctr" fontAlgn="ctr"/>
                      <a:r>
                        <a:rPr lang="ru-RU" sz="1200" u="none" strike="noStrike">
                          <a:solidFill>
                            <a:srgbClr val="C00000"/>
                          </a:solidFill>
                          <a:effectLst/>
                        </a:rPr>
                        <a:t>3937,0</a:t>
                      </a:r>
                      <a:endParaRPr lang="ru-RU" sz="1200" b="0" i="0" u="none" strike="noStrike">
                        <a:solidFill>
                          <a:srgbClr val="C00000"/>
                        </a:solidFill>
                        <a:effectLst/>
                        <a:latin typeface="Arial" panose="020B0604020202020204" pitchFamily="34" charset="0"/>
                      </a:endParaRPr>
                    </a:p>
                  </a:txBody>
                  <a:tcPr marL="9525" marR="9525" marT="9525" marB="0" anchor="ctr"/>
                </a:tc>
                <a:tc>
                  <a:txBody>
                    <a:bodyPr/>
                    <a:lstStyle/>
                    <a:p>
                      <a:pPr algn="ctr" fontAlgn="ctr"/>
                      <a:r>
                        <a:rPr lang="ru-RU" sz="1200" u="none" strike="noStrike">
                          <a:solidFill>
                            <a:srgbClr val="C00000"/>
                          </a:solidFill>
                          <a:effectLst/>
                        </a:rPr>
                        <a:t>19456,3</a:t>
                      </a:r>
                      <a:endParaRPr lang="ru-RU" sz="1200" b="0" i="0" u="none" strike="noStrike">
                        <a:solidFill>
                          <a:srgbClr val="C00000"/>
                        </a:solidFill>
                        <a:effectLst/>
                        <a:latin typeface="Arial" panose="020B0604020202020204" pitchFamily="34" charset="0"/>
                      </a:endParaRPr>
                    </a:p>
                  </a:txBody>
                  <a:tcPr marL="9525" marR="9525" marT="9525" marB="0" anchor="ctr"/>
                </a:tc>
                <a:tc>
                  <a:txBody>
                    <a:bodyPr/>
                    <a:lstStyle/>
                    <a:p>
                      <a:pPr algn="ctr" fontAlgn="ctr"/>
                      <a:r>
                        <a:rPr lang="ru-RU" sz="1200" u="none" strike="noStrike">
                          <a:solidFill>
                            <a:srgbClr val="C00000"/>
                          </a:solidFill>
                          <a:effectLst/>
                        </a:rPr>
                        <a:t>4,9</a:t>
                      </a:r>
                      <a:endParaRPr lang="ru-RU" sz="1200" b="0" i="0" u="none" strike="noStrike">
                        <a:solidFill>
                          <a:srgbClr val="C00000"/>
                        </a:solidFill>
                        <a:effectLst/>
                        <a:latin typeface="Arial" panose="020B0604020202020204" pitchFamily="34" charset="0"/>
                      </a:endParaRPr>
                    </a:p>
                  </a:txBody>
                  <a:tcPr marL="9525" marR="9525" marT="9525" marB="0" anchor="ctr"/>
                </a:tc>
                <a:tc>
                  <a:txBody>
                    <a:bodyPr/>
                    <a:lstStyle/>
                    <a:p>
                      <a:pPr algn="ctr" fontAlgn="ctr"/>
                      <a:r>
                        <a:rPr lang="ru-RU" sz="1200" u="none" strike="noStrike">
                          <a:solidFill>
                            <a:srgbClr val="C00000"/>
                          </a:solidFill>
                          <a:effectLst/>
                        </a:rPr>
                        <a:t>4737,0</a:t>
                      </a:r>
                      <a:endParaRPr lang="ru-RU" sz="1200" b="0" i="0" u="none" strike="noStrike">
                        <a:solidFill>
                          <a:srgbClr val="C00000"/>
                        </a:solidFill>
                        <a:effectLst/>
                        <a:latin typeface="Open_sans"/>
                      </a:endParaRPr>
                    </a:p>
                  </a:txBody>
                  <a:tcPr marL="9525" marR="9525" marT="9525" marB="0" anchor="ctr"/>
                </a:tc>
                <a:tc>
                  <a:txBody>
                    <a:bodyPr/>
                    <a:lstStyle/>
                    <a:p>
                      <a:pPr algn="ctr" fontAlgn="ctr"/>
                      <a:r>
                        <a:rPr lang="ru-RU" sz="1200" u="none" strike="noStrike">
                          <a:solidFill>
                            <a:srgbClr val="C00000"/>
                          </a:solidFill>
                          <a:effectLst/>
                        </a:rPr>
                        <a:t>20946,6</a:t>
                      </a:r>
                      <a:endParaRPr lang="ru-RU" sz="1200" b="0" i="0" u="none" strike="noStrike">
                        <a:solidFill>
                          <a:srgbClr val="C00000"/>
                        </a:solidFill>
                        <a:effectLst/>
                        <a:latin typeface="Open_sans"/>
                      </a:endParaRPr>
                    </a:p>
                  </a:txBody>
                  <a:tcPr marL="9525" marR="9525" marT="9525" marB="0" anchor="ctr"/>
                </a:tc>
                <a:tc>
                  <a:txBody>
                    <a:bodyPr/>
                    <a:lstStyle/>
                    <a:p>
                      <a:pPr algn="ctr" fontAlgn="ctr"/>
                      <a:r>
                        <a:rPr lang="ru-RU" sz="1200" u="none" strike="noStrike" dirty="0">
                          <a:solidFill>
                            <a:srgbClr val="C00000"/>
                          </a:solidFill>
                          <a:effectLst/>
                        </a:rPr>
                        <a:t>4,4</a:t>
                      </a:r>
                      <a:endParaRPr lang="ru-RU" sz="1200" b="0" i="0" u="none" strike="noStrike" dirty="0">
                        <a:solidFill>
                          <a:srgbClr val="C00000"/>
                        </a:solidFill>
                        <a:effectLst/>
                        <a:latin typeface="Arial" panose="020B0604020202020204" pitchFamily="34" charset="0"/>
                      </a:endParaRPr>
                    </a:p>
                  </a:txBody>
                  <a:tcPr marL="9525" marR="9525" marT="9525" marB="0" anchor="ctr"/>
                </a:tc>
              </a:tr>
            </a:tbl>
          </a:graphicData>
        </a:graphic>
      </p:graphicFrame>
      <p:sp>
        <p:nvSpPr>
          <p:cNvPr id="11" name="Прямоугольник 10"/>
          <p:cNvSpPr/>
          <p:nvPr/>
        </p:nvSpPr>
        <p:spPr>
          <a:xfrm>
            <a:off x="317500" y="6710826"/>
            <a:ext cx="7633995" cy="461665"/>
          </a:xfrm>
          <a:prstGeom prst="rect">
            <a:avLst/>
          </a:prstGeom>
        </p:spPr>
        <p:txBody>
          <a:bodyPr wrap="square">
            <a:spAutoFit/>
          </a:bodyPr>
          <a:lstStyle/>
          <a:p>
            <a:pPr fontAlgn="t"/>
            <a:r>
              <a:rPr lang="ru-RU" sz="1200" dirty="0" smtClean="0">
                <a:latin typeface="+mj-lt"/>
              </a:rPr>
              <a:t>* </a:t>
            </a:r>
            <a:r>
              <a:rPr lang="ru-RU" sz="1200" u="none" strike="noStrike" dirty="0" smtClean="0">
                <a:effectLst/>
                <a:latin typeface="+mj-lt"/>
              </a:rPr>
              <a:t>следует учитывать, что медианная заработная плата в Екатеринбурге выше, чем по области в целом, </a:t>
            </a:r>
            <a:br>
              <a:rPr lang="ru-RU" sz="1200" u="none" strike="noStrike" dirty="0" smtClean="0">
                <a:effectLst/>
                <a:latin typeface="+mj-lt"/>
              </a:rPr>
            </a:br>
            <a:r>
              <a:rPr lang="ru-RU" sz="1200" dirty="0" smtClean="0">
                <a:latin typeface="+mj-lt"/>
              </a:rPr>
              <a:t>а</a:t>
            </a:r>
            <a:r>
              <a:rPr lang="ru-RU" sz="1200" u="none" strike="noStrike" dirty="0" smtClean="0">
                <a:effectLst/>
                <a:latin typeface="+mj-lt"/>
              </a:rPr>
              <a:t> его доля в среднем тарифе велика, то же, как правило, касается други</a:t>
            </a:r>
            <a:r>
              <a:rPr lang="ru-RU" sz="1200" dirty="0" smtClean="0">
                <a:latin typeface="+mj-lt"/>
              </a:rPr>
              <a:t>х центров субъектов России</a:t>
            </a:r>
            <a:endParaRPr lang="ru-RU" sz="1200" u="none" strike="noStrike" dirty="0" smtClean="0">
              <a:effectLst/>
              <a:latin typeface="+mj-lt"/>
            </a:endParaRPr>
          </a:p>
        </p:txBody>
      </p:sp>
      <p:sp>
        <p:nvSpPr>
          <p:cNvPr id="12" name="Прямоугольник 11"/>
          <p:cNvSpPr/>
          <p:nvPr/>
        </p:nvSpPr>
        <p:spPr>
          <a:xfrm>
            <a:off x="8144176" y="1237684"/>
            <a:ext cx="4543500" cy="5262979"/>
          </a:xfrm>
          <a:prstGeom prst="rect">
            <a:avLst/>
          </a:prstGeom>
        </p:spPr>
        <p:txBody>
          <a:bodyPr wrap="square">
            <a:spAutoFit/>
          </a:bodyPr>
          <a:lstStyle/>
          <a:p>
            <a:r>
              <a:rPr lang="ru-RU" sz="1400" dirty="0" smtClean="0">
                <a:latin typeface="+mj-lt"/>
              </a:rPr>
              <a:t>Альтернативой субсидированию транспорта общего пользования является рост тарифов. </a:t>
            </a:r>
          </a:p>
          <a:p>
            <a:endParaRPr lang="ru-RU" sz="1400" dirty="0">
              <a:latin typeface="+mj-lt"/>
            </a:endParaRPr>
          </a:p>
          <a:p>
            <a:r>
              <a:rPr lang="ru-RU" sz="1400" dirty="0" smtClean="0">
                <a:latin typeface="+mj-lt"/>
              </a:rPr>
              <a:t>В целом Россия имеет некоторый запас для увеличения стоимости проезда, т.к. за 10 лет тарифы на проезд общественным транспортом росли медленнее медианной заработной платы.</a:t>
            </a:r>
          </a:p>
          <a:p>
            <a:endParaRPr lang="ru-RU" sz="1400" dirty="0">
              <a:latin typeface="+mj-lt"/>
            </a:endParaRPr>
          </a:p>
          <a:p>
            <a:r>
              <a:rPr lang="ru-RU" sz="1400" dirty="0" smtClean="0">
                <a:latin typeface="+mj-lt"/>
              </a:rPr>
              <a:t>Также на первом этапе рост тарифов не станет ограничением подвижности населения.</a:t>
            </a:r>
          </a:p>
          <a:p>
            <a:endParaRPr lang="ru-RU" sz="1400" dirty="0">
              <a:latin typeface="+mj-lt"/>
            </a:endParaRPr>
          </a:p>
          <a:p>
            <a:r>
              <a:rPr lang="ru-RU" sz="1400" dirty="0" smtClean="0">
                <a:latin typeface="+mj-lt"/>
              </a:rPr>
              <a:t>Так, в 2013 году потенциал подвижности населения автобусом и пригородным поездом по паритету покупательной способности был в России выше, чем в США. То есть в России на медианный доход гражданин может купить больше поездок этими видами транспорта, чем в Америке.</a:t>
            </a:r>
          </a:p>
          <a:p>
            <a:endParaRPr lang="ru-RU" sz="1400" dirty="0">
              <a:latin typeface="+mj-lt"/>
            </a:endParaRPr>
          </a:p>
          <a:p>
            <a:r>
              <a:rPr lang="ru-RU" sz="1400" dirty="0" smtClean="0">
                <a:latin typeface="+mj-lt"/>
              </a:rPr>
              <a:t>При этом поездки городским электрическим транспортом в США по паритету покупательной способности значительно дешевле, чем в России, за счет высокого уровня его субсидирования экологически чистого вида транспорта в США</a:t>
            </a:r>
          </a:p>
          <a:p>
            <a:endParaRPr lang="ru-RU" sz="1400" dirty="0">
              <a:latin typeface="+mj-lt"/>
            </a:endParaRPr>
          </a:p>
        </p:txBody>
      </p:sp>
      <p:sp>
        <p:nvSpPr>
          <p:cNvPr id="13" name="Прямоугольник 12"/>
          <p:cNvSpPr/>
          <p:nvPr/>
        </p:nvSpPr>
        <p:spPr>
          <a:xfrm>
            <a:off x="7011236" y="6895492"/>
            <a:ext cx="1346200" cy="276999"/>
          </a:xfrm>
          <a:prstGeom prst="rect">
            <a:avLst/>
          </a:prstGeom>
        </p:spPr>
        <p:txBody>
          <a:bodyPr wrap="square">
            <a:spAutoFit/>
          </a:bodyPr>
          <a:lstStyle/>
          <a:p>
            <a:pPr fontAlgn="t"/>
            <a:r>
              <a:rPr lang="ru-RU" sz="1200" b="1" u="none" strike="noStrike" dirty="0" smtClean="0">
                <a:effectLst/>
                <a:latin typeface="+mj-lt"/>
              </a:rPr>
              <a:t>Источник</a:t>
            </a:r>
            <a:r>
              <a:rPr lang="ru-RU" sz="1200" u="none" strike="noStrike" dirty="0" smtClean="0">
                <a:effectLst/>
                <a:latin typeface="+mj-lt"/>
              </a:rPr>
              <a:t>: ЕМИСС</a:t>
            </a:r>
          </a:p>
        </p:txBody>
      </p:sp>
      <p:graphicFrame>
        <p:nvGraphicFramePr>
          <p:cNvPr id="15" name="Схема 14"/>
          <p:cNvGraphicFramePr/>
          <p:nvPr>
            <p:extLst>
              <p:ext uri="{D42A27DB-BD31-4B8C-83A1-F6EECF244321}">
                <p14:modId xmlns:p14="http://schemas.microsoft.com/office/powerpoint/2010/main" val="3858983762"/>
              </p:ext>
            </p:extLst>
          </p:nvPr>
        </p:nvGraphicFramePr>
        <p:xfrm>
          <a:off x="8047836" y="7204668"/>
          <a:ext cx="4639104" cy="21507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Прямоугольник 15"/>
          <p:cNvSpPr/>
          <p:nvPr/>
        </p:nvSpPr>
        <p:spPr>
          <a:xfrm>
            <a:off x="317500" y="7872222"/>
            <a:ext cx="8433176" cy="1169551"/>
          </a:xfrm>
          <a:prstGeom prst="rect">
            <a:avLst/>
          </a:prstGeom>
        </p:spPr>
        <p:txBody>
          <a:bodyPr wrap="square">
            <a:spAutoFit/>
          </a:bodyPr>
          <a:lstStyle/>
          <a:p>
            <a:r>
              <a:rPr lang="ru-RU" sz="1400" dirty="0" smtClean="0">
                <a:latin typeface="+mj-lt"/>
              </a:rPr>
              <a:t>В перспективе, при улучшении параметров транспортного обслуживания и с ростом доли заработной платы в себестоимости перевозок, необходимость в субсидировании пассажирского транспорта возрастет. </a:t>
            </a:r>
          </a:p>
          <a:p>
            <a:r>
              <a:rPr lang="ru-RU" sz="1400" dirty="0" smtClean="0">
                <a:latin typeface="+mj-lt"/>
              </a:rPr>
              <a:t>Если же продолжить повышать тарифы,  то пассажирский транспорт России попадет в порочный круг, когда рост тарифов снижает спрос на перевозки, снижение спроса вызывает снижение выручки, а снижение выручки требует очередного повышения тарифов.</a:t>
            </a:r>
          </a:p>
        </p:txBody>
      </p:sp>
      <p:sp>
        <p:nvSpPr>
          <p:cNvPr id="17" name="Прямоугольник 16"/>
          <p:cNvSpPr/>
          <p:nvPr/>
        </p:nvSpPr>
        <p:spPr>
          <a:xfrm>
            <a:off x="317500" y="7172491"/>
            <a:ext cx="7076424" cy="646331"/>
          </a:xfrm>
          <a:prstGeom prst="rect">
            <a:avLst/>
          </a:prstGeom>
        </p:spPr>
        <p:txBody>
          <a:bodyPr wrap="none">
            <a:spAutoFit/>
          </a:bodyPr>
          <a:lstStyle/>
          <a:p>
            <a:r>
              <a:rPr lang="ru-RU" sz="1800" dirty="0" smtClean="0">
                <a:solidFill>
                  <a:srgbClr val="C00000"/>
                </a:solidFill>
                <a:latin typeface="+mj-lt"/>
              </a:rPr>
              <a:t>Опасность чрезмерного повышения тарифов – </a:t>
            </a:r>
            <a:br>
              <a:rPr lang="ru-RU" sz="1800" dirty="0" smtClean="0">
                <a:solidFill>
                  <a:srgbClr val="C00000"/>
                </a:solidFill>
                <a:latin typeface="+mj-lt"/>
              </a:rPr>
            </a:br>
            <a:r>
              <a:rPr lang="ru-RU" sz="1800" dirty="0" smtClean="0">
                <a:solidFill>
                  <a:srgbClr val="C00000"/>
                </a:solidFill>
                <a:latin typeface="+mj-lt"/>
              </a:rPr>
              <a:t>риск образования «порочного круга транспорта общего пользования»</a:t>
            </a:r>
            <a:endParaRPr lang="ru-RU" sz="1800" dirty="0">
              <a:solidFill>
                <a:srgbClr val="C00000"/>
              </a:solidFill>
              <a:latin typeface="+mj-lt"/>
            </a:endParaRPr>
          </a:p>
        </p:txBody>
      </p:sp>
      <p:sp>
        <p:nvSpPr>
          <p:cNvPr id="18" name="Прямоугольник 17"/>
          <p:cNvSpPr/>
          <p:nvPr/>
        </p:nvSpPr>
        <p:spPr>
          <a:xfrm>
            <a:off x="8453776" y="6749733"/>
            <a:ext cx="3924300" cy="523220"/>
          </a:xfrm>
          <a:prstGeom prst="rect">
            <a:avLst/>
          </a:prstGeom>
        </p:spPr>
        <p:txBody>
          <a:bodyPr wrap="square">
            <a:spAutoFit/>
          </a:bodyPr>
          <a:lstStyle/>
          <a:p>
            <a:pPr algn="ctr"/>
            <a:r>
              <a:rPr lang="ru-RU" sz="1400" dirty="0" smtClean="0">
                <a:solidFill>
                  <a:srgbClr val="C00000"/>
                </a:solidFill>
                <a:latin typeface="+mj-lt"/>
              </a:rPr>
              <a:t>Порочный круг транспорта общего пользования</a:t>
            </a:r>
          </a:p>
          <a:p>
            <a:pPr algn="ctr"/>
            <a:r>
              <a:rPr lang="ru-RU" sz="1400" dirty="0" smtClean="0">
                <a:solidFill>
                  <a:srgbClr val="C00000"/>
                </a:solidFill>
                <a:latin typeface="+mj-lt"/>
              </a:rPr>
              <a:t>(упрощённая версия)</a:t>
            </a:r>
            <a:endParaRPr lang="ru-RU" sz="1400" dirty="0">
              <a:latin typeface="+mj-lt"/>
            </a:endParaRPr>
          </a:p>
        </p:txBody>
      </p:sp>
      <p:sp>
        <p:nvSpPr>
          <p:cNvPr id="19" name="Прямоугольник 18"/>
          <p:cNvSpPr/>
          <p:nvPr/>
        </p:nvSpPr>
        <p:spPr>
          <a:xfrm>
            <a:off x="95897" y="714464"/>
            <a:ext cx="7855598" cy="523220"/>
          </a:xfrm>
          <a:prstGeom prst="rect">
            <a:avLst/>
          </a:prstGeom>
        </p:spPr>
        <p:txBody>
          <a:bodyPr wrap="square">
            <a:spAutoFit/>
          </a:bodyPr>
          <a:lstStyle/>
          <a:p>
            <a:pPr algn="ctr"/>
            <a:r>
              <a:rPr lang="ru-RU" sz="1400" dirty="0" smtClean="0">
                <a:solidFill>
                  <a:srgbClr val="C00000"/>
                </a:solidFill>
                <a:latin typeface="+mj-lt"/>
              </a:rPr>
              <a:t>Рост тарифов на пассажирские перевозки в сравнении с ростом медианной заработной платы в России и Свердловской области за 10 лет (2004-2013 годы, на декабрь отчетного года) </a:t>
            </a:r>
            <a:endParaRPr lang="ru-RU" sz="1400" dirty="0">
              <a:latin typeface="+mj-lt"/>
            </a:endParaRPr>
          </a:p>
        </p:txBody>
      </p:sp>
      <p:sp>
        <p:nvSpPr>
          <p:cNvPr id="20" name="Прямоугольник 19"/>
          <p:cNvSpPr/>
          <p:nvPr/>
        </p:nvSpPr>
        <p:spPr>
          <a:xfrm>
            <a:off x="8144177" y="679301"/>
            <a:ext cx="4543500" cy="523220"/>
          </a:xfrm>
          <a:prstGeom prst="rect">
            <a:avLst/>
          </a:prstGeom>
        </p:spPr>
        <p:txBody>
          <a:bodyPr wrap="square">
            <a:spAutoFit/>
          </a:bodyPr>
          <a:lstStyle/>
          <a:p>
            <a:r>
              <a:rPr lang="ru-RU" sz="1400" dirty="0" smtClean="0">
                <a:solidFill>
                  <a:srgbClr val="C00000"/>
                </a:solidFill>
                <a:latin typeface="+mj-lt"/>
              </a:rPr>
              <a:t>Краткосрочные перспективы роста тарифов на пассажирские перевозки</a:t>
            </a:r>
            <a:endParaRPr lang="ru-RU" sz="1400" dirty="0">
              <a:latin typeface="+mj-lt"/>
            </a:endParaRPr>
          </a:p>
        </p:txBody>
      </p:sp>
      <p:sp>
        <p:nvSpPr>
          <p:cNvPr id="22" name="Номер слайда 21"/>
          <p:cNvSpPr>
            <a:spLocks noGrp="1"/>
          </p:cNvSpPr>
          <p:nvPr>
            <p:ph type="sldNum" sz="quarter" idx="12"/>
          </p:nvPr>
        </p:nvSpPr>
        <p:spPr>
          <a:xfrm>
            <a:off x="9921240" y="9090025"/>
            <a:ext cx="2880360" cy="511175"/>
          </a:xfrm>
        </p:spPr>
        <p:txBody>
          <a:bodyPr/>
          <a:lstStyle/>
          <a:p>
            <a:fld id="{2D619A68-3DF4-459A-B85D-BC5658DF56CB}" type="slidenum">
              <a:rPr lang="ru-RU" smtClean="0">
                <a:latin typeface="+mj-lt"/>
              </a:rPr>
              <a:t>10</a:t>
            </a:fld>
            <a:endParaRPr lang="ru-RU" dirty="0">
              <a:latin typeface="+mj-lt"/>
            </a:endParaRPr>
          </a:p>
        </p:txBody>
      </p:sp>
      <p:grpSp>
        <p:nvGrpSpPr>
          <p:cNvPr id="23" name="Group 215"/>
          <p:cNvGrpSpPr/>
          <p:nvPr/>
        </p:nvGrpSpPr>
        <p:grpSpPr>
          <a:xfrm>
            <a:off x="317500" y="9090025"/>
            <a:ext cx="4472786" cy="350058"/>
            <a:chOff x="450850" y="5741869"/>
            <a:chExt cx="9685535" cy="747260"/>
          </a:xfrm>
          <a:solidFill>
            <a:srgbClr val="C00000"/>
          </a:solidFill>
        </p:grpSpPr>
        <p:grpSp>
          <p:nvGrpSpPr>
            <p:cNvPr id="24" name="Group 20"/>
            <p:cNvGrpSpPr/>
            <p:nvPr/>
          </p:nvGrpSpPr>
          <p:grpSpPr>
            <a:xfrm>
              <a:off x="3619202" y="5982264"/>
              <a:ext cx="2561079" cy="506865"/>
              <a:chOff x="2501900" y="2289175"/>
              <a:chExt cx="5470525" cy="1082675"/>
            </a:xfrm>
            <a:grpFill/>
          </p:grpSpPr>
          <p:sp>
            <p:nvSpPr>
              <p:cNvPr id="42" name="Freeform 6"/>
              <p:cNvSpPr>
                <a:spLocks/>
              </p:cNvSpPr>
              <p:nvPr/>
            </p:nvSpPr>
            <p:spPr bwMode="auto">
              <a:xfrm>
                <a:off x="2632075" y="2762250"/>
                <a:ext cx="25400" cy="225425"/>
              </a:xfrm>
              <a:custGeom>
                <a:avLst/>
                <a:gdLst>
                  <a:gd name="T0" fmla="*/ 16 w 16"/>
                  <a:gd name="T1" fmla="*/ 8 h 142"/>
                  <a:gd name="T2" fmla="*/ 16 w 16"/>
                  <a:gd name="T3" fmla="*/ 134 h 142"/>
                  <a:gd name="T4" fmla="*/ 16 w 16"/>
                  <a:gd name="T5" fmla="*/ 134 h 142"/>
                  <a:gd name="T6" fmla="*/ 16 w 16"/>
                  <a:gd name="T7" fmla="*/ 138 h 142"/>
                  <a:gd name="T8" fmla="*/ 14 w 16"/>
                  <a:gd name="T9" fmla="*/ 140 h 142"/>
                  <a:gd name="T10" fmla="*/ 10 w 16"/>
                  <a:gd name="T11" fmla="*/ 142 h 142"/>
                  <a:gd name="T12" fmla="*/ 8 w 16"/>
                  <a:gd name="T13" fmla="*/ 142 h 142"/>
                  <a:gd name="T14" fmla="*/ 8 w 16"/>
                  <a:gd name="T15" fmla="*/ 142 h 142"/>
                  <a:gd name="T16" fmla="*/ 4 w 16"/>
                  <a:gd name="T17" fmla="*/ 142 h 142"/>
                  <a:gd name="T18" fmla="*/ 2 w 16"/>
                  <a:gd name="T19" fmla="*/ 140 h 142"/>
                  <a:gd name="T20" fmla="*/ 0 w 16"/>
                  <a:gd name="T21" fmla="*/ 138 h 142"/>
                  <a:gd name="T22" fmla="*/ 0 w 16"/>
                  <a:gd name="T23" fmla="*/ 134 h 142"/>
                  <a:gd name="T24" fmla="*/ 0 w 16"/>
                  <a:gd name="T25" fmla="*/ 8 h 142"/>
                  <a:gd name="T26" fmla="*/ 0 w 16"/>
                  <a:gd name="T27" fmla="*/ 8 h 142"/>
                  <a:gd name="T28" fmla="*/ 0 w 16"/>
                  <a:gd name="T29" fmla="*/ 6 h 142"/>
                  <a:gd name="T30" fmla="*/ 2 w 16"/>
                  <a:gd name="T31" fmla="*/ 2 h 142"/>
                  <a:gd name="T32" fmla="*/ 4 w 16"/>
                  <a:gd name="T33" fmla="*/ 0 h 142"/>
                  <a:gd name="T34" fmla="*/ 8 w 16"/>
                  <a:gd name="T35" fmla="*/ 0 h 142"/>
                  <a:gd name="T36" fmla="*/ 8 w 16"/>
                  <a:gd name="T37" fmla="*/ 0 h 142"/>
                  <a:gd name="T38" fmla="*/ 10 w 16"/>
                  <a:gd name="T39" fmla="*/ 0 h 142"/>
                  <a:gd name="T40" fmla="*/ 14 w 16"/>
                  <a:gd name="T41" fmla="*/ 2 h 142"/>
                  <a:gd name="T42" fmla="*/ 16 w 16"/>
                  <a:gd name="T43" fmla="*/ 6 h 142"/>
                  <a:gd name="T44" fmla="*/ 16 w 16"/>
                  <a:gd name="T45" fmla="*/ 8 h 142"/>
                  <a:gd name="T46" fmla="*/ 16 w 16"/>
                  <a:gd name="T47" fmla="*/ 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 h="142">
                    <a:moveTo>
                      <a:pt x="16" y="8"/>
                    </a:moveTo>
                    <a:lnTo>
                      <a:pt x="16" y="134"/>
                    </a:lnTo>
                    <a:lnTo>
                      <a:pt x="16" y="134"/>
                    </a:lnTo>
                    <a:lnTo>
                      <a:pt x="16" y="138"/>
                    </a:lnTo>
                    <a:lnTo>
                      <a:pt x="14" y="140"/>
                    </a:lnTo>
                    <a:lnTo>
                      <a:pt x="10" y="142"/>
                    </a:lnTo>
                    <a:lnTo>
                      <a:pt x="8" y="142"/>
                    </a:lnTo>
                    <a:lnTo>
                      <a:pt x="8" y="142"/>
                    </a:lnTo>
                    <a:lnTo>
                      <a:pt x="4" y="142"/>
                    </a:lnTo>
                    <a:lnTo>
                      <a:pt x="2" y="140"/>
                    </a:lnTo>
                    <a:lnTo>
                      <a:pt x="0" y="138"/>
                    </a:lnTo>
                    <a:lnTo>
                      <a:pt x="0" y="134"/>
                    </a:lnTo>
                    <a:lnTo>
                      <a:pt x="0" y="8"/>
                    </a:lnTo>
                    <a:lnTo>
                      <a:pt x="0" y="8"/>
                    </a:lnTo>
                    <a:lnTo>
                      <a:pt x="0" y="6"/>
                    </a:lnTo>
                    <a:lnTo>
                      <a:pt x="2" y="2"/>
                    </a:lnTo>
                    <a:lnTo>
                      <a:pt x="4" y="0"/>
                    </a:lnTo>
                    <a:lnTo>
                      <a:pt x="8" y="0"/>
                    </a:lnTo>
                    <a:lnTo>
                      <a:pt x="8" y="0"/>
                    </a:lnTo>
                    <a:lnTo>
                      <a:pt x="10" y="0"/>
                    </a:lnTo>
                    <a:lnTo>
                      <a:pt x="14" y="2"/>
                    </a:lnTo>
                    <a:lnTo>
                      <a:pt x="16" y="6"/>
                    </a:lnTo>
                    <a:lnTo>
                      <a:pt x="16" y="8"/>
                    </a:lnTo>
                    <a:lnTo>
                      <a:pt x="16"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43" name="Freeform 7"/>
              <p:cNvSpPr>
                <a:spLocks/>
              </p:cNvSpPr>
              <p:nvPr/>
            </p:nvSpPr>
            <p:spPr bwMode="auto">
              <a:xfrm>
                <a:off x="2724150" y="2752725"/>
                <a:ext cx="22225" cy="225425"/>
              </a:xfrm>
              <a:custGeom>
                <a:avLst/>
                <a:gdLst>
                  <a:gd name="T0" fmla="*/ 14 w 14"/>
                  <a:gd name="T1" fmla="*/ 6 h 142"/>
                  <a:gd name="T2" fmla="*/ 14 w 14"/>
                  <a:gd name="T3" fmla="*/ 136 h 142"/>
                  <a:gd name="T4" fmla="*/ 14 w 14"/>
                  <a:gd name="T5" fmla="*/ 136 h 142"/>
                  <a:gd name="T6" fmla="*/ 12 w 14"/>
                  <a:gd name="T7" fmla="*/ 140 h 142"/>
                  <a:gd name="T8" fmla="*/ 6 w 14"/>
                  <a:gd name="T9" fmla="*/ 142 h 142"/>
                  <a:gd name="T10" fmla="*/ 6 w 14"/>
                  <a:gd name="T11" fmla="*/ 142 h 142"/>
                  <a:gd name="T12" fmla="*/ 2 w 14"/>
                  <a:gd name="T13" fmla="*/ 140 h 142"/>
                  <a:gd name="T14" fmla="*/ 0 w 14"/>
                  <a:gd name="T15" fmla="*/ 136 h 142"/>
                  <a:gd name="T16" fmla="*/ 0 w 14"/>
                  <a:gd name="T17" fmla="*/ 6 h 142"/>
                  <a:gd name="T18" fmla="*/ 0 w 14"/>
                  <a:gd name="T19" fmla="*/ 6 h 142"/>
                  <a:gd name="T20" fmla="*/ 2 w 14"/>
                  <a:gd name="T21" fmla="*/ 2 h 142"/>
                  <a:gd name="T22" fmla="*/ 6 w 14"/>
                  <a:gd name="T23" fmla="*/ 0 h 142"/>
                  <a:gd name="T24" fmla="*/ 6 w 14"/>
                  <a:gd name="T25" fmla="*/ 0 h 142"/>
                  <a:gd name="T26" fmla="*/ 12 w 14"/>
                  <a:gd name="T27" fmla="*/ 2 h 142"/>
                  <a:gd name="T28" fmla="*/ 14 w 14"/>
                  <a:gd name="T29" fmla="*/ 6 h 142"/>
                  <a:gd name="T30" fmla="*/ 14 w 14"/>
                  <a:gd name="T31" fmla="*/ 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 h="142">
                    <a:moveTo>
                      <a:pt x="14" y="6"/>
                    </a:moveTo>
                    <a:lnTo>
                      <a:pt x="14" y="136"/>
                    </a:lnTo>
                    <a:lnTo>
                      <a:pt x="14" y="136"/>
                    </a:lnTo>
                    <a:lnTo>
                      <a:pt x="12" y="140"/>
                    </a:lnTo>
                    <a:lnTo>
                      <a:pt x="6" y="142"/>
                    </a:lnTo>
                    <a:lnTo>
                      <a:pt x="6" y="142"/>
                    </a:lnTo>
                    <a:lnTo>
                      <a:pt x="2" y="140"/>
                    </a:lnTo>
                    <a:lnTo>
                      <a:pt x="0" y="136"/>
                    </a:lnTo>
                    <a:lnTo>
                      <a:pt x="0" y="6"/>
                    </a:lnTo>
                    <a:lnTo>
                      <a:pt x="0" y="6"/>
                    </a:lnTo>
                    <a:lnTo>
                      <a:pt x="2" y="2"/>
                    </a:lnTo>
                    <a:lnTo>
                      <a:pt x="6" y="0"/>
                    </a:lnTo>
                    <a:lnTo>
                      <a:pt x="6" y="0"/>
                    </a:lnTo>
                    <a:lnTo>
                      <a:pt x="12" y="2"/>
                    </a:lnTo>
                    <a:lnTo>
                      <a:pt x="14" y="6"/>
                    </a:lnTo>
                    <a:lnTo>
                      <a:pt x="14"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44" name="Freeform 8"/>
              <p:cNvSpPr>
                <a:spLocks/>
              </p:cNvSpPr>
              <p:nvPr/>
            </p:nvSpPr>
            <p:spPr bwMode="auto">
              <a:xfrm>
                <a:off x="4143375" y="2676525"/>
                <a:ext cx="69850" cy="368300"/>
              </a:xfrm>
              <a:custGeom>
                <a:avLst/>
                <a:gdLst>
                  <a:gd name="T0" fmla="*/ 44 w 44"/>
                  <a:gd name="T1" fmla="*/ 24 h 232"/>
                  <a:gd name="T2" fmla="*/ 44 w 44"/>
                  <a:gd name="T3" fmla="*/ 210 h 232"/>
                  <a:gd name="T4" fmla="*/ 44 w 44"/>
                  <a:gd name="T5" fmla="*/ 210 h 232"/>
                  <a:gd name="T6" fmla="*/ 42 w 44"/>
                  <a:gd name="T7" fmla="*/ 218 h 232"/>
                  <a:gd name="T8" fmla="*/ 38 w 44"/>
                  <a:gd name="T9" fmla="*/ 226 h 232"/>
                  <a:gd name="T10" fmla="*/ 30 w 44"/>
                  <a:gd name="T11" fmla="*/ 230 h 232"/>
                  <a:gd name="T12" fmla="*/ 22 w 44"/>
                  <a:gd name="T13" fmla="*/ 232 h 232"/>
                  <a:gd name="T14" fmla="*/ 22 w 44"/>
                  <a:gd name="T15" fmla="*/ 232 h 232"/>
                  <a:gd name="T16" fmla="*/ 14 w 44"/>
                  <a:gd name="T17" fmla="*/ 230 h 232"/>
                  <a:gd name="T18" fmla="*/ 6 w 44"/>
                  <a:gd name="T19" fmla="*/ 226 h 232"/>
                  <a:gd name="T20" fmla="*/ 6 w 44"/>
                  <a:gd name="T21" fmla="*/ 226 h 232"/>
                  <a:gd name="T22" fmla="*/ 2 w 44"/>
                  <a:gd name="T23" fmla="*/ 218 h 232"/>
                  <a:gd name="T24" fmla="*/ 0 w 44"/>
                  <a:gd name="T25" fmla="*/ 210 h 232"/>
                  <a:gd name="T26" fmla="*/ 0 w 44"/>
                  <a:gd name="T27" fmla="*/ 24 h 232"/>
                  <a:gd name="T28" fmla="*/ 0 w 44"/>
                  <a:gd name="T29" fmla="*/ 24 h 232"/>
                  <a:gd name="T30" fmla="*/ 2 w 44"/>
                  <a:gd name="T31" fmla="*/ 14 h 232"/>
                  <a:gd name="T32" fmla="*/ 6 w 44"/>
                  <a:gd name="T33" fmla="*/ 8 h 232"/>
                  <a:gd name="T34" fmla="*/ 14 w 44"/>
                  <a:gd name="T35" fmla="*/ 2 h 232"/>
                  <a:gd name="T36" fmla="*/ 22 w 44"/>
                  <a:gd name="T37" fmla="*/ 0 h 232"/>
                  <a:gd name="T38" fmla="*/ 22 w 44"/>
                  <a:gd name="T39" fmla="*/ 0 h 232"/>
                  <a:gd name="T40" fmla="*/ 30 w 44"/>
                  <a:gd name="T41" fmla="*/ 2 h 232"/>
                  <a:gd name="T42" fmla="*/ 38 w 44"/>
                  <a:gd name="T43" fmla="*/ 8 h 232"/>
                  <a:gd name="T44" fmla="*/ 38 w 44"/>
                  <a:gd name="T45" fmla="*/ 8 h 232"/>
                  <a:gd name="T46" fmla="*/ 42 w 44"/>
                  <a:gd name="T47" fmla="*/ 14 h 232"/>
                  <a:gd name="T48" fmla="*/ 44 w 44"/>
                  <a:gd name="T49" fmla="*/ 24 h 232"/>
                  <a:gd name="T50" fmla="*/ 44 w 44"/>
                  <a:gd name="T51" fmla="*/ 24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 h="232">
                    <a:moveTo>
                      <a:pt x="44" y="24"/>
                    </a:moveTo>
                    <a:lnTo>
                      <a:pt x="44" y="210"/>
                    </a:lnTo>
                    <a:lnTo>
                      <a:pt x="44" y="210"/>
                    </a:lnTo>
                    <a:lnTo>
                      <a:pt x="42" y="218"/>
                    </a:lnTo>
                    <a:lnTo>
                      <a:pt x="38" y="226"/>
                    </a:lnTo>
                    <a:lnTo>
                      <a:pt x="30" y="230"/>
                    </a:lnTo>
                    <a:lnTo>
                      <a:pt x="22" y="232"/>
                    </a:lnTo>
                    <a:lnTo>
                      <a:pt x="22" y="232"/>
                    </a:lnTo>
                    <a:lnTo>
                      <a:pt x="14" y="230"/>
                    </a:lnTo>
                    <a:lnTo>
                      <a:pt x="6" y="226"/>
                    </a:lnTo>
                    <a:lnTo>
                      <a:pt x="6" y="226"/>
                    </a:lnTo>
                    <a:lnTo>
                      <a:pt x="2" y="218"/>
                    </a:lnTo>
                    <a:lnTo>
                      <a:pt x="0" y="210"/>
                    </a:lnTo>
                    <a:lnTo>
                      <a:pt x="0" y="24"/>
                    </a:lnTo>
                    <a:lnTo>
                      <a:pt x="0" y="24"/>
                    </a:lnTo>
                    <a:lnTo>
                      <a:pt x="2" y="14"/>
                    </a:lnTo>
                    <a:lnTo>
                      <a:pt x="6" y="8"/>
                    </a:lnTo>
                    <a:lnTo>
                      <a:pt x="14" y="2"/>
                    </a:lnTo>
                    <a:lnTo>
                      <a:pt x="22" y="0"/>
                    </a:lnTo>
                    <a:lnTo>
                      <a:pt x="22" y="0"/>
                    </a:lnTo>
                    <a:lnTo>
                      <a:pt x="30" y="2"/>
                    </a:lnTo>
                    <a:lnTo>
                      <a:pt x="38" y="8"/>
                    </a:lnTo>
                    <a:lnTo>
                      <a:pt x="38" y="8"/>
                    </a:lnTo>
                    <a:lnTo>
                      <a:pt x="42" y="14"/>
                    </a:lnTo>
                    <a:lnTo>
                      <a:pt x="44" y="24"/>
                    </a:lnTo>
                    <a:lnTo>
                      <a:pt x="4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45" name="Freeform 9"/>
              <p:cNvSpPr>
                <a:spLocks noEditPoints="1"/>
              </p:cNvSpPr>
              <p:nvPr/>
            </p:nvSpPr>
            <p:spPr bwMode="auto">
              <a:xfrm>
                <a:off x="6245225" y="2606675"/>
                <a:ext cx="139700" cy="400050"/>
              </a:xfrm>
              <a:custGeom>
                <a:avLst/>
                <a:gdLst>
                  <a:gd name="T0" fmla="*/ 88 w 88"/>
                  <a:gd name="T1" fmla="*/ 0 h 252"/>
                  <a:gd name="T2" fmla="*/ 88 w 88"/>
                  <a:gd name="T3" fmla="*/ 252 h 252"/>
                  <a:gd name="T4" fmla="*/ 0 w 88"/>
                  <a:gd name="T5" fmla="*/ 252 h 252"/>
                  <a:gd name="T6" fmla="*/ 0 w 88"/>
                  <a:gd name="T7" fmla="*/ 0 h 252"/>
                  <a:gd name="T8" fmla="*/ 88 w 88"/>
                  <a:gd name="T9" fmla="*/ 0 h 252"/>
                  <a:gd name="T10" fmla="*/ 64 w 88"/>
                  <a:gd name="T11" fmla="*/ 78 h 252"/>
                  <a:gd name="T12" fmla="*/ 64 w 88"/>
                  <a:gd name="T13" fmla="*/ 40 h 252"/>
                  <a:gd name="T14" fmla="*/ 64 w 88"/>
                  <a:gd name="T15" fmla="*/ 40 h 252"/>
                  <a:gd name="T16" fmla="*/ 62 w 88"/>
                  <a:gd name="T17" fmla="*/ 34 h 252"/>
                  <a:gd name="T18" fmla="*/ 58 w 88"/>
                  <a:gd name="T19" fmla="*/ 28 h 252"/>
                  <a:gd name="T20" fmla="*/ 58 w 88"/>
                  <a:gd name="T21" fmla="*/ 28 h 252"/>
                  <a:gd name="T22" fmla="*/ 52 w 88"/>
                  <a:gd name="T23" fmla="*/ 24 h 252"/>
                  <a:gd name="T24" fmla="*/ 46 w 88"/>
                  <a:gd name="T25" fmla="*/ 22 h 252"/>
                  <a:gd name="T26" fmla="*/ 46 w 88"/>
                  <a:gd name="T27" fmla="*/ 22 h 252"/>
                  <a:gd name="T28" fmla="*/ 40 w 88"/>
                  <a:gd name="T29" fmla="*/ 24 h 252"/>
                  <a:gd name="T30" fmla="*/ 34 w 88"/>
                  <a:gd name="T31" fmla="*/ 28 h 252"/>
                  <a:gd name="T32" fmla="*/ 30 w 88"/>
                  <a:gd name="T33" fmla="*/ 34 h 252"/>
                  <a:gd name="T34" fmla="*/ 28 w 88"/>
                  <a:gd name="T35" fmla="*/ 40 h 252"/>
                  <a:gd name="T36" fmla="*/ 28 w 88"/>
                  <a:gd name="T37" fmla="*/ 78 h 252"/>
                  <a:gd name="T38" fmla="*/ 28 w 88"/>
                  <a:gd name="T39" fmla="*/ 78 h 252"/>
                  <a:gd name="T40" fmla="*/ 30 w 88"/>
                  <a:gd name="T41" fmla="*/ 86 h 252"/>
                  <a:gd name="T42" fmla="*/ 34 w 88"/>
                  <a:gd name="T43" fmla="*/ 92 h 252"/>
                  <a:gd name="T44" fmla="*/ 34 w 88"/>
                  <a:gd name="T45" fmla="*/ 92 h 252"/>
                  <a:gd name="T46" fmla="*/ 40 w 88"/>
                  <a:gd name="T47" fmla="*/ 94 h 252"/>
                  <a:gd name="T48" fmla="*/ 46 w 88"/>
                  <a:gd name="T49" fmla="*/ 96 h 252"/>
                  <a:gd name="T50" fmla="*/ 46 w 88"/>
                  <a:gd name="T51" fmla="*/ 96 h 252"/>
                  <a:gd name="T52" fmla="*/ 52 w 88"/>
                  <a:gd name="T53" fmla="*/ 94 h 252"/>
                  <a:gd name="T54" fmla="*/ 58 w 88"/>
                  <a:gd name="T55" fmla="*/ 92 h 252"/>
                  <a:gd name="T56" fmla="*/ 62 w 88"/>
                  <a:gd name="T57" fmla="*/ 86 h 252"/>
                  <a:gd name="T58" fmla="*/ 64 w 88"/>
                  <a:gd name="T59" fmla="*/ 78 h 252"/>
                  <a:gd name="T60" fmla="*/ 64 w 88"/>
                  <a:gd name="T61" fmla="*/ 78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252">
                    <a:moveTo>
                      <a:pt x="88" y="0"/>
                    </a:moveTo>
                    <a:lnTo>
                      <a:pt x="88" y="252"/>
                    </a:lnTo>
                    <a:lnTo>
                      <a:pt x="0" y="252"/>
                    </a:lnTo>
                    <a:lnTo>
                      <a:pt x="0" y="0"/>
                    </a:lnTo>
                    <a:lnTo>
                      <a:pt x="88" y="0"/>
                    </a:lnTo>
                    <a:close/>
                    <a:moveTo>
                      <a:pt x="64" y="78"/>
                    </a:moveTo>
                    <a:lnTo>
                      <a:pt x="64" y="40"/>
                    </a:lnTo>
                    <a:lnTo>
                      <a:pt x="64" y="40"/>
                    </a:lnTo>
                    <a:lnTo>
                      <a:pt x="62" y="34"/>
                    </a:lnTo>
                    <a:lnTo>
                      <a:pt x="58" y="28"/>
                    </a:lnTo>
                    <a:lnTo>
                      <a:pt x="58" y="28"/>
                    </a:lnTo>
                    <a:lnTo>
                      <a:pt x="52" y="24"/>
                    </a:lnTo>
                    <a:lnTo>
                      <a:pt x="46" y="22"/>
                    </a:lnTo>
                    <a:lnTo>
                      <a:pt x="46" y="22"/>
                    </a:lnTo>
                    <a:lnTo>
                      <a:pt x="40" y="24"/>
                    </a:lnTo>
                    <a:lnTo>
                      <a:pt x="34" y="28"/>
                    </a:lnTo>
                    <a:lnTo>
                      <a:pt x="30" y="34"/>
                    </a:lnTo>
                    <a:lnTo>
                      <a:pt x="28" y="40"/>
                    </a:lnTo>
                    <a:lnTo>
                      <a:pt x="28" y="78"/>
                    </a:lnTo>
                    <a:lnTo>
                      <a:pt x="28" y="78"/>
                    </a:lnTo>
                    <a:lnTo>
                      <a:pt x="30" y="86"/>
                    </a:lnTo>
                    <a:lnTo>
                      <a:pt x="34" y="92"/>
                    </a:lnTo>
                    <a:lnTo>
                      <a:pt x="34" y="92"/>
                    </a:lnTo>
                    <a:lnTo>
                      <a:pt x="40" y="94"/>
                    </a:lnTo>
                    <a:lnTo>
                      <a:pt x="46" y="96"/>
                    </a:lnTo>
                    <a:lnTo>
                      <a:pt x="46" y="96"/>
                    </a:lnTo>
                    <a:lnTo>
                      <a:pt x="52" y="94"/>
                    </a:lnTo>
                    <a:lnTo>
                      <a:pt x="58" y="92"/>
                    </a:lnTo>
                    <a:lnTo>
                      <a:pt x="62" y="86"/>
                    </a:lnTo>
                    <a:lnTo>
                      <a:pt x="64" y="78"/>
                    </a:lnTo>
                    <a:lnTo>
                      <a:pt x="64"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46" name="Freeform 10"/>
              <p:cNvSpPr>
                <a:spLocks/>
              </p:cNvSpPr>
              <p:nvPr/>
            </p:nvSpPr>
            <p:spPr bwMode="auto">
              <a:xfrm>
                <a:off x="6223000" y="2308225"/>
                <a:ext cx="533400" cy="104775"/>
              </a:xfrm>
              <a:custGeom>
                <a:avLst/>
                <a:gdLst>
                  <a:gd name="T0" fmla="*/ 268 w 336"/>
                  <a:gd name="T1" fmla="*/ 0 h 66"/>
                  <a:gd name="T2" fmla="*/ 268 w 336"/>
                  <a:gd name="T3" fmla="*/ 0 h 66"/>
                  <a:gd name="T4" fmla="*/ 296 w 336"/>
                  <a:gd name="T5" fmla="*/ 2 h 66"/>
                  <a:gd name="T6" fmla="*/ 314 w 336"/>
                  <a:gd name="T7" fmla="*/ 4 h 66"/>
                  <a:gd name="T8" fmla="*/ 326 w 336"/>
                  <a:gd name="T9" fmla="*/ 10 h 66"/>
                  <a:gd name="T10" fmla="*/ 334 w 336"/>
                  <a:gd name="T11" fmla="*/ 16 h 66"/>
                  <a:gd name="T12" fmla="*/ 336 w 336"/>
                  <a:gd name="T13" fmla="*/ 22 h 66"/>
                  <a:gd name="T14" fmla="*/ 336 w 336"/>
                  <a:gd name="T15" fmla="*/ 28 h 66"/>
                  <a:gd name="T16" fmla="*/ 334 w 336"/>
                  <a:gd name="T17" fmla="*/ 34 h 66"/>
                  <a:gd name="T18" fmla="*/ 308 w 336"/>
                  <a:gd name="T19" fmla="*/ 32 h 66"/>
                  <a:gd name="T20" fmla="*/ 310 w 336"/>
                  <a:gd name="T21" fmla="*/ 64 h 66"/>
                  <a:gd name="T22" fmla="*/ 290 w 336"/>
                  <a:gd name="T23" fmla="*/ 66 h 66"/>
                  <a:gd name="T24" fmla="*/ 288 w 336"/>
                  <a:gd name="T25" fmla="*/ 38 h 66"/>
                  <a:gd name="T26" fmla="*/ 180 w 336"/>
                  <a:gd name="T27" fmla="*/ 38 h 66"/>
                  <a:gd name="T28" fmla="*/ 160 w 336"/>
                  <a:gd name="T29" fmla="*/ 40 h 66"/>
                  <a:gd name="T30" fmla="*/ 160 w 336"/>
                  <a:gd name="T31" fmla="*/ 38 h 66"/>
                  <a:gd name="T32" fmla="*/ 18 w 336"/>
                  <a:gd name="T33" fmla="*/ 38 h 66"/>
                  <a:gd name="T34" fmla="*/ 0 w 336"/>
                  <a:gd name="T35" fmla="*/ 38 h 66"/>
                  <a:gd name="T36" fmla="*/ 2 w 336"/>
                  <a:gd name="T37" fmla="*/ 34 h 66"/>
                  <a:gd name="T38" fmla="*/ 2 w 336"/>
                  <a:gd name="T39" fmla="*/ 34 h 66"/>
                  <a:gd name="T40" fmla="*/ 0 w 336"/>
                  <a:gd name="T41" fmla="*/ 28 h 66"/>
                  <a:gd name="T42" fmla="*/ 2 w 336"/>
                  <a:gd name="T43" fmla="*/ 22 h 66"/>
                  <a:gd name="T44" fmla="*/ 4 w 336"/>
                  <a:gd name="T45" fmla="*/ 18 h 66"/>
                  <a:gd name="T46" fmla="*/ 8 w 336"/>
                  <a:gd name="T47" fmla="*/ 14 h 66"/>
                  <a:gd name="T48" fmla="*/ 16 w 336"/>
                  <a:gd name="T49" fmla="*/ 8 h 66"/>
                  <a:gd name="T50" fmla="*/ 20 w 336"/>
                  <a:gd name="T51" fmla="*/ 6 h 66"/>
                  <a:gd name="T52" fmla="*/ 162 w 336"/>
                  <a:gd name="T53" fmla="*/ 0 h 66"/>
                  <a:gd name="T54" fmla="*/ 268 w 336"/>
                  <a:gd name="T5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6" h="66">
                    <a:moveTo>
                      <a:pt x="268" y="0"/>
                    </a:moveTo>
                    <a:lnTo>
                      <a:pt x="268" y="0"/>
                    </a:lnTo>
                    <a:lnTo>
                      <a:pt x="296" y="2"/>
                    </a:lnTo>
                    <a:lnTo>
                      <a:pt x="314" y="4"/>
                    </a:lnTo>
                    <a:lnTo>
                      <a:pt x="326" y="10"/>
                    </a:lnTo>
                    <a:lnTo>
                      <a:pt x="334" y="16"/>
                    </a:lnTo>
                    <a:lnTo>
                      <a:pt x="336" y="22"/>
                    </a:lnTo>
                    <a:lnTo>
                      <a:pt x="336" y="28"/>
                    </a:lnTo>
                    <a:lnTo>
                      <a:pt x="334" y="34"/>
                    </a:lnTo>
                    <a:lnTo>
                      <a:pt x="308" y="32"/>
                    </a:lnTo>
                    <a:lnTo>
                      <a:pt x="310" y="64"/>
                    </a:lnTo>
                    <a:lnTo>
                      <a:pt x="290" y="66"/>
                    </a:lnTo>
                    <a:lnTo>
                      <a:pt x="288" y="38"/>
                    </a:lnTo>
                    <a:lnTo>
                      <a:pt x="180" y="38"/>
                    </a:lnTo>
                    <a:lnTo>
                      <a:pt x="160" y="40"/>
                    </a:lnTo>
                    <a:lnTo>
                      <a:pt x="160" y="38"/>
                    </a:lnTo>
                    <a:lnTo>
                      <a:pt x="18" y="38"/>
                    </a:lnTo>
                    <a:lnTo>
                      <a:pt x="0" y="38"/>
                    </a:lnTo>
                    <a:lnTo>
                      <a:pt x="2" y="34"/>
                    </a:lnTo>
                    <a:lnTo>
                      <a:pt x="2" y="34"/>
                    </a:lnTo>
                    <a:lnTo>
                      <a:pt x="0" y="28"/>
                    </a:lnTo>
                    <a:lnTo>
                      <a:pt x="2" y="22"/>
                    </a:lnTo>
                    <a:lnTo>
                      <a:pt x="4" y="18"/>
                    </a:lnTo>
                    <a:lnTo>
                      <a:pt x="8" y="14"/>
                    </a:lnTo>
                    <a:lnTo>
                      <a:pt x="16" y="8"/>
                    </a:lnTo>
                    <a:lnTo>
                      <a:pt x="20" y="6"/>
                    </a:lnTo>
                    <a:lnTo>
                      <a:pt x="162" y="0"/>
                    </a:lnTo>
                    <a:lnTo>
                      <a:pt x="26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47" name="Freeform 11"/>
              <p:cNvSpPr>
                <a:spLocks noEditPoints="1"/>
              </p:cNvSpPr>
              <p:nvPr/>
            </p:nvSpPr>
            <p:spPr bwMode="auto">
              <a:xfrm>
                <a:off x="2501900" y="2289175"/>
                <a:ext cx="5470525" cy="1082675"/>
              </a:xfrm>
              <a:custGeom>
                <a:avLst/>
                <a:gdLst>
                  <a:gd name="T0" fmla="*/ 3444 w 3446"/>
                  <a:gd name="T1" fmla="*/ 562 h 682"/>
                  <a:gd name="T2" fmla="*/ 3348 w 3446"/>
                  <a:gd name="T3" fmla="*/ 622 h 682"/>
                  <a:gd name="T4" fmla="*/ 3342 w 3446"/>
                  <a:gd name="T5" fmla="*/ 668 h 682"/>
                  <a:gd name="T6" fmla="*/ 2826 w 3446"/>
                  <a:gd name="T7" fmla="*/ 608 h 682"/>
                  <a:gd name="T8" fmla="*/ 2762 w 3446"/>
                  <a:gd name="T9" fmla="*/ 680 h 682"/>
                  <a:gd name="T10" fmla="*/ 2682 w 3446"/>
                  <a:gd name="T11" fmla="*/ 624 h 682"/>
                  <a:gd name="T12" fmla="*/ 2392 w 3446"/>
                  <a:gd name="T13" fmla="*/ 648 h 682"/>
                  <a:gd name="T14" fmla="*/ 2302 w 3446"/>
                  <a:gd name="T15" fmla="*/ 612 h 682"/>
                  <a:gd name="T16" fmla="*/ 2238 w 3446"/>
                  <a:gd name="T17" fmla="*/ 546 h 682"/>
                  <a:gd name="T18" fmla="*/ 1594 w 3446"/>
                  <a:gd name="T19" fmla="*/ 530 h 682"/>
                  <a:gd name="T20" fmla="*/ 1556 w 3446"/>
                  <a:gd name="T21" fmla="*/ 604 h 682"/>
                  <a:gd name="T22" fmla="*/ 1370 w 3446"/>
                  <a:gd name="T23" fmla="*/ 538 h 682"/>
                  <a:gd name="T24" fmla="*/ 1312 w 3446"/>
                  <a:gd name="T25" fmla="*/ 582 h 682"/>
                  <a:gd name="T26" fmla="*/ 1134 w 3446"/>
                  <a:gd name="T27" fmla="*/ 530 h 682"/>
                  <a:gd name="T28" fmla="*/ 1012 w 3446"/>
                  <a:gd name="T29" fmla="*/ 566 h 682"/>
                  <a:gd name="T30" fmla="*/ 902 w 3446"/>
                  <a:gd name="T31" fmla="*/ 524 h 682"/>
                  <a:gd name="T32" fmla="*/ 858 w 3446"/>
                  <a:gd name="T33" fmla="*/ 544 h 682"/>
                  <a:gd name="T34" fmla="*/ 312 w 3446"/>
                  <a:gd name="T35" fmla="*/ 494 h 682"/>
                  <a:gd name="T36" fmla="*/ 276 w 3446"/>
                  <a:gd name="T37" fmla="*/ 498 h 682"/>
                  <a:gd name="T38" fmla="*/ 218 w 3446"/>
                  <a:gd name="T39" fmla="*/ 500 h 682"/>
                  <a:gd name="T40" fmla="*/ 92 w 3446"/>
                  <a:gd name="T41" fmla="*/ 462 h 682"/>
                  <a:gd name="T42" fmla="*/ 92 w 3446"/>
                  <a:gd name="T43" fmla="*/ 502 h 682"/>
                  <a:gd name="T44" fmla="*/ 42 w 3446"/>
                  <a:gd name="T45" fmla="*/ 480 h 682"/>
                  <a:gd name="T46" fmla="*/ 4 w 3446"/>
                  <a:gd name="T47" fmla="*/ 486 h 682"/>
                  <a:gd name="T48" fmla="*/ 4 w 3446"/>
                  <a:gd name="T49" fmla="*/ 400 h 682"/>
                  <a:gd name="T50" fmla="*/ 1486 w 3446"/>
                  <a:gd name="T51" fmla="*/ 108 h 682"/>
                  <a:gd name="T52" fmla="*/ 1594 w 3446"/>
                  <a:gd name="T53" fmla="*/ 26 h 682"/>
                  <a:gd name="T54" fmla="*/ 1590 w 3446"/>
                  <a:gd name="T55" fmla="*/ 0 h 682"/>
                  <a:gd name="T56" fmla="*/ 1788 w 3446"/>
                  <a:gd name="T57" fmla="*/ 74 h 682"/>
                  <a:gd name="T58" fmla="*/ 1808 w 3446"/>
                  <a:gd name="T59" fmla="*/ 96 h 682"/>
                  <a:gd name="T60" fmla="*/ 2160 w 3446"/>
                  <a:gd name="T61" fmla="*/ 72 h 682"/>
                  <a:gd name="T62" fmla="*/ 2240 w 3446"/>
                  <a:gd name="T63" fmla="*/ 66 h 682"/>
                  <a:gd name="T64" fmla="*/ 2504 w 3446"/>
                  <a:gd name="T65" fmla="*/ 52 h 682"/>
                  <a:gd name="T66" fmla="*/ 2798 w 3446"/>
                  <a:gd name="T67" fmla="*/ 90 h 682"/>
                  <a:gd name="T68" fmla="*/ 3202 w 3446"/>
                  <a:gd name="T69" fmla="*/ 312 h 682"/>
                  <a:gd name="T70" fmla="*/ 2830 w 3446"/>
                  <a:gd name="T71" fmla="*/ 302 h 682"/>
                  <a:gd name="T72" fmla="*/ 2144 w 3446"/>
                  <a:gd name="T73" fmla="*/ 100 h 682"/>
                  <a:gd name="T74" fmla="*/ 2118 w 3446"/>
                  <a:gd name="T75" fmla="*/ 116 h 682"/>
                  <a:gd name="T76" fmla="*/ 1830 w 3446"/>
                  <a:gd name="T77" fmla="*/ 130 h 682"/>
                  <a:gd name="T78" fmla="*/ 1824 w 3446"/>
                  <a:gd name="T79" fmla="*/ 116 h 682"/>
                  <a:gd name="T80" fmla="*/ 1732 w 3446"/>
                  <a:gd name="T81" fmla="*/ 136 h 682"/>
                  <a:gd name="T82" fmla="*/ 1544 w 3446"/>
                  <a:gd name="T83" fmla="*/ 148 h 682"/>
                  <a:gd name="T84" fmla="*/ 1618 w 3446"/>
                  <a:gd name="T85" fmla="*/ 24 h 682"/>
                  <a:gd name="T86" fmla="*/ 1558 w 3446"/>
                  <a:gd name="T87" fmla="*/ 80 h 682"/>
                  <a:gd name="T88" fmla="*/ 1530 w 3446"/>
                  <a:gd name="T89" fmla="*/ 82 h 682"/>
                  <a:gd name="T90" fmla="*/ 1082 w 3446"/>
                  <a:gd name="T91" fmla="*/ 270 h 682"/>
                  <a:gd name="T92" fmla="*/ 1026 w 3446"/>
                  <a:gd name="T93" fmla="*/ 270 h 682"/>
                  <a:gd name="T94" fmla="*/ 1074 w 3446"/>
                  <a:gd name="T95" fmla="*/ 472 h 682"/>
                  <a:gd name="T96" fmla="*/ 872 w 3446"/>
                  <a:gd name="T97" fmla="*/ 302 h 682"/>
                  <a:gd name="T98" fmla="*/ 732 w 3446"/>
                  <a:gd name="T99" fmla="*/ 304 h 682"/>
                  <a:gd name="T100" fmla="*/ 574 w 3446"/>
                  <a:gd name="T101" fmla="*/ 308 h 682"/>
                  <a:gd name="T102" fmla="*/ 440 w 3446"/>
                  <a:gd name="T103" fmla="*/ 312 h 682"/>
                  <a:gd name="T104" fmla="*/ 318 w 3446"/>
                  <a:gd name="T105" fmla="*/ 316 h 682"/>
                  <a:gd name="T106" fmla="*/ 160 w 3446"/>
                  <a:gd name="T107" fmla="*/ 298 h 682"/>
                  <a:gd name="T108" fmla="*/ 134 w 3446"/>
                  <a:gd name="T109" fmla="*/ 298 h 682"/>
                  <a:gd name="T110" fmla="*/ 160 w 3446"/>
                  <a:gd name="T111" fmla="*/ 434 h 682"/>
                  <a:gd name="T112" fmla="*/ 88 w 3446"/>
                  <a:gd name="T113" fmla="*/ 290 h 682"/>
                  <a:gd name="T114" fmla="*/ 88 w 3446"/>
                  <a:gd name="T115" fmla="*/ 446 h 682"/>
                  <a:gd name="T116" fmla="*/ 28 w 3446"/>
                  <a:gd name="T117" fmla="*/ 368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446" h="682">
                    <a:moveTo>
                      <a:pt x="3408" y="478"/>
                    </a:moveTo>
                    <a:lnTo>
                      <a:pt x="3408" y="478"/>
                    </a:lnTo>
                    <a:lnTo>
                      <a:pt x="3420" y="486"/>
                    </a:lnTo>
                    <a:lnTo>
                      <a:pt x="3430" y="494"/>
                    </a:lnTo>
                    <a:lnTo>
                      <a:pt x="3436" y="502"/>
                    </a:lnTo>
                    <a:lnTo>
                      <a:pt x="3442" y="510"/>
                    </a:lnTo>
                    <a:lnTo>
                      <a:pt x="3444" y="520"/>
                    </a:lnTo>
                    <a:lnTo>
                      <a:pt x="3446" y="528"/>
                    </a:lnTo>
                    <a:lnTo>
                      <a:pt x="3446" y="546"/>
                    </a:lnTo>
                    <a:lnTo>
                      <a:pt x="3444" y="562"/>
                    </a:lnTo>
                    <a:lnTo>
                      <a:pt x="3440" y="574"/>
                    </a:lnTo>
                    <a:lnTo>
                      <a:pt x="3434" y="586"/>
                    </a:lnTo>
                    <a:lnTo>
                      <a:pt x="3434" y="586"/>
                    </a:lnTo>
                    <a:lnTo>
                      <a:pt x="3430" y="592"/>
                    </a:lnTo>
                    <a:lnTo>
                      <a:pt x="3422" y="598"/>
                    </a:lnTo>
                    <a:lnTo>
                      <a:pt x="3398" y="610"/>
                    </a:lnTo>
                    <a:lnTo>
                      <a:pt x="3376" y="620"/>
                    </a:lnTo>
                    <a:lnTo>
                      <a:pt x="3366" y="622"/>
                    </a:lnTo>
                    <a:lnTo>
                      <a:pt x="3366" y="622"/>
                    </a:lnTo>
                    <a:lnTo>
                      <a:pt x="3348" y="622"/>
                    </a:lnTo>
                    <a:lnTo>
                      <a:pt x="3338" y="624"/>
                    </a:lnTo>
                    <a:lnTo>
                      <a:pt x="3332" y="630"/>
                    </a:lnTo>
                    <a:lnTo>
                      <a:pt x="3330" y="636"/>
                    </a:lnTo>
                    <a:lnTo>
                      <a:pt x="3330" y="644"/>
                    </a:lnTo>
                    <a:lnTo>
                      <a:pt x="3332" y="650"/>
                    </a:lnTo>
                    <a:lnTo>
                      <a:pt x="3336" y="656"/>
                    </a:lnTo>
                    <a:lnTo>
                      <a:pt x="3336" y="656"/>
                    </a:lnTo>
                    <a:lnTo>
                      <a:pt x="3340" y="662"/>
                    </a:lnTo>
                    <a:lnTo>
                      <a:pt x="3342" y="666"/>
                    </a:lnTo>
                    <a:lnTo>
                      <a:pt x="3342" y="668"/>
                    </a:lnTo>
                    <a:lnTo>
                      <a:pt x="3340" y="672"/>
                    </a:lnTo>
                    <a:lnTo>
                      <a:pt x="3334" y="674"/>
                    </a:lnTo>
                    <a:lnTo>
                      <a:pt x="3332" y="676"/>
                    </a:lnTo>
                    <a:lnTo>
                      <a:pt x="3156" y="668"/>
                    </a:lnTo>
                    <a:lnTo>
                      <a:pt x="3156" y="668"/>
                    </a:lnTo>
                    <a:lnTo>
                      <a:pt x="3116" y="660"/>
                    </a:lnTo>
                    <a:lnTo>
                      <a:pt x="3094" y="656"/>
                    </a:lnTo>
                    <a:lnTo>
                      <a:pt x="2946" y="656"/>
                    </a:lnTo>
                    <a:lnTo>
                      <a:pt x="2898" y="608"/>
                    </a:lnTo>
                    <a:lnTo>
                      <a:pt x="2826" y="608"/>
                    </a:lnTo>
                    <a:lnTo>
                      <a:pt x="2826" y="608"/>
                    </a:lnTo>
                    <a:lnTo>
                      <a:pt x="2826" y="620"/>
                    </a:lnTo>
                    <a:lnTo>
                      <a:pt x="2822" y="630"/>
                    </a:lnTo>
                    <a:lnTo>
                      <a:pt x="2820" y="640"/>
                    </a:lnTo>
                    <a:lnTo>
                      <a:pt x="2814" y="648"/>
                    </a:lnTo>
                    <a:lnTo>
                      <a:pt x="2808" y="656"/>
                    </a:lnTo>
                    <a:lnTo>
                      <a:pt x="2802" y="662"/>
                    </a:lnTo>
                    <a:lnTo>
                      <a:pt x="2788" y="670"/>
                    </a:lnTo>
                    <a:lnTo>
                      <a:pt x="2774" y="676"/>
                    </a:lnTo>
                    <a:lnTo>
                      <a:pt x="2762" y="680"/>
                    </a:lnTo>
                    <a:lnTo>
                      <a:pt x="2750" y="682"/>
                    </a:lnTo>
                    <a:lnTo>
                      <a:pt x="2750" y="682"/>
                    </a:lnTo>
                    <a:lnTo>
                      <a:pt x="2738" y="680"/>
                    </a:lnTo>
                    <a:lnTo>
                      <a:pt x="2728" y="678"/>
                    </a:lnTo>
                    <a:lnTo>
                      <a:pt x="2720" y="674"/>
                    </a:lnTo>
                    <a:lnTo>
                      <a:pt x="2712" y="670"/>
                    </a:lnTo>
                    <a:lnTo>
                      <a:pt x="2700" y="658"/>
                    </a:lnTo>
                    <a:lnTo>
                      <a:pt x="2692" y="646"/>
                    </a:lnTo>
                    <a:lnTo>
                      <a:pt x="2686" y="634"/>
                    </a:lnTo>
                    <a:lnTo>
                      <a:pt x="2682" y="624"/>
                    </a:lnTo>
                    <a:lnTo>
                      <a:pt x="2680" y="612"/>
                    </a:lnTo>
                    <a:lnTo>
                      <a:pt x="2622" y="608"/>
                    </a:lnTo>
                    <a:lnTo>
                      <a:pt x="2420" y="594"/>
                    </a:lnTo>
                    <a:lnTo>
                      <a:pt x="2420" y="594"/>
                    </a:lnTo>
                    <a:lnTo>
                      <a:pt x="2420" y="604"/>
                    </a:lnTo>
                    <a:lnTo>
                      <a:pt x="2418" y="614"/>
                    </a:lnTo>
                    <a:lnTo>
                      <a:pt x="2416" y="622"/>
                    </a:lnTo>
                    <a:lnTo>
                      <a:pt x="2412" y="628"/>
                    </a:lnTo>
                    <a:lnTo>
                      <a:pt x="2402" y="640"/>
                    </a:lnTo>
                    <a:lnTo>
                      <a:pt x="2392" y="648"/>
                    </a:lnTo>
                    <a:lnTo>
                      <a:pt x="2380" y="652"/>
                    </a:lnTo>
                    <a:lnTo>
                      <a:pt x="2370" y="656"/>
                    </a:lnTo>
                    <a:lnTo>
                      <a:pt x="2360" y="658"/>
                    </a:lnTo>
                    <a:lnTo>
                      <a:pt x="2360" y="658"/>
                    </a:lnTo>
                    <a:lnTo>
                      <a:pt x="2350" y="656"/>
                    </a:lnTo>
                    <a:lnTo>
                      <a:pt x="2338" y="652"/>
                    </a:lnTo>
                    <a:lnTo>
                      <a:pt x="2330" y="646"/>
                    </a:lnTo>
                    <a:lnTo>
                      <a:pt x="2322" y="640"/>
                    </a:lnTo>
                    <a:lnTo>
                      <a:pt x="2310" y="626"/>
                    </a:lnTo>
                    <a:lnTo>
                      <a:pt x="2302" y="612"/>
                    </a:lnTo>
                    <a:lnTo>
                      <a:pt x="2296" y="600"/>
                    </a:lnTo>
                    <a:lnTo>
                      <a:pt x="2294" y="588"/>
                    </a:lnTo>
                    <a:lnTo>
                      <a:pt x="2292" y="576"/>
                    </a:lnTo>
                    <a:lnTo>
                      <a:pt x="2292" y="576"/>
                    </a:lnTo>
                    <a:lnTo>
                      <a:pt x="2280" y="576"/>
                    </a:lnTo>
                    <a:lnTo>
                      <a:pt x="2270" y="572"/>
                    </a:lnTo>
                    <a:lnTo>
                      <a:pt x="2262" y="570"/>
                    </a:lnTo>
                    <a:lnTo>
                      <a:pt x="2254" y="566"/>
                    </a:lnTo>
                    <a:lnTo>
                      <a:pt x="2244" y="556"/>
                    </a:lnTo>
                    <a:lnTo>
                      <a:pt x="2238" y="546"/>
                    </a:lnTo>
                    <a:lnTo>
                      <a:pt x="2236" y="536"/>
                    </a:lnTo>
                    <a:lnTo>
                      <a:pt x="2234" y="528"/>
                    </a:lnTo>
                    <a:lnTo>
                      <a:pt x="2236" y="520"/>
                    </a:lnTo>
                    <a:lnTo>
                      <a:pt x="2144" y="512"/>
                    </a:lnTo>
                    <a:lnTo>
                      <a:pt x="2100" y="610"/>
                    </a:lnTo>
                    <a:lnTo>
                      <a:pt x="1680" y="588"/>
                    </a:lnTo>
                    <a:lnTo>
                      <a:pt x="1626" y="496"/>
                    </a:lnTo>
                    <a:lnTo>
                      <a:pt x="1608" y="496"/>
                    </a:lnTo>
                    <a:lnTo>
                      <a:pt x="1614" y="530"/>
                    </a:lnTo>
                    <a:lnTo>
                      <a:pt x="1594" y="530"/>
                    </a:lnTo>
                    <a:lnTo>
                      <a:pt x="1594" y="530"/>
                    </a:lnTo>
                    <a:lnTo>
                      <a:pt x="1596" y="542"/>
                    </a:lnTo>
                    <a:lnTo>
                      <a:pt x="1596" y="552"/>
                    </a:lnTo>
                    <a:lnTo>
                      <a:pt x="1596" y="560"/>
                    </a:lnTo>
                    <a:lnTo>
                      <a:pt x="1594" y="570"/>
                    </a:lnTo>
                    <a:lnTo>
                      <a:pt x="1588" y="582"/>
                    </a:lnTo>
                    <a:lnTo>
                      <a:pt x="1580" y="592"/>
                    </a:lnTo>
                    <a:lnTo>
                      <a:pt x="1572" y="598"/>
                    </a:lnTo>
                    <a:lnTo>
                      <a:pt x="1564" y="602"/>
                    </a:lnTo>
                    <a:lnTo>
                      <a:pt x="1556" y="604"/>
                    </a:lnTo>
                    <a:lnTo>
                      <a:pt x="1556" y="604"/>
                    </a:lnTo>
                    <a:lnTo>
                      <a:pt x="1540" y="598"/>
                    </a:lnTo>
                    <a:lnTo>
                      <a:pt x="1526" y="590"/>
                    </a:lnTo>
                    <a:lnTo>
                      <a:pt x="1518" y="580"/>
                    </a:lnTo>
                    <a:lnTo>
                      <a:pt x="1512" y="570"/>
                    </a:lnTo>
                    <a:lnTo>
                      <a:pt x="1506" y="560"/>
                    </a:lnTo>
                    <a:lnTo>
                      <a:pt x="1504" y="552"/>
                    </a:lnTo>
                    <a:lnTo>
                      <a:pt x="1504" y="546"/>
                    </a:lnTo>
                    <a:lnTo>
                      <a:pt x="1370" y="538"/>
                    </a:lnTo>
                    <a:lnTo>
                      <a:pt x="1370" y="538"/>
                    </a:lnTo>
                    <a:lnTo>
                      <a:pt x="1368" y="554"/>
                    </a:lnTo>
                    <a:lnTo>
                      <a:pt x="1364" y="564"/>
                    </a:lnTo>
                    <a:lnTo>
                      <a:pt x="1358" y="574"/>
                    </a:lnTo>
                    <a:lnTo>
                      <a:pt x="1348" y="578"/>
                    </a:lnTo>
                    <a:lnTo>
                      <a:pt x="1340" y="582"/>
                    </a:lnTo>
                    <a:lnTo>
                      <a:pt x="1332" y="584"/>
                    </a:lnTo>
                    <a:lnTo>
                      <a:pt x="1326" y="586"/>
                    </a:lnTo>
                    <a:lnTo>
                      <a:pt x="1326" y="586"/>
                    </a:lnTo>
                    <a:lnTo>
                      <a:pt x="1318" y="584"/>
                    </a:lnTo>
                    <a:lnTo>
                      <a:pt x="1312" y="582"/>
                    </a:lnTo>
                    <a:lnTo>
                      <a:pt x="1300" y="574"/>
                    </a:lnTo>
                    <a:lnTo>
                      <a:pt x="1292" y="564"/>
                    </a:lnTo>
                    <a:lnTo>
                      <a:pt x="1288" y="552"/>
                    </a:lnTo>
                    <a:lnTo>
                      <a:pt x="1284" y="542"/>
                    </a:lnTo>
                    <a:lnTo>
                      <a:pt x="1282" y="532"/>
                    </a:lnTo>
                    <a:lnTo>
                      <a:pt x="1282" y="524"/>
                    </a:lnTo>
                    <a:lnTo>
                      <a:pt x="1286" y="484"/>
                    </a:lnTo>
                    <a:lnTo>
                      <a:pt x="1234" y="482"/>
                    </a:lnTo>
                    <a:lnTo>
                      <a:pt x="1218" y="534"/>
                    </a:lnTo>
                    <a:lnTo>
                      <a:pt x="1134" y="530"/>
                    </a:lnTo>
                    <a:lnTo>
                      <a:pt x="1130" y="516"/>
                    </a:lnTo>
                    <a:lnTo>
                      <a:pt x="1118" y="516"/>
                    </a:lnTo>
                    <a:lnTo>
                      <a:pt x="1032" y="510"/>
                    </a:lnTo>
                    <a:lnTo>
                      <a:pt x="1032" y="510"/>
                    </a:lnTo>
                    <a:lnTo>
                      <a:pt x="1034" y="522"/>
                    </a:lnTo>
                    <a:lnTo>
                      <a:pt x="1034" y="534"/>
                    </a:lnTo>
                    <a:lnTo>
                      <a:pt x="1030" y="544"/>
                    </a:lnTo>
                    <a:lnTo>
                      <a:pt x="1026" y="552"/>
                    </a:lnTo>
                    <a:lnTo>
                      <a:pt x="1016" y="564"/>
                    </a:lnTo>
                    <a:lnTo>
                      <a:pt x="1012" y="566"/>
                    </a:lnTo>
                    <a:lnTo>
                      <a:pt x="1012" y="566"/>
                    </a:lnTo>
                    <a:lnTo>
                      <a:pt x="1002" y="568"/>
                    </a:lnTo>
                    <a:lnTo>
                      <a:pt x="994" y="566"/>
                    </a:lnTo>
                    <a:lnTo>
                      <a:pt x="988" y="560"/>
                    </a:lnTo>
                    <a:lnTo>
                      <a:pt x="982" y="556"/>
                    </a:lnTo>
                    <a:lnTo>
                      <a:pt x="976" y="546"/>
                    </a:lnTo>
                    <a:lnTo>
                      <a:pt x="974" y="540"/>
                    </a:lnTo>
                    <a:lnTo>
                      <a:pt x="926" y="538"/>
                    </a:lnTo>
                    <a:lnTo>
                      <a:pt x="922" y="520"/>
                    </a:lnTo>
                    <a:lnTo>
                      <a:pt x="902" y="524"/>
                    </a:lnTo>
                    <a:lnTo>
                      <a:pt x="902" y="524"/>
                    </a:lnTo>
                    <a:lnTo>
                      <a:pt x="902" y="534"/>
                    </a:lnTo>
                    <a:lnTo>
                      <a:pt x="898" y="542"/>
                    </a:lnTo>
                    <a:lnTo>
                      <a:pt x="894" y="548"/>
                    </a:lnTo>
                    <a:lnTo>
                      <a:pt x="888" y="552"/>
                    </a:lnTo>
                    <a:lnTo>
                      <a:pt x="880" y="556"/>
                    </a:lnTo>
                    <a:lnTo>
                      <a:pt x="876" y="556"/>
                    </a:lnTo>
                    <a:lnTo>
                      <a:pt x="876" y="556"/>
                    </a:lnTo>
                    <a:lnTo>
                      <a:pt x="864" y="552"/>
                    </a:lnTo>
                    <a:lnTo>
                      <a:pt x="858" y="544"/>
                    </a:lnTo>
                    <a:lnTo>
                      <a:pt x="856" y="538"/>
                    </a:lnTo>
                    <a:lnTo>
                      <a:pt x="854" y="530"/>
                    </a:lnTo>
                    <a:lnTo>
                      <a:pt x="856" y="522"/>
                    </a:lnTo>
                    <a:lnTo>
                      <a:pt x="858" y="516"/>
                    </a:lnTo>
                    <a:lnTo>
                      <a:pt x="860" y="510"/>
                    </a:lnTo>
                    <a:lnTo>
                      <a:pt x="856" y="470"/>
                    </a:lnTo>
                    <a:lnTo>
                      <a:pt x="778" y="468"/>
                    </a:lnTo>
                    <a:lnTo>
                      <a:pt x="774" y="526"/>
                    </a:lnTo>
                    <a:lnTo>
                      <a:pt x="312" y="494"/>
                    </a:lnTo>
                    <a:lnTo>
                      <a:pt x="312" y="494"/>
                    </a:lnTo>
                    <a:lnTo>
                      <a:pt x="310" y="502"/>
                    </a:lnTo>
                    <a:lnTo>
                      <a:pt x="308" y="508"/>
                    </a:lnTo>
                    <a:lnTo>
                      <a:pt x="302" y="514"/>
                    </a:lnTo>
                    <a:lnTo>
                      <a:pt x="298" y="518"/>
                    </a:lnTo>
                    <a:lnTo>
                      <a:pt x="296" y="518"/>
                    </a:lnTo>
                    <a:lnTo>
                      <a:pt x="296" y="518"/>
                    </a:lnTo>
                    <a:lnTo>
                      <a:pt x="290" y="516"/>
                    </a:lnTo>
                    <a:lnTo>
                      <a:pt x="286" y="514"/>
                    </a:lnTo>
                    <a:lnTo>
                      <a:pt x="280" y="506"/>
                    </a:lnTo>
                    <a:lnTo>
                      <a:pt x="276" y="498"/>
                    </a:lnTo>
                    <a:lnTo>
                      <a:pt x="274" y="494"/>
                    </a:lnTo>
                    <a:lnTo>
                      <a:pt x="250" y="488"/>
                    </a:lnTo>
                    <a:lnTo>
                      <a:pt x="250" y="488"/>
                    </a:lnTo>
                    <a:lnTo>
                      <a:pt x="242" y="500"/>
                    </a:lnTo>
                    <a:lnTo>
                      <a:pt x="236" y="504"/>
                    </a:lnTo>
                    <a:lnTo>
                      <a:pt x="232" y="506"/>
                    </a:lnTo>
                    <a:lnTo>
                      <a:pt x="230" y="506"/>
                    </a:lnTo>
                    <a:lnTo>
                      <a:pt x="230" y="506"/>
                    </a:lnTo>
                    <a:lnTo>
                      <a:pt x="222" y="504"/>
                    </a:lnTo>
                    <a:lnTo>
                      <a:pt x="218" y="500"/>
                    </a:lnTo>
                    <a:lnTo>
                      <a:pt x="216" y="496"/>
                    </a:lnTo>
                    <a:lnTo>
                      <a:pt x="214" y="492"/>
                    </a:lnTo>
                    <a:lnTo>
                      <a:pt x="214" y="486"/>
                    </a:lnTo>
                    <a:lnTo>
                      <a:pt x="216" y="484"/>
                    </a:lnTo>
                    <a:lnTo>
                      <a:pt x="180" y="480"/>
                    </a:lnTo>
                    <a:lnTo>
                      <a:pt x="182" y="462"/>
                    </a:lnTo>
                    <a:lnTo>
                      <a:pt x="180" y="440"/>
                    </a:lnTo>
                    <a:lnTo>
                      <a:pt x="166" y="440"/>
                    </a:lnTo>
                    <a:lnTo>
                      <a:pt x="166" y="464"/>
                    </a:lnTo>
                    <a:lnTo>
                      <a:pt x="92" y="462"/>
                    </a:lnTo>
                    <a:lnTo>
                      <a:pt x="94" y="470"/>
                    </a:lnTo>
                    <a:lnTo>
                      <a:pt x="94" y="470"/>
                    </a:lnTo>
                    <a:lnTo>
                      <a:pt x="100" y="474"/>
                    </a:lnTo>
                    <a:lnTo>
                      <a:pt x="104" y="480"/>
                    </a:lnTo>
                    <a:lnTo>
                      <a:pt x="104" y="486"/>
                    </a:lnTo>
                    <a:lnTo>
                      <a:pt x="104" y="486"/>
                    </a:lnTo>
                    <a:lnTo>
                      <a:pt x="102" y="492"/>
                    </a:lnTo>
                    <a:lnTo>
                      <a:pt x="102" y="498"/>
                    </a:lnTo>
                    <a:lnTo>
                      <a:pt x="96" y="502"/>
                    </a:lnTo>
                    <a:lnTo>
                      <a:pt x="92" y="502"/>
                    </a:lnTo>
                    <a:lnTo>
                      <a:pt x="90" y="502"/>
                    </a:lnTo>
                    <a:lnTo>
                      <a:pt x="90" y="502"/>
                    </a:lnTo>
                    <a:lnTo>
                      <a:pt x="84" y="502"/>
                    </a:lnTo>
                    <a:lnTo>
                      <a:pt x="80" y="500"/>
                    </a:lnTo>
                    <a:lnTo>
                      <a:pt x="76" y="498"/>
                    </a:lnTo>
                    <a:lnTo>
                      <a:pt x="74" y="494"/>
                    </a:lnTo>
                    <a:lnTo>
                      <a:pt x="72" y="484"/>
                    </a:lnTo>
                    <a:lnTo>
                      <a:pt x="74" y="480"/>
                    </a:lnTo>
                    <a:lnTo>
                      <a:pt x="42" y="480"/>
                    </a:lnTo>
                    <a:lnTo>
                      <a:pt x="42" y="480"/>
                    </a:lnTo>
                    <a:lnTo>
                      <a:pt x="40" y="486"/>
                    </a:lnTo>
                    <a:lnTo>
                      <a:pt x="38" y="490"/>
                    </a:lnTo>
                    <a:lnTo>
                      <a:pt x="38" y="490"/>
                    </a:lnTo>
                    <a:lnTo>
                      <a:pt x="30" y="496"/>
                    </a:lnTo>
                    <a:lnTo>
                      <a:pt x="24" y="498"/>
                    </a:lnTo>
                    <a:lnTo>
                      <a:pt x="18" y="498"/>
                    </a:lnTo>
                    <a:lnTo>
                      <a:pt x="14" y="496"/>
                    </a:lnTo>
                    <a:lnTo>
                      <a:pt x="6" y="490"/>
                    </a:lnTo>
                    <a:lnTo>
                      <a:pt x="4" y="486"/>
                    </a:lnTo>
                    <a:lnTo>
                      <a:pt x="4" y="486"/>
                    </a:lnTo>
                    <a:lnTo>
                      <a:pt x="2" y="480"/>
                    </a:lnTo>
                    <a:lnTo>
                      <a:pt x="2" y="474"/>
                    </a:lnTo>
                    <a:lnTo>
                      <a:pt x="6" y="468"/>
                    </a:lnTo>
                    <a:lnTo>
                      <a:pt x="10" y="462"/>
                    </a:lnTo>
                    <a:lnTo>
                      <a:pt x="12" y="462"/>
                    </a:lnTo>
                    <a:lnTo>
                      <a:pt x="12" y="434"/>
                    </a:lnTo>
                    <a:lnTo>
                      <a:pt x="0" y="434"/>
                    </a:lnTo>
                    <a:lnTo>
                      <a:pt x="0" y="434"/>
                    </a:lnTo>
                    <a:lnTo>
                      <a:pt x="2" y="422"/>
                    </a:lnTo>
                    <a:lnTo>
                      <a:pt x="4" y="400"/>
                    </a:lnTo>
                    <a:lnTo>
                      <a:pt x="4" y="340"/>
                    </a:lnTo>
                    <a:lnTo>
                      <a:pt x="0" y="260"/>
                    </a:lnTo>
                    <a:lnTo>
                      <a:pt x="314" y="236"/>
                    </a:lnTo>
                    <a:lnTo>
                      <a:pt x="900" y="198"/>
                    </a:lnTo>
                    <a:lnTo>
                      <a:pt x="1184" y="180"/>
                    </a:lnTo>
                    <a:lnTo>
                      <a:pt x="1444" y="160"/>
                    </a:lnTo>
                    <a:lnTo>
                      <a:pt x="1442" y="122"/>
                    </a:lnTo>
                    <a:lnTo>
                      <a:pt x="1422" y="120"/>
                    </a:lnTo>
                    <a:lnTo>
                      <a:pt x="1422" y="112"/>
                    </a:lnTo>
                    <a:lnTo>
                      <a:pt x="1486" y="108"/>
                    </a:lnTo>
                    <a:lnTo>
                      <a:pt x="1486" y="108"/>
                    </a:lnTo>
                    <a:lnTo>
                      <a:pt x="1500" y="92"/>
                    </a:lnTo>
                    <a:lnTo>
                      <a:pt x="1512" y="80"/>
                    </a:lnTo>
                    <a:lnTo>
                      <a:pt x="1522" y="72"/>
                    </a:lnTo>
                    <a:lnTo>
                      <a:pt x="1532" y="66"/>
                    </a:lnTo>
                    <a:lnTo>
                      <a:pt x="1544" y="62"/>
                    </a:lnTo>
                    <a:lnTo>
                      <a:pt x="1548" y="62"/>
                    </a:lnTo>
                    <a:lnTo>
                      <a:pt x="1588" y="30"/>
                    </a:lnTo>
                    <a:lnTo>
                      <a:pt x="1588" y="30"/>
                    </a:lnTo>
                    <a:lnTo>
                      <a:pt x="1594" y="26"/>
                    </a:lnTo>
                    <a:lnTo>
                      <a:pt x="1598" y="22"/>
                    </a:lnTo>
                    <a:lnTo>
                      <a:pt x="1598" y="20"/>
                    </a:lnTo>
                    <a:lnTo>
                      <a:pt x="1598" y="16"/>
                    </a:lnTo>
                    <a:lnTo>
                      <a:pt x="1596" y="12"/>
                    </a:lnTo>
                    <a:lnTo>
                      <a:pt x="1594" y="10"/>
                    </a:lnTo>
                    <a:lnTo>
                      <a:pt x="1594" y="10"/>
                    </a:lnTo>
                    <a:lnTo>
                      <a:pt x="1586" y="4"/>
                    </a:lnTo>
                    <a:lnTo>
                      <a:pt x="1584" y="2"/>
                    </a:lnTo>
                    <a:lnTo>
                      <a:pt x="1584" y="0"/>
                    </a:lnTo>
                    <a:lnTo>
                      <a:pt x="1590" y="0"/>
                    </a:lnTo>
                    <a:lnTo>
                      <a:pt x="1606" y="2"/>
                    </a:lnTo>
                    <a:lnTo>
                      <a:pt x="1606" y="2"/>
                    </a:lnTo>
                    <a:lnTo>
                      <a:pt x="1618" y="8"/>
                    </a:lnTo>
                    <a:lnTo>
                      <a:pt x="1626" y="12"/>
                    </a:lnTo>
                    <a:lnTo>
                      <a:pt x="1630" y="18"/>
                    </a:lnTo>
                    <a:lnTo>
                      <a:pt x="1634" y="24"/>
                    </a:lnTo>
                    <a:lnTo>
                      <a:pt x="1636" y="34"/>
                    </a:lnTo>
                    <a:lnTo>
                      <a:pt x="1636" y="38"/>
                    </a:lnTo>
                    <a:lnTo>
                      <a:pt x="1588" y="88"/>
                    </a:lnTo>
                    <a:lnTo>
                      <a:pt x="1788" y="74"/>
                    </a:lnTo>
                    <a:lnTo>
                      <a:pt x="1788" y="74"/>
                    </a:lnTo>
                    <a:lnTo>
                      <a:pt x="1792" y="78"/>
                    </a:lnTo>
                    <a:lnTo>
                      <a:pt x="1796" y="86"/>
                    </a:lnTo>
                    <a:lnTo>
                      <a:pt x="1800" y="104"/>
                    </a:lnTo>
                    <a:lnTo>
                      <a:pt x="1800" y="120"/>
                    </a:lnTo>
                    <a:lnTo>
                      <a:pt x="1800" y="128"/>
                    </a:lnTo>
                    <a:lnTo>
                      <a:pt x="1810" y="126"/>
                    </a:lnTo>
                    <a:lnTo>
                      <a:pt x="1810" y="126"/>
                    </a:lnTo>
                    <a:lnTo>
                      <a:pt x="1808" y="108"/>
                    </a:lnTo>
                    <a:lnTo>
                      <a:pt x="1808" y="96"/>
                    </a:lnTo>
                    <a:lnTo>
                      <a:pt x="1808" y="86"/>
                    </a:lnTo>
                    <a:lnTo>
                      <a:pt x="1810" y="78"/>
                    </a:lnTo>
                    <a:lnTo>
                      <a:pt x="1814" y="72"/>
                    </a:lnTo>
                    <a:lnTo>
                      <a:pt x="1816" y="72"/>
                    </a:lnTo>
                    <a:lnTo>
                      <a:pt x="2140" y="50"/>
                    </a:lnTo>
                    <a:lnTo>
                      <a:pt x="2140" y="50"/>
                    </a:lnTo>
                    <a:lnTo>
                      <a:pt x="2146" y="52"/>
                    </a:lnTo>
                    <a:lnTo>
                      <a:pt x="2150" y="54"/>
                    </a:lnTo>
                    <a:lnTo>
                      <a:pt x="2156" y="62"/>
                    </a:lnTo>
                    <a:lnTo>
                      <a:pt x="2160" y="72"/>
                    </a:lnTo>
                    <a:lnTo>
                      <a:pt x="2162" y="82"/>
                    </a:lnTo>
                    <a:lnTo>
                      <a:pt x="2162" y="102"/>
                    </a:lnTo>
                    <a:lnTo>
                      <a:pt x="2162" y="110"/>
                    </a:lnTo>
                    <a:lnTo>
                      <a:pt x="2230" y="108"/>
                    </a:lnTo>
                    <a:lnTo>
                      <a:pt x="2228" y="76"/>
                    </a:lnTo>
                    <a:lnTo>
                      <a:pt x="2228" y="76"/>
                    </a:lnTo>
                    <a:lnTo>
                      <a:pt x="2230" y="68"/>
                    </a:lnTo>
                    <a:lnTo>
                      <a:pt x="2234" y="64"/>
                    </a:lnTo>
                    <a:lnTo>
                      <a:pt x="2238" y="64"/>
                    </a:lnTo>
                    <a:lnTo>
                      <a:pt x="2240" y="66"/>
                    </a:lnTo>
                    <a:lnTo>
                      <a:pt x="2244" y="72"/>
                    </a:lnTo>
                    <a:lnTo>
                      <a:pt x="2246" y="76"/>
                    </a:lnTo>
                    <a:lnTo>
                      <a:pt x="2242" y="108"/>
                    </a:lnTo>
                    <a:lnTo>
                      <a:pt x="2342" y="100"/>
                    </a:lnTo>
                    <a:lnTo>
                      <a:pt x="2344" y="60"/>
                    </a:lnTo>
                    <a:lnTo>
                      <a:pt x="2344" y="50"/>
                    </a:lnTo>
                    <a:lnTo>
                      <a:pt x="2362" y="50"/>
                    </a:lnTo>
                    <a:lnTo>
                      <a:pt x="2360" y="98"/>
                    </a:lnTo>
                    <a:lnTo>
                      <a:pt x="2508" y="86"/>
                    </a:lnTo>
                    <a:lnTo>
                      <a:pt x="2504" y="52"/>
                    </a:lnTo>
                    <a:lnTo>
                      <a:pt x="2524" y="50"/>
                    </a:lnTo>
                    <a:lnTo>
                      <a:pt x="2528" y="84"/>
                    </a:lnTo>
                    <a:lnTo>
                      <a:pt x="2634" y="78"/>
                    </a:lnTo>
                    <a:lnTo>
                      <a:pt x="2654" y="76"/>
                    </a:lnTo>
                    <a:lnTo>
                      <a:pt x="2654" y="78"/>
                    </a:lnTo>
                    <a:lnTo>
                      <a:pt x="2720" y="82"/>
                    </a:lnTo>
                    <a:lnTo>
                      <a:pt x="2720" y="82"/>
                    </a:lnTo>
                    <a:lnTo>
                      <a:pt x="2746" y="82"/>
                    </a:lnTo>
                    <a:lnTo>
                      <a:pt x="2772" y="86"/>
                    </a:lnTo>
                    <a:lnTo>
                      <a:pt x="2798" y="90"/>
                    </a:lnTo>
                    <a:lnTo>
                      <a:pt x="2822" y="94"/>
                    </a:lnTo>
                    <a:lnTo>
                      <a:pt x="2866" y="108"/>
                    </a:lnTo>
                    <a:lnTo>
                      <a:pt x="2906" y="122"/>
                    </a:lnTo>
                    <a:lnTo>
                      <a:pt x="2938" y="136"/>
                    </a:lnTo>
                    <a:lnTo>
                      <a:pt x="2964" y="148"/>
                    </a:lnTo>
                    <a:lnTo>
                      <a:pt x="2984" y="160"/>
                    </a:lnTo>
                    <a:lnTo>
                      <a:pt x="2984" y="160"/>
                    </a:lnTo>
                    <a:lnTo>
                      <a:pt x="3056" y="208"/>
                    </a:lnTo>
                    <a:lnTo>
                      <a:pt x="3130" y="258"/>
                    </a:lnTo>
                    <a:lnTo>
                      <a:pt x="3202" y="312"/>
                    </a:lnTo>
                    <a:lnTo>
                      <a:pt x="3268" y="362"/>
                    </a:lnTo>
                    <a:lnTo>
                      <a:pt x="3368" y="444"/>
                    </a:lnTo>
                    <a:lnTo>
                      <a:pt x="3408" y="478"/>
                    </a:lnTo>
                    <a:lnTo>
                      <a:pt x="3408" y="478"/>
                    </a:lnTo>
                    <a:close/>
                    <a:moveTo>
                      <a:pt x="3076" y="260"/>
                    </a:moveTo>
                    <a:lnTo>
                      <a:pt x="3098" y="256"/>
                    </a:lnTo>
                    <a:lnTo>
                      <a:pt x="3004" y="184"/>
                    </a:lnTo>
                    <a:lnTo>
                      <a:pt x="2972" y="184"/>
                    </a:lnTo>
                    <a:lnTo>
                      <a:pt x="3076" y="260"/>
                    </a:lnTo>
                    <a:close/>
                    <a:moveTo>
                      <a:pt x="2830" y="302"/>
                    </a:moveTo>
                    <a:lnTo>
                      <a:pt x="2830" y="202"/>
                    </a:lnTo>
                    <a:lnTo>
                      <a:pt x="2740" y="202"/>
                    </a:lnTo>
                    <a:lnTo>
                      <a:pt x="2740" y="302"/>
                    </a:lnTo>
                    <a:lnTo>
                      <a:pt x="2830" y="302"/>
                    </a:lnTo>
                    <a:close/>
                    <a:moveTo>
                      <a:pt x="2450" y="460"/>
                    </a:moveTo>
                    <a:lnTo>
                      <a:pt x="2450" y="192"/>
                    </a:lnTo>
                    <a:lnTo>
                      <a:pt x="2354" y="192"/>
                    </a:lnTo>
                    <a:lnTo>
                      <a:pt x="2354" y="460"/>
                    </a:lnTo>
                    <a:lnTo>
                      <a:pt x="2450" y="460"/>
                    </a:lnTo>
                    <a:close/>
                    <a:moveTo>
                      <a:pt x="2144" y="100"/>
                    </a:moveTo>
                    <a:lnTo>
                      <a:pt x="2134" y="100"/>
                    </a:lnTo>
                    <a:lnTo>
                      <a:pt x="2134" y="100"/>
                    </a:lnTo>
                    <a:lnTo>
                      <a:pt x="2134" y="102"/>
                    </a:lnTo>
                    <a:lnTo>
                      <a:pt x="2138" y="106"/>
                    </a:lnTo>
                    <a:lnTo>
                      <a:pt x="2138" y="108"/>
                    </a:lnTo>
                    <a:lnTo>
                      <a:pt x="2140" y="108"/>
                    </a:lnTo>
                    <a:lnTo>
                      <a:pt x="2142" y="104"/>
                    </a:lnTo>
                    <a:lnTo>
                      <a:pt x="2144" y="100"/>
                    </a:lnTo>
                    <a:lnTo>
                      <a:pt x="2144" y="100"/>
                    </a:lnTo>
                    <a:close/>
                    <a:moveTo>
                      <a:pt x="2118" y="116"/>
                    </a:moveTo>
                    <a:lnTo>
                      <a:pt x="2118" y="62"/>
                    </a:lnTo>
                    <a:lnTo>
                      <a:pt x="1852" y="82"/>
                    </a:lnTo>
                    <a:lnTo>
                      <a:pt x="1850" y="130"/>
                    </a:lnTo>
                    <a:lnTo>
                      <a:pt x="2118" y="116"/>
                    </a:lnTo>
                    <a:close/>
                    <a:moveTo>
                      <a:pt x="1824" y="116"/>
                    </a:moveTo>
                    <a:lnTo>
                      <a:pt x="1824" y="116"/>
                    </a:lnTo>
                    <a:lnTo>
                      <a:pt x="1826" y="120"/>
                    </a:lnTo>
                    <a:lnTo>
                      <a:pt x="1826" y="128"/>
                    </a:lnTo>
                    <a:lnTo>
                      <a:pt x="1828" y="130"/>
                    </a:lnTo>
                    <a:lnTo>
                      <a:pt x="1830" y="130"/>
                    </a:lnTo>
                    <a:lnTo>
                      <a:pt x="1832" y="124"/>
                    </a:lnTo>
                    <a:lnTo>
                      <a:pt x="1836" y="116"/>
                    </a:lnTo>
                    <a:lnTo>
                      <a:pt x="1836" y="116"/>
                    </a:lnTo>
                    <a:lnTo>
                      <a:pt x="1834" y="108"/>
                    </a:lnTo>
                    <a:lnTo>
                      <a:pt x="1830" y="94"/>
                    </a:lnTo>
                    <a:lnTo>
                      <a:pt x="1830" y="90"/>
                    </a:lnTo>
                    <a:lnTo>
                      <a:pt x="1828" y="90"/>
                    </a:lnTo>
                    <a:lnTo>
                      <a:pt x="1828" y="90"/>
                    </a:lnTo>
                    <a:lnTo>
                      <a:pt x="1826" y="98"/>
                    </a:lnTo>
                    <a:lnTo>
                      <a:pt x="1824" y="116"/>
                    </a:lnTo>
                    <a:lnTo>
                      <a:pt x="1824" y="116"/>
                    </a:lnTo>
                    <a:close/>
                    <a:moveTo>
                      <a:pt x="1780" y="136"/>
                    </a:moveTo>
                    <a:lnTo>
                      <a:pt x="1780" y="86"/>
                    </a:lnTo>
                    <a:lnTo>
                      <a:pt x="1764" y="86"/>
                    </a:lnTo>
                    <a:lnTo>
                      <a:pt x="1766" y="136"/>
                    </a:lnTo>
                    <a:lnTo>
                      <a:pt x="1780" y="136"/>
                    </a:lnTo>
                    <a:close/>
                    <a:moveTo>
                      <a:pt x="1748" y="138"/>
                    </a:moveTo>
                    <a:lnTo>
                      <a:pt x="1744" y="92"/>
                    </a:lnTo>
                    <a:lnTo>
                      <a:pt x="1726" y="94"/>
                    </a:lnTo>
                    <a:lnTo>
                      <a:pt x="1732" y="136"/>
                    </a:lnTo>
                    <a:lnTo>
                      <a:pt x="1748" y="138"/>
                    </a:lnTo>
                    <a:close/>
                    <a:moveTo>
                      <a:pt x="1710" y="140"/>
                    </a:moveTo>
                    <a:lnTo>
                      <a:pt x="1708" y="98"/>
                    </a:lnTo>
                    <a:lnTo>
                      <a:pt x="1642" y="100"/>
                    </a:lnTo>
                    <a:lnTo>
                      <a:pt x="1642" y="146"/>
                    </a:lnTo>
                    <a:lnTo>
                      <a:pt x="1710" y="140"/>
                    </a:lnTo>
                    <a:close/>
                    <a:moveTo>
                      <a:pt x="1624" y="146"/>
                    </a:moveTo>
                    <a:lnTo>
                      <a:pt x="1622" y="100"/>
                    </a:lnTo>
                    <a:lnTo>
                      <a:pt x="1542" y="108"/>
                    </a:lnTo>
                    <a:lnTo>
                      <a:pt x="1544" y="148"/>
                    </a:lnTo>
                    <a:lnTo>
                      <a:pt x="1624" y="146"/>
                    </a:lnTo>
                    <a:close/>
                    <a:moveTo>
                      <a:pt x="1576" y="90"/>
                    </a:moveTo>
                    <a:lnTo>
                      <a:pt x="1576" y="90"/>
                    </a:lnTo>
                    <a:lnTo>
                      <a:pt x="1584" y="82"/>
                    </a:lnTo>
                    <a:lnTo>
                      <a:pt x="1602" y="64"/>
                    </a:lnTo>
                    <a:lnTo>
                      <a:pt x="1612" y="52"/>
                    </a:lnTo>
                    <a:lnTo>
                      <a:pt x="1618" y="42"/>
                    </a:lnTo>
                    <a:lnTo>
                      <a:pt x="1620" y="32"/>
                    </a:lnTo>
                    <a:lnTo>
                      <a:pt x="1620" y="28"/>
                    </a:lnTo>
                    <a:lnTo>
                      <a:pt x="1618" y="24"/>
                    </a:lnTo>
                    <a:lnTo>
                      <a:pt x="1618" y="24"/>
                    </a:lnTo>
                    <a:lnTo>
                      <a:pt x="1616" y="20"/>
                    </a:lnTo>
                    <a:lnTo>
                      <a:pt x="1610" y="14"/>
                    </a:lnTo>
                    <a:lnTo>
                      <a:pt x="1608" y="12"/>
                    </a:lnTo>
                    <a:lnTo>
                      <a:pt x="1606" y="14"/>
                    </a:lnTo>
                    <a:lnTo>
                      <a:pt x="1604" y="18"/>
                    </a:lnTo>
                    <a:lnTo>
                      <a:pt x="1606" y="26"/>
                    </a:lnTo>
                    <a:lnTo>
                      <a:pt x="1560" y="70"/>
                    </a:lnTo>
                    <a:lnTo>
                      <a:pt x="1560" y="70"/>
                    </a:lnTo>
                    <a:lnTo>
                      <a:pt x="1558" y="80"/>
                    </a:lnTo>
                    <a:lnTo>
                      <a:pt x="1554" y="86"/>
                    </a:lnTo>
                    <a:lnTo>
                      <a:pt x="1552" y="90"/>
                    </a:lnTo>
                    <a:lnTo>
                      <a:pt x="1548" y="90"/>
                    </a:lnTo>
                    <a:lnTo>
                      <a:pt x="1576" y="90"/>
                    </a:lnTo>
                    <a:close/>
                    <a:moveTo>
                      <a:pt x="1520" y="100"/>
                    </a:moveTo>
                    <a:lnTo>
                      <a:pt x="1520" y="100"/>
                    </a:lnTo>
                    <a:lnTo>
                      <a:pt x="1536" y="80"/>
                    </a:lnTo>
                    <a:lnTo>
                      <a:pt x="1536" y="80"/>
                    </a:lnTo>
                    <a:lnTo>
                      <a:pt x="1536" y="80"/>
                    </a:lnTo>
                    <a:lnTo>
                      <a:pt x="1530" y="82"/>
                    </a:lnTo>
                    <a:lnTo>
                      <a:pt x="1510" y="100"/>
                    </a:lnTo>
                    <a:lnTo>
                      <a:pt x="1520" y="100"/>
                    </a:lnTo>
                    <a:close/>
                    <a:moveTo>
                      <a:pt x="1532" y="150"/>
                    </a:moveTo>
                    <a:lnTo>
                      <a:pt x="1530" y="124"/>
                    </a:lnTo>
                    <a:lnTo>
                      <a:pt x="1522" y="126"/>
                    </a:lnTo>
                    <a:lnTo>
                      <a:pt x="1522" y="152"/>
                    </a:lnTo>
                    <a:lnTo>
                      <a:pt x="1532" y="150"/>
                    </a:lnTo>
                    <a:close/>
                    <a:moveTo>
                      <a:pt x="1082" y="454"/>
                    </a:moveTo>
                    <a:lnTo>
                      <a:pt x="1082" y="270"/>
                    </a:lnTo>
                    <a:lnTo>
                      <a:pt x="1082" y="270"/>
                    </a:lnTo>
                    <a:lnTo>
                      <a:pt x="1080" y="258"/>
                    </a:lnTo>
                    <a:lnTo>
                      <a:pt x="1074" y="250"/>
                    </a:lnTo>
                    <a:lnTo>
                      <a:pt x="1074" y="250"/>
                    </a:lnTo>
                    <a:lnTo>
                      <a:pt x="1066" y="244"/>
                    </a:lnTo>
                    <a:lnTo>
                      <a:pt x="1054" y="242"/>
                    </a:lnTo>
                    <a:lnTo>
                      <a:pt x="1054" y="242"/>
                    </a:lnTo>
                    <a:lnTo>
                      <a:pt x="1044" y="244"/>
                    </a:lnTo>
                    <a:lnTo>
                      <a:pt x="1034" y="250"/>
                    </a:lnTo>
                    <a:lnTo>
                      <a:pt x="1028" y="258"/>
                    </a:lnTo>
                    <a:lnTo>
                      <a:pt x="1026" y="270"/>
                    </a:lnTo>
                    <a:lnTo>
                      <a:pt x="1026" y="454"/>
                    </a:lnTo>
                    <a:lnTo>
                      <a:pt x="1026" y="454"/>
                    </a:lnTo>
                    <a:lnTo>
                      <a:pt x="1028" y="464"/>
                    </a:lnTo>
                    <a:lnTo>
                      <a:pt x="1034" y="472"/>
                    </a:lnTo>
                    <a:lnTo>
                      <a:pt x="1034" y="472"/>
                    </a:lnTo>
                    <a:lnTo>
                      <a:pt x="1044" y="478"/>
                    </a:lnTo>
                    <a:lnTo>
                      <a:pt x="1054" y="480"/>
                    </a:lnTo>
                    <a:lnTo>
                      <a:pt x="1054" y="480"/>
                    </a:lnTo>
                    <a:lnTo>
                      <a:pt x="1066" y="478"/>
                    </a:lnTo>
                    <a:lnTo>
                      <a:pt x="1074" y="472"/>
                    </a:lnTo>
                    <a:lnTo>
                      <a:pt x="1080" y="464"/>
                    </a:lnTo>
                    <a:lnTo>
                      <a:pt x="1082" y="454"/>
                    </a:lnTo>
                    <a:lnTo>
                      <a:pt x="1082" y="454"/>
                    </a:lnTo>
                    <a:close/>
                    <a:moveTo>
                      <a:pt x="954" y="358"/>
                    </a:moveTo>
                    <a:lnTo>
                      <a:pt x="954" y="296"/>
                    </a:lnTo>
                    <a:lnTo>
                      <a:pt x="926" y="296"/>
                    </a:lnTo>
                    <a:lnTo>
                      <a:pt x="926" y="358"/>
                    </a:lnTo>
                    <a:lnTo>
                      <a:pt x="954" y="358"/>
                    </a:lnTo>
                    <a:close/>
                    <a:moveTo>
                      <a:pt x="872" y="360"/>
                    </a:moveTo>
                    <a:lnTo>
                      <a:pt x="872" y="302"/>
                    </a:lnTo>
                    <a:lnTo>
                      <a:pt x="844" y="302"/>
                    </a:lnTo>
                    <a:lnTo>
                      <a:pt x="844" y="360"/>
                    </a:lnTo>
                    <a:lnTo>
                      <a:pt x="872" y="360"/>
                    </a:lnTo>
                    <a:close/>
                    <a:moveTo>
                      <a:pt x="820" y="362"/>
                    </a:moveTo>
                    <a:lnTo>
                      <a:pt x="820" y="298"/>
                    </a:lnTo>
                    <a:lnTo>
                      <a:pt x="758" y="298"/>
                    </a:lnTo>
                    <a:lnTo>
                      <a:pt x="758" y="362"/>
                    </a:lnTo>
                    <a:lnTo>
                      <a:pt x="820" y="362"/>
                    </a:lnTo>
                    <a:close/>
                    <a:moveTo>
                      <a:pt x="732" y="356"/>
                    </a:moveTo>
                    <a:lnTo>
                      <a:pt x="732" y="304"/>
                    </a:lnTo>
                    <a:lnTo>
                      <a:pt x="674" y="304"/>
                    </a:lnTo>
                    <a:lnTo>
                      <a:pt x="674" y="356"/>
                    </a:lnTo>
                    <a:lnTo>
                      <a:pt x="732" y="356"/>
                    </a:lnTo>
                    <a:close/>
                    <a:moveTo>
                      <a:pt x="652" y="362"/>
                    </a:moveTo>
                    <a:lnTo>
                      <a:pt x="652" y="306"/>
                    </a:lnTo>
                    <a:lnTo>
                      <a:pt x="598" y="306"/>
                    </a:lnTo>
                    <a:lnTo>
                      <a:pt x="598" y="362"/>
                    </a:lnTo>
                    <a:lnTo>
                      <a:pt x="652" y="362"/>
                    </a:lnTo>
                    <a:close/>
                    <a:moveTo>
                      <a:pt x="574" y="362"/>
                    </a:moveTo>
                    <a:lnTo>
                      <a:pt x="574" y="308"/>
                    </a:lnTo>
                    <a:lnTo>
                      <a:pt x="526" y="308"/>
                    </a:lnTo>
                    <a:lnTo>
                      <a:pt x="526" y="362"/>
                    </a:lnTo>
                    <a:lnTo>
                      <a:pt x="574" y="362"/>
                    </a:lnTo>
                    <a:close/>
                    <a:moveTo>
                      <a:pt x="506" y="364"/>
                    </a:moveTo>
                    <a:lnTo>
                      <a:pt x="506" y="310"/>
                    </a:lnTo>
                    <a:lnTo>
                      <a:pt x="458" y="310"/>
                    </a:lnTo>
                    <a:lnTo>
                      <a:pt x="458" y="364"/>
                    </a:lnTo>
                    <a:lnTo>
                      <a:pt x="506" y="364"/>
                    </a:lnTo>
                    <a:close/>
                    <a:moveTo>
                      <a:pt x="440" y="364"/>
                    </a:moveTo>
                    <a:lnTo>
                      <a:pt x="440" y="312"/>
                    </a:lnTo>
                    <a:lnTo>
                      <a:pt x="394" y="312"/>
                    </a:lnTo>
                    <a:lnTo>
                      <a:pt x="394" y="364"/>
                    </a:lnTo>
                    <a:lnTo>
                      <a:pt x="440" y="364"/>
                    </a:lnTo>
                    <a:close/>
                    <a:moveTo>
                      <a:pt x="378" y="366"/>
                    </a:moveTo>
                    <a:lnTo>
                      <a:pt x="378" y="312"/>
                    </a:lnTo>
                    <a:lnTo>
                      <a:pt x="336" y="312"/>
                    </a:lnTo>
                    <a:lnTo>
                      <a:pt x="336" y="366"/>
                    </a:lnTo>
                    <a:lnTo>
                      <a:pt x="378" y="366"/>
                    </a:lnTo>
                    <a:close/>
                    <a:moveTo>
                      <a:pt x="318" y="364"/>
                    </a:moveTo>
                    <a:lnTo>
                      <a:pt x="318" y="316"/>
                    </a:lnTo>
                    <a:lnTo>
                      <a:pt x="280" y="316"/>
                    </a:lnTo>
                    <a:lnTo>
                      <a:pt x="280" y="364"/>
                    </a:lnTo>
                    <a:lnTo>
                      <a:pt x="318" y="364"/>
                    </a:lnTo>
                    <a:close/>
                    <a:moveTo>
                      <a:pt x="266" y="364"/>
                    </a:moveTo>
                    <a:lnTo>
                      <a:pt x="266" y="318"/>
                    </a:lnTo>
                    <a:lnTo>
                      <a:pt x="228" y="318"/>
                    </a:lnTo>
                    <a:lnTo>
                      <a:pt x="228" y="364"/>
                    </a:lnTo>
                    <a:lnTo>
                      <a:pt x="266" y="364"/>
                    </a:lnTo>
                    <a:close/>
                    <a:moveTo>
                      <a:pt x="160" y="428"/>
                    </a:moveTo>
                    <a:lnTo>
                      <a:pt x="160" y="298"/>
                    </a:lnTo>
                    <a:lnTo>
                      <a:pt x="160" y="298"/>
                    </a:lnTo>
                    <a:lnTo>
                      <a:pt x="160" y="292"/>
                    </a:lnTo>
                    <a:lnTo>
                      <a:pt x="156" y="288"/>
                    </a:lnTo>
                    <a:lnTo>
                      <a:pt x="152" y="286"/>
                    </a:lnTo>
                    <a:lnTo>
                      <a:pt x="148" y="284"/>
                    </a:lnTo>
                    <a:lnTo>
                      <a:pt x="148" y="284"/>
                    </a:lnTo>
                    <a:lnTo>
                      <a:pt x="142" y="286"/>
                    </a:lnTo>
                    <a:lnTo>
                      <a:pt x="138" y="288"/>
                    </a:lnTo>
                    <a:lnTo>
                      <a:pt x="136" y="292"/>
                    </a:lnTo>
                    <a:lnTo>
                      <a:pt x="134" y="298"/>
                    </a:lnTo>
                    <a:lnTo>
                      <a:pt x="134" y="428"/>
                    </a:lnTo>
                    <a:lnTo>
                      <a:pt x="134" y="428"/>
                    </a:lnTo>
                    <a:lnTo>
                      <a:pt x="136" y="434"/>
                    </a:lnTo>
                    <a:lnTo>
                      <a:pt x="138" y="438"/>
                    </a:lnTo>
                    <a:lnTo>
                      <a:pt x="142" y="440"/>
                    </a:lnTo>
                    <a:lnTo>
                      <a:pt x="148" y="442"/>
                    </a:lnTo>
                    <a:lnTo>
                      <a:pt x="148" y="442"/>
                    </a:lnTo>
                    <a:lnTo>
                      <a:pt x="152" y="440"/>
                    </a:lnTo>
                    <a:lnTo>
                      <a:pt x="156" y="438"/>
                    </a:lnTo>
                    <a:lnTo>
                      <a:pt x="160" y="434"/>
                    </a:lnTo>
                    <a:lnTo>
                      <a:pt x="160" y="428"/>
                    </a:lnTo>
                    <a:lnTo>
                      <a:pt x="160" y="428"/>
                    </a:lnTo>
                    <a:close/>
                    <a:moveTo>
                      <a:pt x="102" y="434"/>
                    </a:moveTo>
                    <a:lnTo>
                      <a:pt x="102" y="302"/>
                    </a:lnTo>
                    <a:lnTo>
                      <a:pt x="102" y="302"/>
                    </a:lnTo>
                    <a:lnTo>
                      <a:pt x="102" y="298"/>
                    </a:lnTo>
                    <a:lnTo>
                      <a:pt x="98" y="292"/>
                    </a:lnTo>
                    <a:lnTo>
                      <a:pt x="94" y="290"/>
                    </a:lnTo>
                    <a:lnTo>
                      <a:pt x="88" y="290"/>
                    </a:lnTo>
                    <a:lnTo>
                      <a:pt x="88" y="290"/>
                    </a:lnTo>
                    <a:lnTo>
                      <a:pt x="84" y="290"/>
                    </a:lnTo>
                    <a:lnTo>
                      <a:pt x="80" y="292"/>
                    </a:lnTo>
                    <a:lnTo>
                      <a:pt x="76" y="298"/>
                    </a:lnTo>
                    <a:lnTo>
                      <a:pt x="76" y="302"/>
                    </a:lnTo>
                    <a:lnTo>
                      <a:pt x="76" y="434"/>
                    </a:lnTo>
                    <a:lnTo>
                      <a:pt x="76" y="434"/>
                    </a:lnTo>
                    <a:lnTo>
                      <a:pt x="76" y="438"/>
                    </a:lnTo>
                    <a:lnTo>
                      <a:pt x="80" y="442"/>
                    </a:lnTo>
                    <a:lnTo>
                      <a:pt x="84" y="446"/>
                    </a:lnTo>
                    <a:lnTo>
                      <a:pt x="88" y="446"/>
                    </a:lnTo>
                    <a:lnTo>
                      <a:pt x="88" y="446"/>
                    </a:lnTo>
                    <a:lnTo>
                      <a:pt x="94" y="446"/>
                    </a:lnTo>
                    <a:lnTo>
                      <a:pt x="98" y="442"/>
                    </a:lnTo>
                    <a:lnTo>
                      <a:pt x="102" y="438"/>
                    </a:lnTo>
                    <a:lnTo>
                      <a:pt x="102" y="434"/>
                    </a:lnTo>
                    <a:lnTo>
                      <a:pt x="102" y="434"/>
                    </a:lnTo>
                    <a:close/>
                    <a:moveTo>
                      <a:pt x="58" y="368"/>
                    </a:moveTo>
                    <a:lnTo>
                      <a:pt x="58" y="322"/>
                    </a:lnTo>
                    <a:lnTo>
                      <a:pt x="28" y="322"/>
                    </a:lnTo>
                    <a:lnTo>
                      <a:pt x="28" y="368"/>
                    </a:lnTo>
                    <a:lnTo>
                      <a:pt x="58" y="3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grpSp>
        <p:sp>
          <p:nvSpPr>
            <p:cNvPr id="25" name="Freeform 12"/>
            <p:cNvSpPr>
              <a:spLocks noEditPoints="1"/>
            </p:cNvSpPr>
            <p:nvPr/>
          </p:nvSpPr>
          <p:spPr bwMode="auto">
            <a:xfrm>
              <a:off x="1329061" y="5977532"/>
              <a:ext cx="1067778" cy="511597"/>
            </a:xfrm>
            <a:custGeom>
              <a:avLst/>
              <a:gdLst>
                <a:gd name="T0" fmla="*/ 1670 w 1916"/>
                <a:gd name="T1" fmla="*/ 416 h 918"/>
                <a:gd name="T2" fmla="*/ 412 w 1916"/>
                <a:gd name="T3" fmla="*/ 708 h 918"/>
                <a:gd name="T4" fmla="*/ 974 w 1916"/>
                <a:gd name="T5" fmla="*/ 840 h 918"/>
                <a:gd name="T6" fmla="*/ 910 w 1916"/>
                <a:gd name="T7" fmla="*/ 918 h 918"/>
                <a:gd name="T8" fmla="*/ 824 w 1916"/>
                <a:gd name="T9" fmla="*/ 834 h 918"/>
                <a:gd name="T10" fmla="*/ 262 w 1916"/>
                <a:gd name="T11" fmla="*/ 758 h 918"/>
                <a:gd name="T12" fmla="*/ 196 w 1916"/>
                <a:gd name="T13" fmla="*/ 724 h 918"/>
                <a:gd name="T14" fmla="*/ 4 w 1916"/>
                <a:gd name="T15" fmla="*/ 226 h 918"/>
                <a:gd name="T16" fmla="*/ 1368 w 1916"/>
                <a:gd name="T17" fmla="*/ 0 h 918"/>
                <a:gd name="T18" fmla="*/ 1868 w 1916"/>
                <a:gd name="T19" fmla="*/ 36 h 918"/>
                <a:gd name="T20" fmla="*/ 1864 w 1916"/>
                <a:gd name="T21" fmla="*/ 196 h 918"/>
                <a:gd name="T22" fmla="*/ 1904 w 1916"/>
                <a:gd name="T23" fmla="*/ 530 h 918"/>
                <a:gd name="T24" fmla="*/ 1908 w 1916"/>
                <a:gd name="T25" fmla="*/ 616 h 918"/>
                <a:gd name="T26" fmla="*/ 1896 w 1916"/>
                <a:gd name="T27" fmla="*/ 680 h 918"/>
                <a:gd name="T28" fmla="*/ 1914 w 1916"/>
                <a:gd name="T29" fmla="*/ 762 h 918"/>
                <a:gd name="T30" fmla="*/ 1758 w 1916"/>
                <a:gd name="T31" fmla="*/ 828 h 918"/>
                <a:gd name="T32" fmla="*/ 1282 w 1916"/>
                <a:gd name="T33" fmla="*/ 888 h 918"/>
                <a:gd name="T34" fmla="*/ 1186 w 1916"/>
                <a:gd name="T35" fmla="*/ 294 h 918"/>
                <a:gd name="T36" fmla="*/ 1208 w 1916"/>
                <a:gd name="T37" fmla="*/ 330 h 918"/>
                <a:gd name="T38" fmla="*/ 1884 w 1916"/>
                <a:gd name="T39" fmla="*/ 626 h 918"/>
                <a:gd name="T40" fmla="*/ 1846 w 1916"/>
                <a:gd name="T41" fmla="*/ 660 h 918"/>
                <a:gd name="T42" fmla="*/ 1892 w 1916"/>
                <a:gd name="T43" fmla="*/ 656 h 918"/>
                <a:gd name="T44" fmla="*/ 1854 w 1916"/>
                <a:gd name="T45" fmla="*/ 226 h 918"/>
                <a:gd name="T46" fmla="*/ 1610 w 1916"/>
                <a:gd name="T47" fmla="*/ 294 h 918"/>
                <a:gd name="T48" fmla="*/ 1642 w 1916"/>
                <a:gd name="T49" fmla="*/ 416 h 918"/>
                <a:gd name="T50" fmla="*/ 1652 w 1916"/>
                <a:gd name="T51" fmla="*/ 380 h 918"/>
                <a:gd name="T52" fmla="*/ 1836 w 1916"/>
                <a:gd name="T53" fmla="*/ 146 h 918"/>
                <a:gd name="T54" fmla="*/ 1306 w 1916"/>
                <a:gd name="T55" fmla="*/ 40 h 918"/>
                <a:gd name="T56" fmla="*/ 1822 w 1916"/>
                <a:gd name="T57" fmla="*/ 160 h 918"/>
                <a:gd name="T58" fmla="*/ 1732 w 1916"/>
                <a:gd name="T59" fmla="*/ 510 h 918"/>
                <a:gd name="T60" fmla="*/ 1656 w 1916"/>
                <a:gd name="T61" fmla="*/ 426 h 918"/>
                <a:gd name="T62" fmla="*/ 1598 w 1916"/>
                <a:gd name="T63" fmla="*/ 420 h 918"/>
                <a:gd name="T64" fmla="*/ 1558 w 1916"/>
                <a:gd name="T65" fmla="*/ 210 h 918"/>
                <a:gd name="T66" fmla="*/ 1262 w 1916"/>
                <a:gd name="T67" fmla="*/ 234 h 918"/>
                <a:gd name="T68" fmla="*/ 1248 w 1916"/>
                <a:gd name="T69" fmla="*/ 554 h 918"/>
                <a:gd name="T70" fmla="*/ 1550 w 1916"/>
                <a:gd name="T71" fmla="*/ 468 h 918"/>
                <a:gd name="T72" fmla="*/ 1556 w 1916"/>
                <a:gd name="T73" fmla="*/ 282 h 918"/>
                <a:gd name="T74" fmla="*/ 1592 w 1916"/>
                <a:gd name="T75" fmla="*/ 374 h 918"/>
                <a:gd name="T76" fmla="*/ 1584 w 1916"/>
                <a:gd name="T77" fmla="*/ 420 h 918"/>
                <a:gd name="T78" fmla="*/ 1400 w 1916"/>
                <a:gd name="T79" fmla="*/ 680 h 918"/>
                <a:gd name="T80" fmla="*/ 1334 w 1916"/>
                <a:gd name="T81" fmla="*/ 674 h 918"/>
                <a:gd name="T82" fmla="*/ 1392 w 1916"/>
                <a:gd name="T83" fmla="*/ 714 h 918"/>
                <a:gd name="T84" fmla="*/ 1304 w 1916"/>
                <a:gd name="T85" fmla="*/ 674 h 918"/>
                <a:gd name="T86" fmla="*/ 1272 w 1916"/>
                <a:gd name="T87" fmla="*/ 716 h 918"/>
                <a:gd name="T88" fmla="*/ 1312 w 1916"/>
                <a:gd name="T89" fmla="*/ 710 h 918"/>
                <a:gd name="T90" fmla="*/ 970 w 1916"/>
                <a:gd name="T91" fmla="*/ 258 h 918"/>
                <a:gd name="T92" fmla="*/ 966 w 1916"/>
                <a:gd name="T93" fmla="*/ 508 h 918"/>
                <a:gd name="T94" fmla="*/ 918 w 1916"/>
                <a:gd name="T95" fmla="*/ 196 h 918"/>
                <a:gd name="T96" fmla="*/ 908 w 1916"/>
                <a:gd name="T97" fmla="*/ 714 h 918"/>
                <a:gd name="T98" fmla="*/ 838 w 1916"/>
                <a:gd name="T99" fmla="*/ 752 h 918"/>
                <a:gd name="T100" fmla="*/ 872 w 1916"/>
                <a:gd name="T101" fmla="*/ 870 h 918"/>
                <a:gd name="T102" fmla="*/ 930 w 1916"/>
                <a:gd name="T103" fmla="*/ 786 h 918"/>
                <a:gd name="T104" fmla="*/ 530 w 1916"/>
                <a:gd name="T105" fmla="*/ 360 h 918"/>
                <a:gd name="T106" fmla="*/ 520 w 1916"/>
                <a:gd name="T107" fmla="*/ 610 h 918"/>
                <a:gd name="T108" fmla="*/ 234 w 1916"/>
                <a:gd name="T109" fmla="*/ 632 h 918"/>
                <a:gd name="T110" fmla="*/ 196 w 1916"/>
                <a:gd name="T111" fmla="*/ 680 h 918"/>
                <a:gd name="T112" fmla="*/ 230 w 1916"/>
                <a:gd name="T113" fmla="*/ 736 h 918"/>
                <a:gd name="T114" fmla="*/ 208 w 1916"/>
                <a:gd name="T115" fmla="*/ 452 h 918"/>
                <a:gd name="T116" fmla="*/ 88 w 1916"/>
                <a:gd name="T117" fmla="*/ 578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16" h="918">
                  <a:moveTo>
                    <a:pt x="1754" y="520"/>
                  </a:moveTo>
                  <a:lnTo>
                    <a:pt x="1754" y="520"/>
                  </a:lnTo>
                  <a:lnTo>
                    <a:pt x="1746" y="508"/>
                  </a:lnTo>
                  <a:lnTo>
                    <a:pt x="1728" y="478"/>
                  </a:lnTo>
                  <a:lnTo>
                    <a:pt x="1704" y="444"/>
                  </a:lnTo>
                  <a:lnTo>
                    <a:pt x="1690" y="428"/>
                  </a:lnTo>
                  <a:lnTo>
                    <a:pt x="1678" y="414"/>
                  </a:lnTo>
                  <a:lnTo>
                    <a:pt x="1678" y="414"/>
                  </a:lnTo>
                  <a:lnTo>
                    <a:pt x="1672" y="414"/>
                  </a:lnTo>
                  <a:lnTo>
                    <a:pt x="1670" y="416"/>
                  </a:lnTo>
                  <a:lnTo>
                    <a:pt x="1672" y="422"/>
                  </a:lnTo>
                  <a:lnTo>
                    <a:pt x="1754" y="520"/>
                  </a:lnTo>
                  <a:close/>
                  <a:moveTo>
                    <a:pt x="386" y="452"/>
                  </a:moveTo>
                  <a:lnTo>
                    <a:pt x="386" y="256"/>
                  </a:lnTo>
                  <a:lnTo>
                    <a:pt x="218" y="276"/>
                  </a:lnTo>
                  <a:lnTo>
                    <a:pt x="218" y="452"/>
                  </a:lnTo>
                  <a:lnTo>
                    <a:pt x="386" y="452"/>
                  </a:lnTo>
                  <a:close/>
                  <a:moveTo>
                    <a:pt x="388" y="262"/>
                  </a:moveTo>
                  <a:lnTo>
                    <a:pt x="406" y="706"/>
                  </a:lnTo>
                  <a:lnTo>
                    <a:pt x="412" y="708"/>
                  </a:lnTo>
                  <a:lnTo>
                    <a:pt x="412" y="708"/>
                  </a:lnTo>
                  <a:lnTo>
                    <a:pt x="402" y="486"/>
                  </a:lnTo>
                  <a:lnTo>
                    <a:pt x="396" y="332"/>
                  </a:lnTo>
                  <a:lnTo>
                    <a:pt x="396" y="282"/>
                  </a:lnTo>
                  <a:lnTo>
                    <a:pt x="398" y="268"/>
                  </a:lnTo>
                  <a:lnTo>
                    <a:pt x="398" y="262"/>
                  </a:lnTo>
                  <a:lnTo>
                    <a:pt x="388" y="262"/>
                  </a:lnTo>
                  <a:close/>
                  <a:moveTo>
                    <a:pt x="1242" y="888"/>
                  </a:moveTo>
                  <a:lnTo>
                    <a:pt x="1014" y="848"/>
                  </a:lnTo>
                  <a:lnTo>
                    <a:pt x="974" y="840"/>
                  </a:lnTo>
                  <a:lnTo>
                    <a:pt x="974" y="840"/>
                  </a:lnTo>
                  <a:lnTo>
                    <a:pt x="974" y="856"/>
                  </a:lnTo>
                  <a:lnTo>
                    <a:pt x="970" y="872"/>
                  </a:lnTo>
                  <a:lnTo>
                    <a:pt x="966" y="884"/>
                  </a:lnTo>
                  <a:lnTo>
                    <a:pt x="960" y="894"/>
                  </a:lnTo>
                  <a:lnTo>
                    <a:pt x="952" y="902"/>
                  </a:lnTo>
                  <a:lnTo>
                    <a:pt x="944" y="908"/>
                  </a:lnTo>
                  <a:lnTo>
                    <a:pt x="936" y="912"/>
                  </a:lnTo>
                  <a:lnTo>
                    <a:pt x="928" y="916"/>
                  </a:lnTo>
                  <a:lnTo>
                    <a:pt x="910" y="918"/>
                  </a:lnTo>
                  <a:lnTo>
                    <a:pt x="894" y="918"/>
                  </a:lnTo>
                  <a:lnTo>
                    <a:pt x="880" y="916"/>
                  </a:lnTo>
                  <a:lnTo>
                    <a:pt x="880" y="916"/>
                  </a:lnTo>
                  <a:lnTo>
                    <a:pt x="870" y="912"/>
                  </a:lnTo>
                  <a:lnTo>
                    <a:pt x="862" y="908"/>
                  </a:lnTo>
                  <a:lnTo>
                    <a:pt x="856" y="900"/>
                  </a:lnTo>
                  <a:lnTo>
                    <a:pt x="848" y="892"/>
                  </a:lnTo>
                  <a:lnTo>
                    <a:pt x="838" y="874"/>
                  </a:lnTo>
                  <a:lnTo>
                    <a:pt x="830" y="854"/>
                  </a:lnTo>
                  <a:lnTo>
                    <a:pt x="824" y="834"/>
                  </a:lnTo>
                  <a:lnTo>
                    <a:pt x="820" y="818"/>
                  </a:lnTo>
                  <a:lnTo>
                    <a:pt x="816" y="802"/>
                  </a:lnTo>
                  <a:lnTo>
                    <a:pt x="778" y="804"/>
                  </a:lnTo>
                  <a:lnTo>
                    <a:pt x="274" y="716"/>
                  </a:lnTo>
                  <a:lnTo>
                    <a:pt x="274" y="716"/>
                  </a:lnTo>
                  <a:lnTo>
                    <a:pt x="274" y="728"/>
                  </a:lnTo>
                  <a:lnTo>
                    <a:pt x="272" y="738"/>
                  </a:lnTo>
                  <a:lnTo>
                    <a:pt x="270" y="746"/>
                  </a:lnTo>
                  <a:lnTo>
                    <a:pt x="266" y="754"/>
                  </a:lnTo>
                  <a:lnTo>
                    <a:pt x="262" y="758"/>
                  </a:lnTo>
                  <a:lnTo>
                    <a:pt x="258" y="762"/>
                  </a:lnTo>
                  <a:lnTo>
                    <a:pt x="250" y="768"/>
                  </a:lnTo>
                  <a:lnTo>
                    <a:pt x="240" y="768"/>
                  </a:lnTo>
                  <a:lnTo>
                    <a:pt x="232" y="768"/>
                  </a:lnTo>
                  <a:lnTo>
                    <a:pt x="224" y="764"/>
                  </a:lnTo>
                  <a:lnTo>
                    <a:pt x="224" y="764"/>
                  </a:lnTo>
                  <a:lnTo>
                    <a:pt x="214" y="758"/>
                  </a:lnTo>
                  <a:lnTo>
                    <a:pt x="206" y="746"/>
                  </a:lnTo>
                  <a:lnTo>
                    <a:pt x="200" y="736"/>
                  </a:lnTo>
                  <a:lnTo>
                    <a:pt x="196" y="724"/>
                  </a:lnTo>
                  <a:lnTo>
                    <a:pt x="190" y="704"/>
                  </a:lnTo>
                  <a:lnTo>
                    <a:pt x="190" y="696"/>
                  </a:lnTo>
                  <a:lnTo>
                    <a:pt x="178" y="698"/>
                  </a:lnTo>
                  <a:lnTo>
                    <a:pt x="62" y="680"/>
                  </a:lnTo>
                  <a:lnTo>
                    <a:pt x="6" y="640"/>
                  </a:lnTo>
                  <a:lnTo>
                    <a:pt x="0" y="246"/>
                  </a:lnTo>
                  <a:lnTo>
                    <a:pt x="0" y="246"/>
                  </a:lnTo>
                  <a:lnTo>
                    <a:pt x="0" y="238"/>
                  </a:lnTo>
                  <a:lnTo>
                    <a:pt x="2" y="230"/>
                  </a:lnTo>
                  <a:lnTo>
                    <a:pt x="4" y="226"/>
                  </a:lnTo>
                  <a:lnTo>
                    <a:pt x="6" y="222"/>
                  </a:lnTo>
                  <a:lnTo>
                    <a:pt x="12" y="220"/>
                  </a:lnTo>
                  <a:lnTo>
                    <a:pt x="14" y="218"/>
                  </a:lnTo>
                  <a:lnTo>
                    <a:pt x="78" y="206"/>
                  </a:lnTo>
                  <a:lnTo>
                    <a:pt x="348" y="160"/>
                  </a:lnTo>
                  <a:lnTo>
                    <a:pt x="1210" y="6"/>
                  </a:lnTo>
                  <a:lnTo>
                    <a:pt x="1316" y="4"/>
                  </a:lnTo>
                  <a:lnTo>
                    <a:pt x="1316" y="4"/>
                  </a:lnTo>
                  <a:lnTo>
                    <a:pt x="1338" y="2"/>
                  </a:lnTo>
                  <a:lnTo>
                    <a:pt x="1368" y="0"/>
                  </a:lnTo>
                  <a:lnTo>
                    <a:pt x="1440" y="0"/>
                  </a:lnTo>
                  <a:lnTo>
                    <a:pt x="1526" y="4"/>
                  </a:lnTo>
                  <a:lnTo>
                    <a:pt x="1616" y="6"/>
                  </a:lnTo>
                  <a:lnTo>
                    <a:pt x="1774" y="16"/>
                  </a:lnTo>
                  <a:lnTo>
                    <a:pt x="1842" y="20"/>
                  </a:lnTo>
                  <a:lnTo>
                    <a:pt x="1842" y="20"/>
                  </a:lnTo>
                  <a:lnTo>
                    <a:pt x="1852" y="22"/>
                  </a:lnTo>
                  <a:lnTo>
                    <a:pt x="1860" y="26"/>
                  </a:lnTo>
                  <a:lnTo>
                    <a:pt x="1866" y="32"/>
                  </a:lnTo>
                  <a:lnTo>
                    <a:pt x="1868" y="36"/>
                  </a:lnTo>
                  <a:lnTo>
                    <a:pt x="1870" y="44"/>
                  </a:lnTo>
                  <a:lnTo>
                    <a:pt x="1870" y="46"/>
                  </a:lnTo>
                  <a:lnTo>
                    <a:pt x="1878" y="154"/>
                  </a:lnTo>
                  <a:lnTo>
                    <a:pt x="1878" y="154"/>
                  </a:lnTo>
                  <a:lnTo>
                    <a:pt x="1878" y="164"/>
                  </a:lnTo>
                  <a:lnTo>
                    <a:pt x="1874" y="174"/>
                  </a:lnTo>
                  <a:lnTo>
                    <a:pt x="1870" y="182"/>
                  </a:lnTo>
                  <a:lnTo>
                    <a:pt x="1870" y="182"/>
                  </a:lnTo>
                  <a:lnTo>
                    <a:pt x="1866" y="188"/>
                  </a:lnTo>
                  <a:lnTo>
                    <a:pt x="1864" y="196"/>
                  </a:lnTo>
                  <a:lnTo>
                    <a:pt x="1864" y="212"/>
                  </a:lnTo>
                  <a:lnTo>
                    <a:pt x="1866" y="236"/>
                  </a:lnTo>
                  <a:lnTo>
                    <a:pt x="1866" y="236"/>
                  </a:lnTo>
                  <a:lnTo>
                    <a:pt x="1868" y="252"/>
                  </a:lnTo>
                  <a:lnTo>
                    <a:pt x="1872" y="286"/>
                  </a:lnTo>
                  <a:lnTo>
                    <a:pt x="1880" y="386"/>
                  </a:lnTo>
                  <a:lnTo>
                    <a:pt x="1890" y="530"/>
                  </a:lnTo>
                  <a:lnTo>
                    <a:pt x="1890" y="530"/>
                  </a:lnTo>
                  <a:lnTo>
                    <a:pt x="1898" y="530"/>
                  </a:lnTo>
                  <a:lnTo>
                    <a:pt x="1904" y="530"/>
                  </a:lnTo>
                  <a:lnTo>
                    <a:pt x="1908" y="532"/>
                  </a:lnTo>
                  <a:lnTo>
                    <a:pt x="1910" y="534"/>
                  </a:lnTo>
                  <a:lnTo>
                    <a:pt x="1912" y="538"/>
                  </a:lnTo>
                  <a:lnTo>
                    <a:pt x="1910" y="540"/>
                  </a:lnTo>
                  <a:lnTo>
                    <a:pt x="1912" y="592"/>
                  </a:lnTo>
                  <a:lnTo>
                    <a:pt x="1912" y="592"/>
                  </a:lnTo>
                  <a:lnTo>
                    <a:pt x="1912" y="602"/>
                  </a:lnTo>
                  <a:lnTo>
                    <a:pt x="1910" y="610"/>
                  </a:lnTo>
                  <a:lnTo>
                    <a:pt x="1908" y="616"/>
                  </a:lnTo>
                  <a:lnTo>
                    <a:pt x="1908" y="616"/>
                  </a:lnTo>
                  <a:lnTo>
                    <a:pt x="1904" y="618"/>
                  </a:lnTo>
                  <a:lnTo>
                    <a:pt x="1900" y="622"/>
                  </a:lnTo>
                  <a:lnTo>
                    <a:pt x="1900" y="628"/>
                  </a:lnTo>
                  <a:lnTo>
                    <a:pt x="1902" y="666"/>
                  </a:lnTo>
                  <a:lnTo>
                    <a:pt x="1906" y="664"/>
                  </a:lnTo>
                  <a:lnTo>
                    <a:pt x="1906" y="672"/>
                  </a:lnTo>
                  <a:lnTo>
                    <a:pt x="1906" y="672"/>
                  </a:lnTo>
                  <a:lnTo>
                    <a:pt x="1906" y="676"/>
                  </a:lnTo>
                  <a:lnTo>
                    <a:pt x="1902" y="680"/>
                  </a:lnTo>
                  <a:lnTo>
                    <a:pt x="1896" y="680"/>
                  </a:lnTo>
                  <a:lnTo>
                    <a:pt x="1910" y="692"/>
                  </a:lnTo>
                  <a:lnTo>
                    <a:pt x="1910" y="692"/>
                  </a:lnTo>
                  <a:lnTo>
                    <a:pt x="1912" y="700"/>
                  </a:lnTo>
                  <a:lnTo>
                    <a:pt x="1912" y="706"/>
                  </a:lnTo>
                  <a:lnTo>
                    <a:pt x="1910" y="706"/>
                  </a:lnTo>
                  <a:lnTo>
                    <a:pt x="1910" y="708"/>
                  </a:lnTo>
                  <a:lnTo>
                    <a:pt x="1912" y="748"/>
                  </a:lnTo>
                  <a:lnTo>
                    <a:pt x="1912" y="748"/>
                  </a:lnTo>
                  <a:lnTo>
                    <a:pt x="1916" y="758"/>
                  </a:lnTo>
                  <a:lnTo>
                    <a:pt x="1914" y="762"/>
                  </a:lnTo>
                  <a:lnTo>
                    <a:pt x="1912" y="764"/>
                  </a:lnTo>
                  <a:lnTo>
                    <a:pt x="1912" y="764"/>
                  </a:lnTo>
                  <a:lnTo>
                    <a:pt x="1892" y="774"/>
                  </a:lnTo>
                  <a:lnTo>
                    <a:pt x="1894" y="794"/>
                  </a:lnTo>
                  <a:lnTo>
                    <a:pt x="1894" y="794"/>
                  </a:lnTo>
                  <a:lnTo>
                    <a:pt x="1894" y="802"/>
                  </a:lnTo>
                  <a:lnTo>
                    <a:pt x="1892" y="808"/>
                  </a:lnTo>
                  <a:lnTo>
                    <a:pt x="1890" y="812"/>
                  </a:lnTo>
                  <a:lnTo>
                    <a:pt x="1758" y="828"/>
                  </a:lnTo>
                  <a:lnTo>
                    <a:pt x="1758" y="828"/>
                  </a:lnTo>
                  <a:lnTo>
                    <a:pt x="1748" y="828"/>
                  </a:lnTo>
                  <a:lnTo>
                    <a:pt x="1742" y="832"/>
                  </a:lnTo>
                  <a:lnTo>
                    <a:pt x="1734" y="838"/>
                  </a:lnTo>
                  <a:lnTo>
                    <a:pt x="1632" y="850"/>
                  </a:lnTo>
                  <a:lnTo>
                    <a:pt x="1632" y="850"/>
                  </a:lnTo>
                  <a:lnTo>
                    <a:pt x="1572" y="850"/>
                  </a:lnTo>
                  <a:lnTo>
                    <a:pt x="1420" y="874"/>
                  </a:lnTo>
                  <a:lnTo>
                    <a:pt x="1420" y="874"/>
                  </a:lnTo>
                  <a:lnTo>
                    <a:pt x="1338" y="884"/>
                  </a:lnTo>
                  <a:lnTo>
                    <a:pt x="1282" y="888"/>
                  </a:lnTo>
                  <a:lnTo>
                    <a:pt x="1252" y="888"/>
                  </a:lnTo>
                  <a:lnTo>
                    <a:pt x="1242" y="888"/>
                  </a:lnTo>
                  <a:lnTo>
                    <a:pt x="1242" y="888"/>
                  </a:lnTo>
                  <a:close/>
                  <a:moveTo>
                    <a:pt x="1188" y="220"/>
                  </a:moveTo>
                  <a:lnTo>
                    <a:pt x="1098" y="228"/>
                  </a:lnTo>
                  <a:lnTo>
                    <a:pt x="1110" y="688"/>
                  </a:lnTo>
                  <a:lnTo>
                    <a:pt x="1198" y="696"/>
                  </a:lnTo>
                  <a:lnTo>
                    <a:pt x="1198" y="696"/>
                  </a:lnTo>
                  <a:lnTo>
                    <a:pt x="1190" y="458"/>
                  </a:lnTo>
                  <a:lnTo>
                    <a:pt x="1186" y="294"/>
                  </a:lnTo>
                  <a:lnTo>
                    <a:pt x="1186" y="240"/>
                  </a:lnTo>
                  <a:lnTo>
                    <a:pt x="1188" y="220"/>
                  </a:lnTo>
                  <a:lnTo>
                    <a:pt x="1188" y="220"/>
                  </a:lnTo>
                  <a:close/>
                  <a:moveTo>
                    <a:pt x="1228" y="882"/>
                  </a:moveTo>
                  <a:lnTo>
                    <a:pt x="1220" y="722"/>
                  </a:lnTo>
                  <a:lnTo>
                    <a:pt x="1220" y="722"/>
                  </a:lnTo>
                  <a:lnTo>
                    <a:pt x="1216" y="682"/>
                  </a:lnTo>
                  <a:lnTo>
                    <a:pt x="1214" y="628"/>
                  </a:lnTo>
                  <a:lnTo>
                    <a:pt x="1210" y="496"/>
                  </a:lnTo>
                  <a:lnTo>
                    <a:pt x="1208" y="330"/>
                  </a:lnTo>
                  <a:lnTo>
                    <a:pt x="1198" y="330"/>
                  </a:lnTo>
                  <a:lnTo>
                    <a:pt x="1208" y="654"/>
                  </a:lnTo>
                  <a:lnTo>
                    <a:pt x="1220" y="880"/>
                  </a:lnTo>
                  <a:lnTo>
                    <a:pt x="1228" y="882"/>
                  </a:lnTo>
                  <a:close/>
                  <a:moveTo>
                    <a:pt x="1892" y="656"/>
                  </a:moveTo>
                  <a:lnTo>
                    <a:pt x="1892" y="638"/>
                  </a:lnTo>
                  <a:lnTo>
                    <a:pt x="1892" y="638"/>
                  </a:lnTo>
                  <a:lnTo>
                    <a:pt x="1890" y="634"/>
                  </a:lnTo>
                  <a:lnTo>
                    <a:pt x="1888" y="630"/>
                  </a:lnTo>
                  <a:lnTo>
                    <a:pt x="1884" y="626"/>
                  </a:lnTo>
                  <a:lnTo>
                    <a:pt x="1878" y="626"/>
                  </a:lnTo>
                  <a:lnTo>
                    <a:pt x="1856" y="626"/>
                  </a:lnTo>
                  <a:lnTo>
                    <a:pt x="1856" y="626"/>
                  </a:lnTo>
                  <a:lnTo>
                    <a:pt x="1852" y="626"/>
                  </a:lnTo>
                  <a:lnTo>
                    <a:pt x="1848" y="630"/>
                  </a:lnTo>
                  <a:lnTo>
                    <a:pt x="1846" y="634"/>
                  </a:lnTo>
                  <a:lnTo>
                    <a:pt x="1844" y="638"/>
                  </a:lnTo>
                  <a:lnTo>
                    <a:pt x="1844" y="656"/>
                  </a:lnTo>
                  <a:lnTo>
                    <a:pt x="1844" y="656"/>
                  </a:lnTo>
                  <a:lnTo>
                    <a:pt x="1846" y="660"/>
                  </a:lnTo>
                  <a:lnTo>
                    <a:pt x="1848" y="664"/>
                  </a:lnTo>
                  <a:lnTo>
                    <a:pt x="1852" y="668"/>
                  </a:lnTo>
                  <a:lnTo>
                    <a:pt x="1856" y="668"/>
                  </a:lnTo>
                  <a:lnTo>
                    <a:pt x="1878" y="668"/>
                  </a:lnTo>
                  <a:lnTo>
                    <a:pt x="1878" y="668"/>
                  </a:lnTo>
                  <a:lnTo>
                    <a:pt x="1884" y="668"/>
                  </a:lnTo>
                  <a:lnTo>
                    <a:pt x="1888" y="664"/>
                  </a:lnTo>
                  <a:lnTo>
                    <a:pt x="1890" y="660"/>
                  </a:lnTo>
                  <a:lnTo>
                    <a:pt x="1892" y="656"/>
                  </a:lnTo>
                  <a:lnTo>
                    <a:pt x="1892" y="656"/>
                  </a:lnTo>
                  <a:close/>
                  <a:moveTo>
                    <a:pt x="1782" y="538"/>
                  </a:moveTo>
                  <a:lnTo>
                    <a:pt x="1886" y="532"/>
                  </a:lnTo>
                  <a:lnTo>
                    <a:pt x="1886" y="532"/>
                  </a:lnTo>
                  <a:lnTo>
                    <a:pt x="1874" y="386"/>
                  </a:lnTo>
                  <a:lnTo>
                    <a:pt x="1864" y="282"/>
                  </a:lnTo>
                  <a:lnTo>
                    <a:pt x="1860" y="246"/>
                  </a:lnTo>
                  <a:lnTo>
                    <a:pt x="1858" y="236"/>
                  </a:lnTo>
                  <a:lnTo>
                    <a:pt x="1856" y="230"/>
                  </a:lnTo>
                  <a:lnTo>
                    <a:pt x="1856" y="230"/>
                  </a:lnTo>
                  <a:lnTo>
                    <a:pt x="1854" y="226"/>
                  </a:lnTo>
                  <a:lnTo>
                    <a:pt x="1852" y="222"/>
                  </a:lnTo>
                  <a:lnTo>
                    <a:pt x="1850" y="218"/>
                  </a:lnTo>
                  <a:lnTo>
                    <a:pt x="1844" y="212"/>
                  </a:lnTo>
                  <a:lnTo>
                    <a:pt x="1834" y="210"/>
                  </a:lnTo>
                  <a:lnTo>
                    <a:pt x="1822" y="208"/>
                  </a:lnTo>
                  <a:lnTo>
                    <a:pt x="1806" y="208"/>
                  </a:lnTo>
                  <a:lnTo>
                    <a:pt x="1584" y="206"/>
                  </a:lnTo>
                  <a:lnTo>
                    <a:pt x="1584" y="206"/>
                  </a:lnTo>
                  <a:lnTo>
                    <a:pt x="1600" y="254"/>
                  </a:lnTo>
                  <a:lnTo>
                    <a:pt x="1610" y="294"/>
                  </a:lnTo>
                  <a:lnTo>
                    <a:pt x="1614" y="312"/>
                  </a:lnTo>
                  <a:lnTo>
                    <a:pt x="1616" y="324"/>
                  </a:lnTo>
                  <a:lnTo>
                    <a:pt x="1616" y="324"/>
                  </a:lnTo>
                  <a:lnTo>
                    <a:pt x="1626" y="428"/>
                  </a:lnTo>
                  <a:lnTo>
                    <a:pt x="1632" y="502"/>
                  </a:lnTo>
                  <a:lnTo>
                    <a:pt x="1634" y="528"/>
                  </a:lnTo>
                  <a:lnTo>
                    <a:pt x="1632" y="540"/>
                  </a:lnTo>
                  <a:lnTo>
                    <a:pt x="1648" y="542"/>
                  </a:lnTo>
                  <a:lnTo>
                    <a:pt x="1648" y="542"/>
                  </a:lnTo>
                  <a:lnTo>
                    <a:pt x="1642" y="416"/>
                  </a:lnTo>
                  <a:lnTo>
                    <a:pt x="1636" y="328"/>
                  </a:lnTo>
                  <a:lnTo>
                    <a:pt x="1632" y="296"/>
                  </a:lnTo>
                  <a:lnTo>
                    <a:pt x="1630" y="284"/>
                  </a:lnTo>
                  <a:lnTo>
                    <a:pt x="1628" y="280"/>
                  </a:lnTo>
                  <a:lnTo>
                    <a:pt x="1634" y="276"/>
                  </a:lnTo>
                  <a:lnTo>
                    <a:pt x="1634" y="276"/>
                  </a:lnTo>
                  <a:lnTo>
                    <a:pt x="1636" y="288"/>
                  </a:lnTo>
                  <a:lnTo>
                    <a:pt x="1644" y="318"/>
                  </a:lnTo>
                  <a:lnTo>
                    <a:pt x="1650" y="358"/>
                  </a:lnTo>
                  <a:lnTo>
                    <a:pt x="1652" y="380"/>
                  </a:lnTo>
                  <a:lnTo>
                    <a:pt x="1654" y="400"/>
                  </a:lnTo>
                  <a:lnTo>
                    <a:pt x="1654" y="400"/>
                  </a:lnTo>
                  <a:lnTo>
                    <a:pt x="1658" y="400"/>
                  </a:lnTo>
                  <a:lnTo>
                    <a:pt x="1668" y="402"/>
                  </a:lnTo>
                  <a:lnTo>
                    <a:pt x="1674" y="406"/>
                  </a:lnTo>
                  <a:lnTo>
                    <a:pt x="1682" y="412"/>
                  </a:lnTo>
                  <a:lnTo>
                    <a:pt x="1690" y="418"/>
                  </a:lnTo>
                  <a:lnTo>
                    <a:pt x="1696" y="428"/>
                  </a:lnTo>
                  <a:lnTo>
                    <a:pt x="1782" y="538"/>
                  </a:lnTo>
                  <a:close/>
                  <a:moveTo>
                    <a:pt x="1836" y="146"/>
                  </a:moveTo>
                  <a:lnTo>
                    <a:pt x="1836" y="48"/>
                  </a:lnTo>
                  <a:lnTo>
                    <a:pt x="1836" y="48"/>
                  </a:lnTo>
                  <a:lnTo>
                    <a:pt x="1834" y="44"/>
                  </a:lnTo>
                  <a:lnTo>
                    <a:pt x="1832" y="40"/>
                  </a:lnTo>
                  <a:lnTo>
                    <a:pt x="1828" y="36"/>
                  </a:lnTo>
                  <a:lnTo>
                    <a:pt x="1822" y="36"/>
                  </a:lnTo>
                  <a:lnTo>
                    <a:pt x="1316" y="36"/>
                  </a:lnTo>
                  <a:lnTo>
                    <a:pt x="1316" y="36"/>
                  </a:lnTo>
                  <a:lnTo>
                    <a:pt x="1310" y="36"/>
                  </a:lnTo>
                  <a:lnTo>
                    <a:pt x="1306" y="40"/>
                  </a:lnTo>
                  <a:lnTo>
                    <a:pt x="1304" y="44"/>
                  </a:lnTo>
                  <a:lnTo>
                    <a:pt x="1304" y="48"/>
                  </a:lnTo>
                  <a:lnTo>
                    <a:pt x="1304" y="146"/>
                  </a:lnTo>
                  <a:lnTo>
                    <a:pt x="1304" y="146"/>
                  </a:lnTo>
                  <a:lnTo>
                    <a:pt x="1304" y="152"/>
                  </a:lnTo>
                  <a:lnTo>
                    <a:pt x="1306" y="156"/>
                  </a:lnTo>
                  <a:lnTo>
                    <a:pt x="1310" y="158"/>
                  </a:lnTo>
                  <a:lnTo>
                    <a:pt x="1316" y="160"/>
                  </a:lnTo>
                  <a:lnTo>
                    <a:pt x="1822" y="160"/>
                  </a:lnTo>
                  <a:lnTo>
                    <a:pt x="1822" y="160"/>
                  </a:lnTo>
                  <a:lnTo>
                    <a:pt x="1828" y="158"/>
                  </a:lnTo>
                  <a:lnTo>
                    <a:pt x="1832" y="156"/>
                  </a:lnTo>
                  <a:lnTo>
                    <a:pt x="1834" y="152"/>
                  </a:lnTo>
                  <a:lnTo>
                    <a:pt x="1836" y="146"/>
                  </a:lnTo>
                  <a:lnTo>
                    <a:pt x="1836" y="146"/>
                  </a:lnTo>
                  <a:close/>
                  <a:moveTo>
                    <a:pt x="1656" y="542"/>
                  </a:moveTo>
                  <a:lnTo>
                    <a:pt x="1744" y="538"/>
                  </a:lnTo>
                  <a:lnTo>
                    <a:pt x="1744" y="538"/>
                  </a:lnTo>
                  <a:lnTo>
                    <a:pt x="1740" y="526"/>
                  </a:lnTo>
                  <a:lnTo>
                    <a:pt x="1732" y="510"/>
                  </a:lnTo>
                  <a:lnTo>
                    <a:pt x="1706" y="472"/>
                  </a:lnTo>
                  <a:lnTo>
                    <a:pt x="1668" y="424"/>
                  </a:lnTo>
                  <a:lnTo>
                    <a:pt x="1668" y="424"/>
                  </a:lnTo>
                  <a:lnTo>
                    <a:pt x="1664" y="420"/>
                  </a:lnTo>
                  <a:lnTo>
                    <a:pt x="1660" y="416"/>
                  </a:lnTo>
                  <a:lnTo>
                    <a:pt x="1656" y="416"/>
                  </a:lnTo>
                  <a:lnTo>
                    <a:pt x="1656" y="418"/>
                  </a:lnTo>
                  <a:lnTo>
                    <a:pt x="1656" y="424"/>
                  </a:lnTo>
                  <a:lnTo>
                    <a:pt x="1656" y="426"/>
                  </a:lnTo>
                  <a:lnTo>
                    <a:pt x="1656" y="426"/>
                  </a:lnTo>
                  <a:lnTo>
                    <a:pt x="1656" y="484"/>
                  </a:lnTo>
                  <a:lnTo>
                    <a:pt x="1656" y="542"/>
                  </a:lnTo>
                  <a:lnTo>
                    <a:pt x="1656" y="542"/>
                  </a:lnTo>
                  <a:close/>
                  <a:moveTo>
                    <a:pt x="1598" y="420"/>
                  </a:moveTo>
                  <a:lnTo>
                    <a:pt x="1598" y="420"/>
                  </a:lnTo>
                  <a:lnTo>
                    <a:pt x="1602" y="482"/>
                  </a:lnTo>
                  <a:lnTo>
                    <a:pt x="1602" y="484"/>
                  </a:lnTo>
                  <a:lnTo>
                    <a:pt x="1602" y="474"/>
                  </a:lnTo>
                  <a:lnTo>
                    <a:pt x="1600" y="414"/>
                  </a:lnTo>
                  <a:lnTo>
                    <a:pt x="1598" y="420"/>
                  </a:lnTo>
                  <a:close/>
                  <a:moveTo>
                    <a:pt x="1594" y="398"/>
                  </a:moveTo>
                  <a:lnTo>
                    <a:pt x="1600" y="398"/>
                  </a:lnTo>
                  <a:lnTo>
                    <a:pt x="1600" y="398"/>
                  </a:lnTo>
                  <a:lnTo>
                    <a:pt x="1596" y="372"/>
                  </a:lnTo>
                  <a:lnTo>
                    <a:pt x="1588" y="312"/>
                  </a:lnTo>
                  <a:lnTo>
                    <a:pt x="1580" y="280"/>
                  </a:lnTo>
                  <a:lnTo>
                    <a:pt x="1574" y="248"/>
                  </a:lnTo>
                  <a:lnTo>
                    <a:pt x="1566" y="224"/>
                  </a:lnTo>
                  <a:lnTo>
                    <a:pt x="1562" y="216"/>
                  </a:lnTo>
                  <a:lnTo>
                    <a:pt x="1558" y="210"/>
                  </a:lnTo>
                  <a:lnTo>
                    <a:pt x="1558" y="210"/>
                  </a:lnTo>
                  <a:lnTo>
                    <a:pt x="1512" y="208"/>
                  </a:lnTo>
                  <a:lnTo>
                    <a:pt x="1412" y="206"/>
                  </a:lnTo>
                  <a:lnTo>
                    <a:pt x="1358" y="206"/>
                  </a:lnTo>
                  <a:lnTo>
                    <a:pt x="1310" y="208"/>
                  </a:lnTo>
                  <a:lnTo>
                    <a:pt x="1276" y="210"/>
                  </a:lnTo>
                  <a:lnTo>
                    <a:pt x="1266" y="212"/>
                  </a:lnTo>
                  <a:lnTo>
                    <a:pt x="1260" y="216"/>
                  </a:lnTo>
                  <a:lnTo>
                    <a:pt x="1260" y="216"/>
                  </a:lnTo>
                  <a:lnTo>
                    <a:pt x="1262" y="234"/>
                  </a:lnTo>
                  <a:lnTo>
                    <a:pt x="1264" y="274"/>
                  </a:lnTo>
                  <a:lnTo>
                    <a:pt x="1262" y="296"/>
                  </a:lnTo>
                  <a:lnTo>
                    <a:pt x="1260" y="316"/>
                  </a:lnTo>
                  <a:lnTo>
                    <a:pt x="1256" y="322"/>
                  </a:lnTo>
                  <a:lnTo>
                    <a:pt x="1252" y="328"/>
                  </a:lnTo>
                  <a:lnTo>
                    <a:pt x="1248" y="332"/>
                  </a:lnTo>
                  <a:lnTo>
                    <a:pt x="1242" y="332"/>
                  </a:lnTo>
                  <a:lnTo>
                    <a:pt x="1244" y="536"/>
                  </a:lnTo>
                  <a:lnTo>
                    <a:pt x="1244" y="536"/>
                  </a:lnTo>
                  <a:lnTo>
                    <a:pt x="1248" y="554"/>
                  </a:lnTo>
                  <a:lnTo>
                    <a:pt x="1254" y="566"/>
                  </a:lnTo>
                  <a:lnTo>
                    <a:pt x="1256" y="570"/>
                  </a:lnTo>
                  <a:lnTo>
                    <a:pt x="1260" y="572"/>
                  </a:lnTo>
                  <a:lnTo>
                    <a:pt x="1474" y="556"/>
                  </a:lnTo>
                  <a:lnTo>
                    <a:pt x="1474" y="556"/>
                  </a:lnTo>
                  <a:lnTo>
                    <a:pt x="1486" y="546"/>
                  </a:lnTo>
                  <a:lnTo>
                    <a:pt x="1500" y="532"/>
                  </a:lnTo>
                  <a:lnTo>
                    <a:pt x="1514" y="516"/>
                  </a:lnTo>
                  <a:lnTo>
                    <a:pt x="1532" y="494"/>
                  </a:lnTo>
                  <a:lnTo>
                    <a:pt x="1550" y="468"/>
                  </a:lnTo>
                  <a:lnTo>
                    <a:pt x="1566" y="438"/>
                  </a:lnTo>
                  <a:lnTo>
                    <a:pt x="1580" y="406"/>
                  </a:lnTo>
                  <a:lnTo>
                    <a:pt x="1580" y="406"/>
                  </a:lnTo>
                  <a:lnTo>
                    <a:pt x="1580" y="390"/>
                  </a:lnTo>
                  <a:lnTo>
                    <a:pt x="1576" y="352"/>
                  </a:lnTo>
                  <a:lnTo>
                    <a:pt x="1572" y="330"/>
                  </a:lnTo>
                  <a:lnTo>
                    <a:pt x="1568" y="310"/>
                  </a:lnTo>
                  <a:lnTo>
                    <a:pt x="1562" y="294"/>
                  </a:lnTo>
                  <a:lnTo>
                    <a:pt x="1560" y="288"/>
                  </a:lnTo>
                  <a:lnTo>
                    <a:pt x="1556" y="282"/>
                  </a:lnTo>
                  <a:lnTo>
                    <a:pt x="1556" y="282"/>
                  </a:lnTo>
                  <a:lnTo>
                    <a:pt x="1558" y="278"/>
                  </a:lnTo>
                  <a:lnTo>
                    <a:pt x="1560" y="276"/>
                  </a:lnTo>
                  <a:lnTo>
                    <a:pt x="1562" y="276"/>
                  </a:lnTo>
                  <a:lnTo>
                    <a:pt x="1564" y="278"/>
                  </a:lnTo>
                  <a:lnTo>
                    <a:pt x="1564" y="278"/>
                  </a:lnTo>
                  <a:lnTo>
                    <a:pt x="1568" y="288"/>
                  </a:lnTo>
                  <a:lnTo>
                    <a:pt x="1578" y="314"/>
                  </a:lnTo>
                  <a:lnTo>
                    <a:pt x="1588" y="354"/>
                  </a:lnTo>
                  <a:lnTo>
                    <a:pt x="1592" y="374"/>
                  </a:lnTo>
                  <a:lnTo>
                    <a:pt x="1594" y="398"/>
                  </a:lnTo>
                  <a:lnTo>
                    <a:pt x="1594" y="398"/>
                  </a:lnTo>
                  <a:close/>
                  <a:moveTo>
                    <a:pt x="1522" y="550"/>
                  </a:moveTo>
                  <a:lnTo>
                    <a:pt x="1590" y="542"/>
                  </a:lnTo>
                  <a:lnTo>
                    <a:pt x="1590" y="542"/>
                  </a:lnTo>
                  <a:lnTo>
                    <a:pt x="1584" y="438"/>
                  </a:lnTo>
                  <a:lnTo>
                    <a:pt x="1522" y="550"/>
                  </a:lnTo>
                  <a:close/>
                  <a:moveTo>
                    <a:pt x="1584" y="428"/>
                  </a:moveTo>
                  <a:lnTo>
                    <a:pt x="1584" y="420"/>
                  </a:lnTo>
                  <a:lnTo>
                    <a:pt x="1584" y="420"/>
                  </a:lnTo>
                  <a:lnTo>
                    <a:pt x="1552" y="474"/>
                  </a:lnTo>
                  <a:lnTo>
                    <a:pt x="1520" y="526"/>
                  </a:lnTo>
                  <a:lnTo>
                    <a:pt x="1520" y="526"/>
                  </a:lnTo>
                  <a:lnTo>
                    <a:pt x="1524" y="522"/>
                  </a:lnTo>
                  <a:lnTo>
                    <a:pt x="1534" y="510"/>
                  </a:lnTo>
                  <a:lnTo>
                    <a:pt x="1556" y="476"/>
                  </a:lnTo>
                  <a:lnTo>
                    <a:pt x="1584" y="428"/>
                  </a:lnTo>
                  <a:lnTo>
                    <a:pt x="1584" y="428"/>
                  </a:lnTo>
                  <a:close/>
                  <a:moveTo>
                    <a:pt x="1400" y="702"/>
                  </a:moveTo>
                  <a:lnTo>
                    <a:pt x="1400" y="680"/>
                  </a:lnTo>
                  <a:lnTo>
                    <a:pt x="1400" y="680"/>
                  </a:lnTo>
                  <a:lnTo>
                    <a:pt x="1398" y="674"/>
                  </a:lnTo>
                  <a:lnTo>
                    <a:pt x="1396" y="670"/>
                  </a:lnTo>
                  <a:lnTo>
                    <a:pt x="1392" y="668"/>
                  </a:lnTo>
                  <a:lnTo>
                    <a:pt x="1386" y="666"/>
                  </a:lnTo>
                  <a:lnTo>
                    <a:pt x="1346" y="666"/>
                  </a:lnTo>
                  <a:lnTo>
                    <a:pt x="1346" y="666"/>
                  </a:lnTo>
                  <a:lnTo>
                    <a:pt x="1342" y="668"/>
                  </a:lnTo>
                  <a:lnTo>
                    <a:pt x="1336" y="670"/>
                  </a:lnTo>
                  <a:lnTo>
                    <a:pt x="1334" y="674"/>
                  </a:lnTo>
                  <a:lnTo>
                    <a:pt x="1334" y="680"/>
                  </a:lnTo>
                  <a:lnTo>
                    <a:pt x="1334" y="702"/>
                  </a:lnTo>
                  <a:lnTo>
                    <a:pt x="1334" y="702"/>
                  </a:lnTo>
                  <a:lnTo>
                    <a:pt x="1334" y="708"/>
                  </a:lnTo>
                  <a:lnTo>
                    <a:pt x="1336" y="712"/>
                  </a:lnTo>
                  <a:lnTo>
                    <a:pt x="1342" y="714"/>
                  </a:lnTo>
                  <a:lnTo>
                    <a:pt x="1346" y="714"/>
                  </a:lnTo>
                  <a:lnTo>
                    <a:pt x="1386" y="714"/>
                  </a:lnTo>
                  <a:lnTo>
                    <a:pt x="1386" y="714"/>
                  </a:lnTo>
                  <a:lnTo>
                    <a:pt x="1392" y="714"/>
                  </a:lnTo>
                  <a:lnTo>
                    <a:pt x="1396" y="712"/>
                  </a:lnTo>
                  <a:lnTo>
                    <a:pt x="1398" y="708"/>
                  </a:lnTo>
                  <a:lnTo>
                    <a:pt x="1400" y="702"/>
                  </a:lnTo>
                  <a:lnTo>
                    <a:pt x="1400" y="702"/>
                  </a:lnTo>
                  <a:close/>
                  <a:moveTo>
                    <a:pt x="1312" y="710"/>
                  </a:moveTo>
                  <a:lnTo>
                    <a:pt x="1312" y="686"/>
                  </a:lnTo>
                  <a:lnTo>
                    <a:pt x="1312" y="686"/>
                  </a:lnTo>
                  <a:lnTo>
                    <a:pt x="1312" y="682"/>
                  </a:lnTo>
                  <a:lnTo>
                    <a:pt x="1308" y="678"/>
                  </a:lnTo>
                  <a:lnTo>
                    <a:pt x="1304" y="674"/>
                  </a:lnTo>
                  <a:lnTo>
                    <a:pt x="1300" y="674"/>
                  </a:lnTo>
                  <a:lnTo>
                    <a:pt x="1284" y="674"/>
                  </a:lnTo>
                  <a:lnTo>
                    <a:pt x="1284" y="674"/>
                  </a:lnTo>
                  <a:lnTo>
                    <a:pt x="1280" y="674"/>
                  </a:lnTo>
                  <a:lnTo>
                    <a:pt x="1276" y="678"/>
                  </a:lnTo>
                  <a:lnTo>
                    <a:pt x="1272" y="682"/>
                  </a:lnTo>
                  <a:lnTo>
                    <a:pt x="1272" y="686"/>
                  </a:lnTo>
                  <a:lnTo>
                    <a:pt x="1272" y="710"/>
                  </a:lnTo>
                  <a:lnTo>
                    <a:pt x="1272" y="710"/>
                  </a:lnTo>
                  <a:lnTo>
                    <a:pt x="1272" y="716"/>
                  </a:lnTo>
                  <a:lnTo>
                    <a:pt x="1276" y="720"/>
                  </a:lnTo>
                  <a:lnTo>
                    <a:pt x="1280" y="722"/>
                  </a:lnTo>
                  <a:lnTo>
                    <a:pt x="1284" y="724"/>
                  </a:lnTo>
                  <a:lnTo>
                    <a:pt x="1300" y="724"/>
                  </a:lnTo>
                  <a:lnTo>
                    <a:pt x="1300" y="724"/>
                  </a:lnTo>
                  <a:lnTo>
                    <a:pt x="1304" y="722"/>
                  </a:lnTo>
                  <a:lnTo>
                    <a:pt x="1308" y="720"/>
                  </a:lnTo>
                  <a:lnTo>
                    <a:pt x="1312" y="716"/>
                  </a:lnTo>
                  <a:lnTo>
                    <a:pt x="1312" y="710"/>
                  </a:lnTo>
                  <a:lnTo>
                    <a:pt x="1312" y="710"/>
                  </a:lnTo>
                  <a:close/>
                  <a:moveTo>
                    <a:pt x="984" y="672"/>
                  </a:moveTo>
                  <a:lnTo>
                    <a:pt x="1060" y="680"/>
                  </a:lnTo>
                  <a:lnTo>
                    <a:pt x="1060" y="680"/>
                  </a:lnTo>
                  <a:lnTo>
                    <a:pt x="1058" y="658"/>
                  </a:lnTo>
                  <a:lnTo>
                    <a:pt x="1056" y="606"/>
                  </a:lnTo>
                  <a:lnTo>
                    <a:pt x="1052" y="452"/>
                  </a:lnTo>
                  <a:lnTo>
                    <a:pt x="1048" y="230"/>
                  </a:lnTo>
                  <a:lnTo>
                    <a:pt x="970" y="238"/>
                  </a:lnTo>
                  <a:lnTo>
                    <a:pt x="970" y="238"/>
                  </a:lnTo>
                  <a:lnTo>
                    <a:pt x="970" y="258"/>
                  </a:lnTo>
                  <a:lnTo>
                    <a:pt x="970" y="306"/>
                  </a:lnTo>
                  <a:lnTo>
                    <a:pt x="974" y="456"/>
                  </a:lnTo>
                  <a:lnTo>
                    <a:pt x="984" y="672"/>
                  </a:lnTo>
                  <a:lnTo>
                    <a:pt x="984" y="672"/>
                  </a:lnTo>
                  <a:close/>
                  <a:moveTo>
                    <a:pt x="970" y="822"/>
                  </a:moveTo>
                  <a:lnTo>
                    <a:pt x="978" y="820"/>
                  </a:lnTo>
                  <a:lnTo>
                    <a:pt x="978" y="820"/>
                  </a:lnTo>
                  <a:lnTo>
                    <a:pt x="974" y="790"/>
                  </a:lnTo>
                  <a:lnTo>
                    <a:pt x="972" y="720"/>
                  </a:lnTo>
                  <a:lnTo>
                    <a:pt x="966" y="508"/>
                  </a:lnTo>
                  <a:lnTo>
                    <a:pt x="960" y="206"/>
                  </a:lnTo>
                  <a:lnTo>
                    <a:pt x="948" y="206"/>
                  </a:lnTo>
                  <a:lnTo>
                    <a:pt x="948" y="206"/>
                  </a:lnTo>
                  <a:lnTo>
                    <a:pt x="948" y="232"/>
                  </a:lnTo>
                  <a:lnTo>
                    <a:pt x="950" y="300"/>
                  </a:lnTo>
                  <a:lnTo>
                    <a:pt x="958" y="514"/>
                  </a:lnTo>
                  <a:lnTo>
                    <a:pt x="970" y="822"/>
                  </a:lnTo>
                  <a:lnTo>
                    <a:pt x="970" y="822"/>
                  </a:lnTo>
                  <a:close/>
                  <a:moveTo>
                    <a:pt x="920" y="456"/>
                  </a:moveTo>
                  <a:lnTo>
                    <a:pt x="918" y="196"/>
                  </a:lnTo>
                  <a:lnTo>
                    <a:pt x="722" y="220"/>
                  </a:lnTo>
                  <a:lnTo>
                    <a:pt x="722" y="454"/>
                  </a:lnTo>
                  <a:lnTo>
                    <a:pt x="920" y="456"/>
                  </a:lnTo>
                  <a:close/>
                  <a:moveTo>
                    <a:pt x="930" y="786"/>
                  </a:moveTo>
                  <a:lnTo>
                    <a:pt x="930" y="786"/>
                  </a:lnTo>
                  <a:lnTo>
                    <a:pt x="928" y="768"/>
                  </a:lnTo>
                  <a:lnTo>
                    <a:pt x="926" y="752"/>
                  </a:lnTo>
                  <a:lnTo>
                    <a:pt x="922" y="738"/>
                  </a:lnTo>
                  <a:lnTo>
                    <a:pt x="916" y="724"/>
                  </a:lnTo>
                  <a:lnTo>
                    <a:pt x="908" y="714"/>
                  </a:lnTo>
                  <a:lnTo>
                    <a:pt x="900" y="706"/>
                  </a:lnTo>
                  <a:lnTo>
                    <a:pt x="892" y="702"/>
                  </a:lnTo>
                  <a:lnTo>
                    <a:pt x="882" y="700"/>
                  </a:lnTo>
                  <a:lnTo>
                    <a:pt x="882" y="700"/>
                  </a:lnTo>
                  <a:lnTo>
                    <a:pt x="872" y="702"/>
                  </a:lnTo>
                  <a:lnTo>
                    <a:pt x="864" y="706"/>
                  </a:lnTo>
                  <a:lnTo>
                    <a:pt x="856" y="714"/>
                  </a:lnTo>
                  <a:lnTo>
                    <a:pt x="848" y="724"/>
                  </a:lnTo>
                  <a:lnTo>
                    <a:pt x="842" y="738"/>
                  </a:lnTo>
                  <a:lnTo>
                    <a:pt x="838" y="752"/>
                  </a:lnTo>
                  <a:lnTo>
                    <a:pt x="836" y="768"/>
                  </a:lnTo>
                  <a:lnTo>
                    <a:pt x="834" y="786"/>
                  </a:lnTo>
                  <a:lnTo>
                    <a:pt x="834" y="786"/>
                  </a:lnTo>
                  <a:lnTo>
                    <a:pt x="836" y="802"/>
                  </a:lnTo>
                  <a:lnTo>
                    <a:pt x="838" y="818"/>
                  </a:lnTo>
                  <a:lnTo>
                    <a:pt x="842" y="834"/>
                  </a:lnTo>
                  <a:lnTo>
                    <a:pt x="848" y="846"/>
                  </a:lnTo>
                  <a:lnTo>
                    <a:pt x="856" y="856"/>
                  </a:lnTo>
                  <a:lnTo>
                    <a:pt x="864" y="864"/>
                  </a:lnTo>
                  <a:lnTo>
                    <a:pt x="872" y="870"/>
                  </a:lnTo>
                  <a:lnTo>
                    <a:pt x="882" y="870"/>
                  </a:lnTo>
                  <a:lnTo>
                    <a:pt x="882" y="870"/>
                  </a:lnTo>
                  <a:lnTo>
                    <a:pt x="892" y="870"/>
                  </a:lnTo>
                  <a:lnTo>
                    <a:pt x="900" y="864"/>
                  </a:lnTo>
                  <a:lnTo>
                    <a:pt x="908" y="856"/>
                  </a:lnTo>
                  <a:lnTo>
                    <a:pt x="916" y="846"/>
                  </a:lnTo>
                  <a:lnTo>
                    <a:pt x="922" y="834"/>
                  </a:lnTo>
                  <a:lnTo>
                    <a:pt x="926" y="818"/>
                  </a:lnTo>
                  <a:lnTo>
                    <a:pt x="928" y="802"/>
                  </a:lnTo>
                  <a:lnTo>
                    <a:pt x="930" y="786"/>
                  </a:lnTo>
                  <a:lnTo>
                    <a:pt x="930" y="786"/>
                  </a:lnTo>
                  <a:close/>
                  <a:moveTo>
                    <a:pt x="708" y="454"/>
                  </a:moveTo>
                  <a:lnTo>
                    <a:pt x="704" y="220"/>
                  </a:lnTo>
                  <a:lnTo>
                    <a:pt x="544" y="240"/>
                  </a:lnTo>
                  <a:lnTo>
                    <a:pt x="546" y="452"/>
                  </a:lnTo>
                  <a:lnTo>
                    <a:pt x="708" y="454"/>
                  </a:lnTo>
                  <a:close/>
                  <a:moveTo>
                    <a:pt x="544" y="728"/>
                  </a:moveTo>
                  <a:lnTo>
                    <a:pt x="532" y="474"/>
                  </a:lnTo>
                  <a:lnTo>
                    <a:pt x="532" y="474"/>
                  </a:lnTo>
                  <a:lnTo>
                    <a:pt x="530" y="360"/>
                  </a:lnTo>
                  <a:lnTo>
                    <a:pt x="528" y="244"/>
                  </a:lnTo>
                  <a:lnTo>
                    <a:pt x="524" y="244"/>
                  </a:lnTo>
                  <a:lnTo>
                    <a:pt x="528" y="454"/>
                  </a:lnTo>
                  <a:lnTo>
                    <a:pt x="540" y="728"/>
                  </a:lnTo>
                  <a:lnTo>
                    <a:pt x="544" y="728"/>
                  </a:lnTo>
                  <a:close/>
                  <a:moveTo>
                    <a:pt x="520" y="610"/>
                  </a:moveTo>
                  <a:lnTo>
                    <a:pt x="520" y="284"/>
                  </a:lnTo>
                  <a:lnTo>
                    <a:pt x="472" y="284"/>
                  </a:lnTo>
                  <a:lnTo>
                    <a:pt x="472" y="610"/>
                  </a:lnTo>
                  <a:lnTo>
                    <a:pt x="520" y="610"/>
                  </a:lnTo>
                  <a:close/>
                  <a:moveTo>
                    <a:pt x="452" y="612"/>
                  </a:moveTo>
                  <a:lnTo>
                    <a:pt x="452" y="288"/>
                  </a:lnTo>
                  <a:lnTo>
                    <a:pt x="414" y="288"/>
                  </a:lnTo>
                  <a:lnTo>
                    <a:pt x="414" y="612"/>
                  </a:lnTo>
                  <a:lnTo>
                    <a:pt x="452" y="612"/>
                  </a:lnTo>
                  <a:close/>
                  <a:moveTo>
                    <a:pt x="246" y="680"/>
                  </a:moveTo>
                  <a:lnTo>
                    <a:pt x="246" y="680"/>
                  </a:lnTo>
                  <a:lnTo>
                    <a:pt x="244" y="658"/>
                  </a:lnTo>
                  <a:lnTo>
                    <a:pt x="238" y="638"/>
                  </a:lnTo>
                  <a:lnTo>
                    <a:pt x="234" y="632"/>
                  </a:lnTo>
                  <a:lnTo>
                    <a:pt x="230" y="626"/>
                  </a:lnTo>
                  <a:lnTo>
                    <a:pt x="226" y="622"/>
                  </a:lnTo>
                  <a:lnTo>
                    <a:pt x="220" y="622"/>
                  </a:lnTo>
                  <a:lnTo>
                    <a:pt x="220" y="622"/>
                  </a:lnTo>
                  <a:lnTo>
                    <a:pt x="216" y="622"/>
                  </a:lnTo>
                  <a:lnTo>
                    <a:pt x="210" y="626"/>
                  </a:lnTo>
                  <a:lnTo>
                    <a:pt x="206" y="632"/>
                  </a:lnTo>
                  <a:lnTo>
                    <a:pt x="202" y="638"/>
                  </a:lnTo>
                  <a:lnTo>
                    <a:pt x="198" y="658"/>
                  </a:lnTo>
                  <a:lnTo>
                    <a:pt x="196" y="680"/>
                  </a:lnTo>
                  <a:lnTo>
                    <a:pt x="196" y="680"/>
                  </a:lnTo>
                  <a:lnTo>
                    <a:pt x="198" y="704"/>
                  </a:lnTo>
                  <a:lnTo>
                    <a:pt x="202" y="722"/>
                  </a:lnTo>
                  <a:lnTo>
                    <a:pt x="206" y="730"/>
                  </a:lnTo>
                  <a:lnTo>
                    <a:pt x="210" y="736"/>
                  </a:lnTo>
                  <a:lnTo>
                    <a:pt x="216" y="738"/>
                  </a:lnTo>
                  <a:lnTo>
                    <a:pt x="220" y="740"/>
                  </a:lnTo>
                  <a:lnTo>
                    <a:pt x="220" y="740"/>
                  </a:lnTo>
                  <a:lnTo>
                    <a:pt x="226" y="738"/>
                  </a:lnTo>
                  <a:lnTo>
                    <a:pt x="230" y="736"/>
                  </a:lnTo>
                  <a:lnTo>
                    <a:pt x="234" y="730"/>
                  </a:lnTo>
                  <a:lnTo>
                    <a:pt x="238" y="722"/>
                  </a:lnTo>
                  <a:lnTo>
                    <a:pt x="244" y="704"/>
                  </a:lnTo>
                  <a:lnTo>
                    <a:pt x="246" y="680"/>
                  </a:lnTo>
                  <a:lnTo>
                    <a:pt x="246" y="680"/>
                  </a:lnTo>
                  <a:close/>
                  <a:moveTo>
                    <a:pt x="208" y="452"/>
                  </a:moveTo>
                  <a:lnTo>
                    <a:pt x="206" y="280"/>
                  </a:lnTo>
                  <a:lnTo>
                    <a:pt x="154" y="284"/>
                  </a:lnTo>
                  <a:lnTo>
                    <a:pt x="156" y="450"/>
                  </a:lnTo>
                  <a:lnTo>
                    <a:pt x="208" y="452"/>
                  </a:lnTo>
                  <a:close/>
                  <a:moveTo>
                    <a:pt x="136" y="580"/>
                  </a:moveTo>
                  <a:lnTo>
                    <a:pt x="136" y="314"/>
                  </a:lnTo>
                  <a:lnTo>
                    <a:pt x="104" y="314"/>
                  </a:lnTo>
                  <a:lnTo>
                    <a:pt x="104" y="580"/>
                  </a:lnTo>
                  <a:lnTo>
                    <a:pt x="136" y="580"/>
                  </a:lnTo>
                  <a:close/>
                  <a:moveTo>
                    <a:pt x="88" y="578"/>
                  </a:moveTo>
                  <a:lnTo>
                    <a:pt x="88" y="320"/>
                  </a:lnTo>
                  <a:lnTo>
                    <a:pt x="64" y="320"/>
                  </a:lnTo>
                  <a:lnTo>
                    <a:pt x="64" y="578"/>
                  </a:lnTo>
                  <a:lnTo>
                    <a:pt x="88" y="578"/>
                  </a:lnTo>
                  <a:close/>
                  <a:moveTo>
                    <a:pt x="48" y="446"/>
                  </a:moveTo>
                  <a:lnTo>
                    <a:pt x="48" y="298"/>
                  </a:lnTo>
                  <a:lnTo>
                    <a:pt x="16" y="298"/>
                  </a:lnTo>
                  <a:lnTo>
                    <a:pt x="16" y="446"/>
                  </a:lnTo>
                  <a:lnTo>
                    <a:pt x="48" y="4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26" name="Freeform 52"/>
            <p:cNvSpPr>
              <a:spLocks noEditPoints="1"/>
            </p:cNvSpPr>
            <p:nvPr/>
          </p:nvSpPr>
          <p:spPr bwMode="auto">
            <a:xfrm flipH="1">
              <a:off x="2611090" y="5850235"/>
              <a:ext cx="866601" cy="638894"/>
            </a:xfrm>
            <a:custGeom>
              <a:avLst/>
              <a:gdLst>
                <a:gd name="T0" fmla="*/ 344 w 408"/>
                <a:gd name="T1" fmla="*/ 232 h 312"/>
                <a:gd name="T2" fmla="*/ 348 w 408"/>
                <a:gd name="T3" fmla="*/ 162 h 312"/>
                <a:gd name="T4" fmla="*/ 332 w 408"/>
                <a:gd name="T5" fmla="*/ 140 h 312"/>
                <a:gd name="T6" fmla="*/ 334 w 408"/>
                <a:gd name="T7" fmla="*/ 240 h 312"/>
                <a:gd name="T8" fmla="*/ 338 w 408"/>
                <a:gd name="T9" fmla="*/ 140 h 312"/>
                <a:gd name="T10" fmla="*/ 322 w 408"/>
                <a:gd name="T11" fmla="*/ 204 h 312"/>
                <a:gd name="T12" fmla="*/ 332 w 408"/>
                <a:gd name="T13" fmla="*/ 152 h 312"/>
                <a:gd name="T14" fmla="*/ 308 w 408"/>
                <a:gd name="T15" fmla="*/ 136 h 312"/>
                <a:gd name="T16" fmla="*/ 314 w 408"/>
                <a:gd name="T17" fmla="*/ 248 h 312"/>
                <a:gd name="T18" fmla="*/ 314 w 408"/>
                <a:gd name="T19" fmla="*/ 136 h 312"/>
                <a:gd name="T20" fmla="*/ 304 w 408"/>
                <a:gd name="T21" fmla="*/ 4 h 312"/>
                <a:gd name="T22" fmla="*/ 316 w 408"/>
                <a:gd name="T23" fmla="*/ 52 h 312"/>
                <a:gd name="T24" fmla="*/ 302 w 408"/>
                <a:gd name="T25" fmla="*/ 230 h 312"/>
                <a:gd name="T26" fmla="*/ 308 w 408"/>
                <a:gd name="T27" fmla="*/ 216 h 312"/>
                <a:gd name="T28" fmla="*/ 298 w 408"/>
                <a:gd name="T29" fmla="*/ 134 h 312"/>
                <a:gd name="T30" fmla="*/ 280 w 408"/>
                <a:gd name="T31" fmla="*/ 226 h 312"/>
                <a:gd name="T32" fmla="*/ 296 w 408"/>
                <a:gd name="T33" fmla="*/ 138 h 312"/>
                <a:gd name="T34" fmla="*/ 246 w 408"/>
                <a:gd name="T35" fmla="*/ 126 h 312"/>
                <a:gd name="T36" fmla="*/ 234 w 408"/>
                <a:gd name="T37" fmla="*/ 160 h 312"/>
                <a:gd name="T38" fmla="*/ 246 w 408"/>
                <a:gd name="T39" fmla="*/ 270 h 312"/>
                <a:gd name="T40" fmla="*/ 254 w 408"/>
                <a:gd name="T41" fmla="*/ 230 h 312"/>
                <a:gd name="T42" fmla="*/ 274 w 408"/>
                <a:gd name="T43" fmla="*/ 130 h 312"/>
                <a:gd name="T44" fmla="*/ 126 w 408"/>
                <a:gd name="T45" fmla="*/ 258 h 312"/>
                <a:gd name="T46" fmla="*/ 118 w 408"/>
                <a:gd name="T47" fmla="*/ 248 h 312"/>
                <a:gd name="T48" fmla="*/ 108 w 408"/>
                <a:gd name="T49" fmla="*/ 254 h 312"/>
                <a:gd name="T50" fmla="*/ 18 w 408"/>
                <a:gd name="T51" fmla="*/ 262 h 312"/>
                <a:gd name="T52" fmla="*/ 28 w 408"/>
                <a:gd name="T53" fmla="*/ 254 h 312"/>
                <a:gd name="T54" fmla="*/ 12 w 408"/>
                <a:gd name="T55" fmla="*/ 250 h 312"/>
                <a:gd name="T56" fmla="*/ 12 w 408"/>
                <a:gd name="T57" fmla="*/ 260 h 312"/>
                <a:gd name="T58" fmla="*/ 16 w 408"/>
                <a:gd name="T59" fmla="*/ 234 h 312"/>
                <a:gd name="T60" fmla="*/ 8 w 408"/>
                <a:gd name="T61" fmla="*/ 240 h 312"/>
                <a:gd name="T62" fmla="*/ 4 w 408"/>
                <a:gd name="T63" fmla="*/ 284 h 312"/>
                <a:gd name="T64" fmla="*/ 2 w 408"/>
                <a:gd name="T65" fmla="*/ 250 h 312"/>
                <a:gd name="T66" fmla="*/ 18 w 408"/>
                <a:gd name="T67" fmla="*/ 120 h 312"/>
                <a:gd name="T68" fmla="*/ 18 w 408"/>
                <a:gd name="T69" fmla="*/ 108 h 312"/>
                <a:gd name="T70" fmla="*/ 30 w 408"/>
                <a:gd name="T71" fmla="*/ 88 h 312"/>
                <a:gd name="T72" fmla="*/ 178 w 408"/>
                <a:gd name="T73" fmla="*/ 76 h 312"/>
                <a:gd name="T74" fmla="*/ 316 w 408"/>
                <a:gd name="T75" fmla="*/ 108 h 312"/>
                <a:gd name="T76" fmla="*/ 292 w 408"/>
                <a:gd name="T77" fmla="*/ 2 h 312"/>
                <a:gd name="T78" fmla="*/ 324 w 408"/>
                <a:gd name="T79" fmla="*/ 108 h 312"/>
                <a:gd name="T80" fmla="*/ 396 w 408"/>
                <a:gd name="T81" fmla="*/ 134 h 312"/>
                <a:gd name="T82" fmla="*/ 406 w 408"/>
                <a:gd name="T83" fmla="*/ 170 h 312"/>
                <a:gd name="T84" fmla="*/ 400 w 408"/>
                <a:gd name="T85" fmla="*/ 232 h 312"/>
                <a:gd name="T86" fmla="*/ 358 w 408"/>
                <a:gd name="T87" fmla="*/ 248 h 312"/>
                <a:gd name="T88" fmla="*/ 274 w 408"/>
                <a:gd name="T89" fmla="*/ 284 h 312"/>
                <a:gd name="T90" fmla="*/ 198 w 408"/>
                <a:gd name="T91" fmla="*/ 302 h 312"/>
                <a:gd name="T92" fmla="*/ 24 w 408"/>
                <a:gd name="T93" fmla="*/ 308 h 312"/>
                <a:gd name="T94" fmla="*/ 4 w 408"/>
                <a:gd name="T95" fmla="*/ 284 h 312"/>
                <a:gd name="T96" fmla="*/ 386 w 408"/>
                <a:gd name="T97" fmla="*/ 156 h 312"/>
                <a:gd name="T98" fmla="*/ 362 w 408"/>
                <a:gd name="T99" fmla="*/ 200 h 312"/>
                <a:gd name="T100" fmla="*/ 170 w 408"/>
                <a:gd name="T101" fmla="*/ 118 h 312"/>
                <a:gd name="T102" fmla="*/ 144 w 408"/>
                <a:gd name="T103" fmla="*/ 242 h 312"/>
                <a:gd name="T104" fmla="*/ 164 w 408"/>
                <a:gd name="T105" fmla="*/ 104 h 312"/>
                <a:gd name="T106" fmla="*/ 156 w 408"/>
                <a:gd name="T107" fmla="*/ 92 h 312"/>
                <a:gd name="T108" fmla="*/ 36 w 408"/>
                <a:gd name="T109" fmla="*/ 102 h 312"/>
                <a:gd name="T110" fmla="*/ 14 w 408"/>
                <a:gd name="T111" fmla="*/ 200 h 312"/>
                <a:gd name="T112" fmla="*/ 26 w 408"/>
                <a:gd name="T113" fmla="*/ 180 h 312"/>
                <a:gd name="T114" fmla="*/ 146 w 408"/>
                <a:gd name="T115" fmla="*/ 18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08" h="312">
                  <a:moveTo>
                    <a:pt x="340" y="142"/>
                  </a:moveTo>
                  <a:lnTo>
                    <a:pt x="340" y="142"/>
                  </a:lnTo>
                  <a:lnTo>
                    <a:pt x="344" y="186"/>
                  </a:lnTo>
                  <a:lnTo>
                    <a:pt x="344" y="220"/>
                  </a:lnTo>
                  <a:lnTo>
                    <a:pt x="344" y="232"/>
                  </a:lnTo>
                  <a:lnTo>
                    <a:pt x="342" y="238"/>
                  </a:lnTo>
                  <a:lnTo>
                    <a:pt x="346" y="236"/>
                  </a:lnTo>
                  <a:lnTo>
                    <a:pt x="346" y="236"/>
                  </a:lnTo>
                  <a:lnTo>
                    <a:pt x="348" y="194"/>
                  </a:lnTo>
                  <a:lnTo>
                    <a:pt x="348" y="162"/>
                  </a:lnTo>
                  <a:lnTo>
                    <a:pt x="348" y="150"/>
                  </a:lnTo>
                  <a:lnTo>
                    <a:pt x="346" y="142"/>
                  </a:lnTo>
                  <a:lnTo>
                    <a:pt x="340" y="142"/>
                  </a:lnTo>
                  <a:close/>
                  <a:moveTo>
                    <a:pt x="338" y="140"/>
                  </a:moveTo>
                  <a:lnTo>
                    <a:pt x="332" y="140"/>
                  </a:lnTo>
                  <a:lnTo>
                    <a:pt x="332" y="140"/>
                  </a:lnTo>
                  <a:lnTo>
                    <a:pt x="336" y="190"/>
                  </a:lnTo>
                  <a:lnTo>
                    <a:pt x="336" y="224"/>
                  </a:lnTo>
                  <a:lnTo>
                    <a:pt x="336" y="236"/>
                  </a:lnTo>
                  <a:lnTo>
                    <a:pt x="334" y="240"/>
                  </a:lnTo>
                  <a:lnTo>
                    <a:pt x="340" y="240"/>
                  </a:lnTo>
                  <a:lnTo>
                    <a:pt x="340" y="240"/>
                  </a:lnTo>
                  <a:lnTo>
                    <a:pt x="342" y="210"/>
                  </a:lnTo>
                  <a:lnTo>
                    <a:pt x="342" y="178"/>
                  </a:lnTo>
                  <a:lnTo>
                    <a:pt x="338" y="140"/>
                  </a:lnTo>
                  <a:lnTo>
                    <a:pt x="338" y="140"/>
                  </a:lnTo>
                  <a:close/>
                  <a:moveTo>
                    <a:pt x="318" y="138"/>
                  </a:moveTo>
                  <a:lnTo>
                    <a:pt x="318" y="138"/>
                  </a:lnTo>
                  <a:lnTo>
                    <a:pt x="320" y="176"/>
                  </a:lnTo>
                  <a:lnTo>
                    <a:pt x="322" y="204"/>
                  </a:lnTo>
                  <a:lnTo>
                    <a:pt x="320" y="218"/>
                  </a:lnTo>
                  <a:lnTo>
                    <a:pt x="334" y="214"/>
                  </a:lnTo>
                  <a:lnTo>
                    <a:pt x="334" y="214"/>
                  </a:lnTo>
                  <a:lnTo>
                    <a:pt x="334" y="178"/>
                  </a:lnTo>
                  <a:lnTo>
                    <a:pt x="332" y="152"/>
                  </a:lnTo>
                  <a:lnTo>
                    <a:pt x="332" y="144"/>
                  </a:lnTo>
                  <a:lnTo>
                    <a:pt x="330" y="140"/>
                  </a:lnTo>
                  <a:lnTo>
                    <a:pt x="318" y="138"/>
                  </a:lnTo>
                  <a:close/>
                  <a:moveTo>
                    <a:pt x="308" y="136"/>
                  </a:moveTo>
                  <a:lnTo>
                    <a:pt x="308" y="136"/>
                  </a:lnTo>
                  <a:lnTo>
                    <a:pt x="310" y="190"/>
                  </a:lnTo>
                  <a:lnTo>
                    <a:pt x="310" y="228"/>
                  </a:lnTo>
                  <a:lnTo>
                    <a:pt x="310" y="242"/>
                  </a:lnTo>
                  <a:lnTo>
                    <a:pt x="308" y="250"/>
                  </a:lnTo>
                  <a:lnTo>
                    <a:pt x="314" y="248"/>
                  </a:lnTo>
                  <a:lnTo>
                    <a:pt x="314" y="248"/>
                  </a:lnTo>
                  <a:lnTo>
                    <a:pt x="316" y="194"/>
                  </a:lnTo>
                  <a:lnTo>
                    <a:pt x="316" y="156"/>
                  </a:lnTo>
                  <a:lnTo>
                    <a:pt x="316" y="142"/>
                  </a:lnTo>
                  <a:lnTo>
                    <a:pt x="314" y="136"/>
                  </a:lnTo>
                  <a:lnTo>
                    <a:pt x="308" y="136"/>
                  </a:lnTo>
                  <a:close/>
                  <a:moveTo>
                    <a:pt x="304" y="40"/>
                  </a:moveTo>
                  <a:lnTo>
                    <a:pt x="324" y="38"/>
                  </a:lnTo>
                  <a:lnTo>
                    <a:pt x="346" y="4"/>
                  </a:lnTo>
                  <a:lnTo>
                    <a:pt x="304" y="4"/>
                  </a:lnTo>
                  <a:lnTo>
                    <a:pt x="304" y="40"/>
                  </a:lnTo>
                  <a:close/>
                  <a:moveTo>
                    <a:pt x="324" y="40"/>
                  </a:moveTo>
                  <a:lnTo>
                    <a:pt x="304" y="42"/>
                  </a:lnTo>
                  <a:lnTo>
                    <a:pt x="304" y="52"/>
                  </a:lnTo>
                  <a:lnTo>
                    <a:pt x="316" y="52"/>
                  </a:lnTo>
                  <a:lnTo>
                    <a:pt x="324" y="40"/>
                  </a:lnTo>
                  <a:close/>
                  <a:moveTo>
                    <a:pt x="298" y="134"/>
                  </a:moveTo>
                  <a:lnTo>
                    <a:pt x="298" y="134"/>
                  </a:lnTo>
                  <a:lnTo>
                    <a:pt x="302" y="194"/>
                  </a:lnTo>
                  <a:lnTo>
                    <a:pt x="302" y="230"/>
                  </a:lnTo>
                  <a:lnTo>
                    <a:pt x="300" y="248"/>
                  </a:lnTo>
                  <a:lnTo>
                    <a:pt x="298" y="252"/>
                  </a:lnTo>
                  <a:lnTo>
                    <a:pt x="306" y="250"/>
                  </a:lnTo>
                  <a:lnTo>
                    <a:pt x="306" y="250"/>
                  </a:lnTo>
                  <a:lnTo>
                    <a:pt x="308" y="216"/>
                  </a:lnTo>
                  <a:lnTo>
                    <a:pt x="308" y="188"/>
                  </a:lnTo>
                  <a:lnTo>
                    <a:pt x="308" y="188"/>
                  </a:lnTo>
                  <a:lnTo>
                    <a:pt x="308" y="160"/>
                  </a:lnTo>
                  <a:lnTo>
                    <a:pt x="306" y="134"/>
                  </a:lnTo>
                  <a:lnTo>
                    <a:pt x="298" y="134"/>
                  </a:lnTo>
                  <a:close/>
                  <a:moveTo>
                    <a:pt x="276" y="130"/>
                  </a:moveTo>
                  <a:lnTo>
                    <a:pt x="276" y="130"/>
                  </a:lnTo>
                  <a:lnTo>
                    <a:pt x="278" y="176"/>
                  </a:lnTo>
                  <a:lnTo>
                    <a:pt x="280" y="208"/>
                  </a:lnTo>
                  <a:lnTo>
                    <a:pt x="280" y="226"/>
                  </a:lnTo>
                  <a:lnTo>
                    <a:pt x="298" y="222"/>
                  </a:lnTo>
                  <a:lnTo>
                    <a:pt x="298" y="222"/>
                  </a:lnTo>
                  <a:lnTo>
                    <a:pt x="298" y="178"/>
                  </a:lnTo>
                  <a:lnTo>
                    <a:pt x="296" y="148"/>
                  </a:lnTo>
                  <a:lnTo>
                    <a:pt x="296" y="138"/>
                  </a:lnTo>
                  <a:lnTo>
                    <a:pt x="294" y="132"/>
                  </a:lnTo>
                  <a:lnTo>
                    <a:pt x="276" y="130"/>
                  </a:lnTo>
                  <a:close/>
                  <a:moveTo>
                    <a:pt x="250" y="126"/>
                  </a:moveTo>
                  <a:lnTo>
                    <a:pt x="246" y="126"/>
                  </a:lnTo>
                  <a:lnTo>
                    <a:pt x="246" y="126"/>
                  </a:lnTo>
                  <a:lnTo>
                    <a:pt x="246" y="126"/>
                  </a:lnTo>
                  <a:lnTo>
                    <a:pt x="228" y="122"/>
                  </a:lnTo>
                  <a:lnTo>
                    <a:pt x="228" y="122"/>
                  </a:lnTo>
                  <a:lnTo>
                    <a:pt x="232" y="138"/>
                  </a:lnTo>
                  <a:lnTo>
                    <a:pt x="234" y="160"/>
                  </a:lnTo>
                  <a:lnTo>
                    <a:pt x="234" y="210"/>
                  </a:lnTo>
                  <a:lnTo>
                    <a:pt x="232" y="254"/>
                  </a:lnTo>
                  <a:lnTo>
                    <a:pt x="232" y="274"/>
                  </a:lnTo>
                  <a:lnTo>
                    <a:pt x="246" y="270"/>
                  </a:lnTo>
                  <a:lnTo>
                    <a:pt x="246" y="270"/>
                  </a:lnTo>
                  <a:lnTo>
                    <a:pt x="250" y="246"/>
                  </a:lnTo>
                  <a:lnTo>
                    <a:pt x="250" y="216"/>
                  </a:lnTo>
                  <a:lnTo>
                    <a:pt x="254" y="216"/>
                  </a:lnTo>
                  <a:lnTo>
                    <a:pt x="254" y="216"/>
                  </a:lnTo>
                  <a:lnTo>
                    <a:pt x="254" y="230"/>
                  </a:lnTo>
                  <a:lnTo>
                    <a:pt x="278" y="226"/>
                  </a:lnTo>
                  <a:lnTo>
                    <a:pt x="278" y="226"/>
                  </a:lnTo>
                  <a:lnTo>
                    <a:pt x="278" y="206"/>
                  </a:lnTo>
                  <a:lnTo>
                    <a:pt x="276" y="172"/>
                  </a:lnTo>
                  <a:lnTo>
                    <a:pt x="274" y="130"/>
                  </a:lnTo>
                  <a:lnTo>
                    <a:pt x="250" y="126"/>
                  </a:lnTo>
                  <a:close/>
                  <a:moveTo>
                    <a:pt x="118" y="262"/>
                  </a:moveTo>
                  <a:lnTo>
                    <a:pt x="118" y="262"/>
                  </a:lnTo>
                  <a:lnTo>
                    <a:pt x="124" y="260"/>
                  </a:lnTo>
                  <a:lnTo>
                    <a:pt x="126" y="258"/>
                  </a:lnTo>
                  <a:lnTo>
                    <a:pt x="126" y="254"/>
                  </a:lnTo>
                  <a:lnTo>
                    <a:pt x="126" y="254"/>
                  </a:lnTo>
                  <a:lnTo>
                    <a:pt x="126" y="252"/>
                  </a:lnTo>
                  <a:lnTo>
                    <a:pt x="124" y="250"/>
                  </a:lnTo>
                  <a:lnTo>
                    <a:pt x="118" y="248"/>
                  </a:lnTo>
                  <a:lnTo>
                    <a:pt x="118" y="248"/>
                  </a:lnTo>
                  <a:lnTo>
                    <a:pt x="112" y="250"/>
                  </a:lnTo>
                  <a:lnTo>
                    <a:pt x="110" y="252"/>
                  </a:lnTo>
                  <a:lnTo>
                    <a:pt x="108" y="254"/>
                  </a:lnTo>
                  <a:lnTo>
                    <a:pt x="108" y="254"/>
                  </a:lnTo>
                  <a:lnTo>
                    <a:pt x="110" y="258"/>
                  </a:lnTo>
                  <a:lnTo>
                    <a:pt x="112" y="260"/>
                  </a:lnTo>
                  <a:lnTo>
                    <a:pt x="118" y="262"/>
                  </a:lnTo>
                  <a:lnTo>
                    <a:pt x="118" y="262"/>
                  </a:lnTo>
                  <a:close/>
                  <a:moveTo>
                    <a:pt x="18" y="262"/>
                  </a:moveTo>
                  <a:lnTo>
                    <a:pt x="18" y="262"/>
                  </a:lnTo>
                  <a:lnTo>
                    <a:pt x="26" y="260"/>
                  </a:lnTo>
                  <a:lnTo>
                    <a:pt x="28" y="258"/>
                  </a:lnTo>
                  <a:lnTo>
                    <a:pt x="28" y="254"/>
                  </a:lnTo>
                  <a:lnTo>
                    <a:pt x="28" y="254"/>
                  </a:lnTo>
                  <a:lnTo>
                    <a:pt x="28" y="252"/>
                  </a:lnTo>
                  <a:lnTo>
                    <a:pt x="26" y="250"/>
                  </a:lnTo>
                  <a:lnTo>
                    <a:pt x="18" y="248"/>
                  </a:lnTo>
                  <a:lnTo>
                    <a:pt x="18" y="248"/>
                  </a:lnTo>
                  <a:lnTo>
                    <a:pt x="12" y="250"/>
                  </a:lnTo>
                  <a:lnTo>
                    <a:pt x="10" y="252"/>
                  </a:lnTo>
                  <a:lnTo>
                    <a:pt x="10" y="254"/>
                  </a:lnTo>
                  <a:lnTo>
                    <a:pt x="10" y="254"/>
                  </a:lnTo>
                  <a:lnTo>
                    <a:pt x="10" y="258"/>
                  </a:lnTo>
                  <a:lnTo>
                    <a:pt x="12" y="260"/>
                  </a:lnTo>
                  <a:lnTo>
                    <a:pt x="18" y="262"/>
                  </a:lnTo>
                  <a:lnTo>
                    <a:pt x="18" y="262"/>
                  </a:lnTo>
                  <a:close/>
                  <a:moveTo>
                    <a:pt x="22" y="212"/>
                  </a:moveTo>
                  <a:lnTo>
                    <a:pt x="22" y="212"/>
                  </a:lnTo>
                  <a:lnTo>
                    <a:pt x="16" y="234"/>
                  </a:lnTo>
                  <a:lnTo>
                    <a:pt x="14" y="234"/>
                  </a:lnTo>
                  <a:lnTo>
                    <a:pt x="14" y="230"/>
                  </a:lnTo>
                  <a:lnTo>
                    <a:pt x="18" y="210"/>
                  </a:lnTo>
                  <a:lnTo>
                    <a:pt x="14" y="204"/>
                  </a:lnTo>
                  <a:lnTo>
                    <a:pt x="8" y="240"/>
                  </a:lnTo>
                  <a:lnTo>
                    <a:pt x="8" y="242"/>
                  </a:lnTo>
                  <a:lnTo>
                    <a:pt x="52" y="242"/>
                  </a:lnTo>
                  <a:lnTo>
                    <a:pt x="22" y="212"/>
                  </a:lnTo>
                  <a:close/>
                  <a:moveTo>
                    <a:pt x="4" y="284"/>
                  </a:moveTo>
                  <a:lnTo>
                    <a:pt x="4" y="284"/>
                  </a:lnTo>
                  <a:lnTo>
                    <a:pt x="4" y="284"/>
                  </a:lnTo>
                  <a:lnTo>
                    <a:pt x="2" y="282"/>
                  </a:lnTo>
                  <a:lnTo>
                    <a:pt x="0" y="278"/>
                  </a:lnTo>
                  <a:lnTo>
                    <a:pt x="0" y="268"/>
                  </a:lnTo>
                  <a:lnTo>
                    <a:pt x="2" y="250"/>
                  </a:lnTo>
                  <a:lnTo>
                    <a:pt x="4" y="220"/>
                  </a:lnTo>
                  <a:lnTo>
                    <a:pt x="12" y="178"/>
                  </a:lnTo>
                  <a:lnTo>
                    <a:pt x="22" y="122"/>
                  </a:lnTo>
                  <a:lnTo>
                    <a:pt x="22" y="122"/>
                  </a:lnTo>
                  <a:lnTo>
                    <a:pt x="18" y="120"/>
                  </a:lnTo>
                  <a:lnTo>
                    <a:pt x="16" y="118"/>
                  </a:lnTo>
                  <a:lnTo>
                    <a:pt x="14" y="114"/>
                  </a:lnTo>
                  <a:lnTo>
                    <a:pt x="14" y="114"/>
                  </a:lnTo>
                  <a:lnTo>
                    <a:pt x="16" y="110"/>
                  </a:lnTo>
                  <a:lnTo>
                    <a:pt x="18" y="108"/>
                  </a:lnTo>
                  <a:lnTo>
                    <a:pt x="22" y="106"/>
                  </a:lnTo>
                  <a:lnTo>
                    <a:pt x="22" y="106"/>
                  </a:lnTo>
                  <a:lnTo>
                    <a:pt x="24" y="100"/>
                  </a:lnTo>
                  <a:lnTo>
                    <a:pt x="26" y="94"/>
                  </a:lnTo>
                  <a:lnTo>
                    <a:pt x="30" y="88"/>
                  </a:lnTo>
                  <a:lnTo>
                    <a:pt x="36" y="82"/>
                  </a:lnTo>
                  <a:lnTo>
                    <a:pt x="44" y="76"/>
                  </a:lnTo>
                  <a:lnTo>
                    <a:pt x="54" y="74"/>
                  </a:lnTo>
                  <a:lnTo>
                    <a:pt x="68" y="74"/>
                  </a:lnTo>
                  <a:lnTo>
                    <a:pt x="178" y="76"/>
                  </a:lnTo>
                  <a:lnTo>
                    <a:pt x="178" y="76"/>
                  </a:lnTo>
                  <a:lnTo>
                    <a:pt x="200" y="78"/>
                  </a:lnTo>
                  <a:lnTo>
                    <a:pt x="216" y="82"/>
                  </a:lnTo>
                  <a:lnTo>
                    <a:pt x="228" y="86"/>
                  </a:lnTo>
                  <a:lnTo>
                    <a:pt x="316" y="108"/>
                  </a:lnTo>
                  <a:lnTo>
                    <a:pt x="306" y="58"/>
                  </a:lnTo>
                  <a:lnTo>
                    <a:pt x="300" y="58"/>
                  </a:lnTo>
                  <a:lnTo>
                    <a:pt x="300" y="4"/>
                  </a:lnTo>
                  <a:lnTo>
                    <a:pt x="294" y="4"/>
                  </a:lnTo>
                  <a:lnTo>
                    <a:pt x="292" y="2"/>
                  </a:lnTo>
                  <a:lnTo>
                    <a:pt x="356" y="0"/>
                  </a:lnTo>
                  <a:lnTo>
                    <a:pt x="352" y="4"/>
                  </a:lnTo>
                  <a:lnTo>
                    <a:pt x="348" y="4"/>
                  </a:lnTo>
                  <a:lnTo>
                    <a:pt x="314" y="58"/>
                  </a:lnTo>
                  <a:lnTo>
                    <a:pt x="324" y="108"/>
                  </a:lnTo>
                  <a:lnTo>
                    <a:pt x="378" y="122"/>
                  </a:lnTo>
                  <a:lnTo>
                    <a:pt x="378" y="122"/>
                  </a:lnTo>
                  <a:lnTo>
                    <a:pt x="382" y="124"/>
                  </a:lnTo>
                  <a:lnTo>
                    <a:pt x="390" y="130"/>
                  </a:lnTo>
                  <a:lnTo>
                    <a:pt x="396" y="134"/>
                  </a:lnTo>
                  <a:lnTo>
                    <a:pt x="400" y="140"/>
                  </a:lnTo>
                  <a:lnTo>
                    <a:pt x="404" y="150"/>
                  </a:lnTo>
                  <a:lnTo>
                    <a:pt x="406" y="160"/>
                  </a:lnTo>
                  <a:lnTo>
                    <a:pt x="406" y="160"/>
                  </a:lnTo>
                  <a:lnTo>
                    <a:pt x="406" y="170"/>
                  </a:lnTo>
                  <a:lnTo>
                    <a:pt x="408" y="194"/>
                  </a:lnTo>
                  <a:lnTo>
                    <a:pt x="408" y="208"/>
                  </a:lnTo>
                  <a:lnTo>
                    <a:pt x="406" y="220"/>
                  </a:lnTo>
                  <a:lnTo>
                    <a:pt x="402" y="228"/>
                  </a:lnTo>
                  <a:lnTo>
                    <a:pt x="400" y="232"/>
                  </a:lnTo>
                  <a:lnTo>
                    <a:pt x="396" y="234"/>
                  </a:lnTo>
                  <a:lnTo>
                    <a:pt x="384" y="240"/>
                  </a:lnTo>
                  <a:lnTo>
                    <a:pt x="384" y="240"/>
                  </a:lnTo>
                  <a:lnTo>
                    <a:pt x="370" y="244"/>
                  </a:lnTo>
                  <a:lnTo>
                    <a:pt x="358" y="248"/>
                  </a:lnTo>
                  <a:lnTo>
                    <a:pt x="348" y="248"/>
                  </a:lnTo>
                  <a:lnTo>
                    <a:pt x="288" y="272"/>
                  </a:lnTo>
                  <a:lnTo>
                    <a:pt x="288" y="272"/>
                  </a:lnTo>
                  <a:lnTo>
                    <a:pt x="284" y="276"/>
                  </a:lnTo>
                  <a:lnTo>
                    <a:pt x="274" y="284"/>
                  </a:lnTo>
                  <a:lnTo>
                    <a:pt x="260" y="290"/>
                  </a:lnTo>
                  <a:lnTo>
                    <a:pt x="252" y="292"/>
                  </a:lnTo>
                  <a:lnTo>
                    <a:pt x="244" y="290"/>
                  </a:lnTo>
                  <a:lnTo>
                    <a:pt x="244" y="290"/>
                  </a:lnTo>
                  <a:lnTo>
                    <a:pt x="198" y="302"/>
                  </a:lnTo>
                  <a:lnTo>
                    <a:pt x="154" y="310"/>
                  </a:lnTo>
                  <a:lnTo>
                    <a:pt x="134" y="312"/>
                  </a:lnTo>
                  <a:lnTo>
                    <a:pt x="114" y="312"/>
                  </a:lnTo>
                  <a:lnTo>
                    <a:pt x="24" y="308"/>
                  </a:lnTo>
                  <a:lnTo>
                    <a:pt x="24" y="308"/>
                  </a:lnTo>
                  <a:lnTo>
                    <a:pt x="22" y="308"/>
                  </a:lnTo>
                  <a:lnTo>
                    <a:pt x="16" y="306"/>
                  </a:lnTo>
                  <a:lnTo>
                    <a:pt x="10" y="298"/>
                  </a:lnTo>
                  <a:lnTo>
                    <a:pt x="6" y="292"/>
                  </a:lnTo>
                  <a:lnTo>
                    <a:pt x="4" y="284"/>
                  </a:lnTo>
                  <a:lnTo>
                    <a:pt x="4" y="284"/>
                  </a:lnTo>
                  <a:close/>
                  <a:moveTo>
                    <a:pt x="386" y="206"/>
                  </a:moveTo>
                  <a:lnTo>
                    <a:pt x="386" y="206"/>
                  </a:lnTo>
                  <a:lnTo>
                    <a:pt x="386" y="178"/>
                  </a:lnTo>
                  <a:lnTo>
                    <a:pt x="386" y="156"/>
                  </a:lnTo>
                  <a:lnTo>
                    <a:pt x="384" y="146"/>
                  </a:lnTo>
                  <a:lnTo>
                    <a:pt x="358" y="144"/>
                  </a:lnTo>
                  <a:lnTo>
                    <a:pt x="358" y="144"/>
                  </a:lnTo>
                  <a:lnTo>
                    <a:pt x="360" y="176"/>
                  </a:lnTo>
                  <a:lnTo>
                    <a:pt x="362" y="200"/>
                  </a:lnTo>
                  <a:lnTo>
                    <a:pt x="362" y="210"/>
                  </a:lnTo>
                  <a:lnTo>
                    <a:pt x="386" y="206"/>
                  </a:lnTo>
                  <a:close/>
                  <a:moveTo>
                    <a:pt x="220" y="192"/>
                  </a:moveTo>
                  <a:lnTo>
                    <a:pt x="218" y="122"/>
                  </a:lnTo>
                  <a:lnTo>
                    <a:pt x="170" y="118"/>
                  </a:lnTo>
                  <a:lnTo>
                    <a:pt x="170" y="118"/>
                  </a:lnTo>
                  <a:lnTo>
                    <a:pt x="166" y="128"/>
                  </a:lnTo>
                  <a:lnTo>
                    <a:pt x="162" y="144"/>
                  </a:lnTo>
                  <a:lnTo>
                    <a:pt x="154" y="186"/>
                  </a:lnTo>
                  <a:lnTo>
                    <a:pt x="144" y="242"/>
                  </a:lnTo>
                  <a:lnTo>
                    <a:pt x="206" y="238"/>
                  </a:lnTo>
                  <a:lnTo>
                    <a:pt x="220" y="192"/>
                  </a:lnTo>
                  <a:close/>
                  <a:moveTo>
                    <a:pt x="164" y="104"/>
                  </a:moveTo>
                  <a:lnTo>
                    <a:pt x="164" y="104"/>
                  </a:lnTo>
                  <a:lnTo>
                    <a:pt x="164" y="104"/>
                  </a:lnTo>
                  <a:lnTo>
                    <a:pt x="166" y="100"/>
                  </a:lnTo>
                  <a:lnTo>
                    <a:pt x="166" y="98"/>
                  </a:lnTo>
                  <a:lnTo>
                    <a:pt x="164" y="96"/>
                  </a:lnTo>
                  <a:lnTo>
                    <a:pt x="162" y="94"/>
                  </a:lnTo>
                  <a:lnTo>
                    <a:pt x="156" y="92"/>
                  </a:lnTo>
                  <a:lnTo>
                    <a:pt x="50" y="94"/>
                  </a:lnTo>
                  <a:lnTo>
                    <a:pt x="50" y="94"/>
                  </a:lnTo>
                  <a:lnTo>
                    <a:pt x="42" y="96"/>
                  </a:lnTo>
                  <a:lnTo>
                    <a:pt x="38" y="100"/>
                  </a:lnTo>
                  <a:lnTo>
                    <a:pt x="36" y="102"/>
                  </a:lnTo>
                  <a:lnTo>
                    <a:pt x="36" y="104"/>
                  </a:lnTo>
                  <a:lnTo>
                    <a:pt x="36" y="104"/>
                  </a:lnTo>
                  <a:lnTo>
                    <a:pt x="26" y="146"/>
                  </a:lnTo>
                  <a:lnTo>
                    <a:pt x="18" y="178"/>
                  </a:lnTo>
                  <a:lnTo>
                    <a:pt x="14" y="200"/>
                  </a:lnTo>
                  <a:lnTo>
                    <a:pt x="20" y="200"/>
                  </a:lnTo>
                  <a:lnTo>
                    <a:pt x="20" y="200"/>
                  </a:lnTo>
                  <a:lnTo>
                    <a:pt x="24" y="182"/>
                  </a:lnTo>
                  <a:lnTo>
                    <a:pt x="26" y="178"/>
                  </a:lnTo>
                  <a:lnTo>
                    <a:pt x="26" y="180"/>
                  </a:lnTo>
                  <a:lnTo>
                    <a:pt x="24" y="202"/>
                  </a:lnTo>
                  <a:lnTo>
                    <a:pt x="62" y="242"/>
                  </a:lnTo>
                  <a:lnTo>
                    <a:pt x="132" y="244"/>
                  </a:lnTo>
                  <a:lnTo>
                    <a:pt x="132" y="244"/>
                  </a:lnTo>
                  <a:lnTo>
                    <a:pt x="146" y="180"/>
                  </a:lnTo>
                  <a:lnTo>
                    <a:pt x="156" y="132"/>
                  </a:lnTo>
                  <a:lnTo>
                    <a:pt x="164" y="104"/>
                  </a:lnTo>
                  <a:lnTo>
                    <a:pt x="164"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27" name="Freeform 56"/>
            <p:cNvSpPr>
              <a:spLocks noEditPoints="1"/>
            </p:cNvSpPr>
            <p:nvPr/>
          </p:nvSpPr>
          <p:spPr bwMode="auto">
            <a:xfrm>
              <a:off x="9091810" y="5921052"/>
              <a:ext cx="1044575" cy="492125"/>
            </a:xfrm>
            <a:custGeom>
              <a:avLst/>
              <a:gdLst>
                <a:gd name="T0" fmla="*/ 500 w 658"/>
                <a:gd name="T1" fmla="*/ 52 h 310"/>
                <a:gd name="T2" fmla="*/ 514 w 658"/>
                <a:gd name="T3" fmla="*/ 42 h 310"/>
                <a:gd name="T4" fmla="*/ 452 w 658"/>
                <a:gd name="T5" fmla="*/ 226 h 310"/>
                <a:gd name="T6" fmla="*/ 456 w 658"/>
                <a:gd name="T7" fmla="*/ 250 h 310"/>
                <a:gd name="T8" fmla="*/ 438 w 658"/>
                <a:gd name="T9" fmla="*/ 242 h 310"/>
                <a:gd name="T10" fmla="*/ 396 w 658"/>
                <a:gd name="T11" fmla="*/ 236 h 310"/>
                <a:gd name="T12" fmla="*/ 350 w 658"/>
                <a:gd name="T13" fmla="*/ 244 h 310"/>
                <a:gd name="T14" fmla="*/ 274 w 658"/>
                <a:gd name="T15" fmla="*/ 306 h 310"/>
                <a:gd name="T16" fmla="*/ 46 w 658"/>
                <a:gd name="T17" fmla="*/ 276 h 310"/>
                <a:gd name="T18" fmla="*/ 132 w 658"/>
                <a:gd name="T19" fmla="*/ 158 h 310"/>
                <a:gd name="T20" fmla="*/ 128 w 658"/>
                <a:gd name="T21" fmla="*/ 146 h 310"/>
                <a:gd name="T22" fmla="*/ 8 w 658"/>
                <a:gd name="T23" fmla="*/ 140 h 310"/>
                <a:gd name="T24" fmla="*/ 16 w 658"/>
                <a:gd name="T25" fmla="*/ 124 h 310"/>
                <a:gd name="T26" fmla="*/ 314 w 658"/>
                <a:gd name="T27" fmla="*/ 134 h 310"/>
                <a:gd name="T28" fmla="*/ 490 w 658"/>
                <a:gd name="T29" fmla="*/ 32 h 310"/>
                <a:gd name="T30" fmla="*/ 598 w 658"/>
                <a:gd name="T31" fmla="*/ 12 h 310"/>
                <a:gd name="T32" fmla="*/ 588 w 658"/>
                <a:gd name="T33" fmla="*/ 78 h 310"/>
                <a:gd name="T34" fmla="*/ 558 w 658"/>
                <a:gd name="T35" fmla="*/ 112 h 310"/>
                <a:gd name="T36" fmla="*/ 566 w 658"/>
                <a:gd name="T37" fmla="*/ 134 h 310"/>
                <a:gd name="T38" fmla="*/ 552 w 658"/>
                <a:gd name="T39" fmla="*/ 116 h 310"/>
                <a:gd name="T40" fmla="*/ 542 w 658"/>
                <a:gd name="T41" fmla="*/ 160 h 310"/>
                <a:gd name="T42" fmla="*/ 596 w 658"/>
                <a:gd name="T43" fmla="*/ 178 h 310"/>
                <a:gd name="T44" fmla="*/ 650 w 658"/>
                <a:gd name="T45" fmla="*/ 220 h 310"/>
                <a:gd name="T46" fmla="*/ 576 w 658"/>
                <a:gd name="T47" fmla="*/ 228 h 310"/>
                <a:gd name="T48" fmla="*/ 514 w 658"/>
                <a:gd name="T49" fmla="*/ 222 h 310"/>
                <a:gd name="T50" fmla="*/ 466 w 658"/>
                <a:gd name="T51" fmla="*/ 222 h 310"/>
                <a:gd name="T52" fmla="*/ 578 w 658"/>
                <a:gd name="T53" fmla="*/ 214 h 310"/>
                <a:gd name="T54" fmla="*/ 562 w 658"/>
                <a:gd name="T55" fmla="*/ 8 h 310"/>
                <a:gd name="T56" fmla="*/ 550 w 658"/>
                <a:gd name="T57" fmla="*/ 14 h 310"/>
                <a:gd name="T58" fmla="*/ 538 w 658"/>
                <a:gd name="T59" fmla="*/ 24 h 310"/>
                <a:gd name="T60" fmla="*/ 492 w 658"/>
                <a:gd name="T61" fmla="*/ 198 h 310"/>
                <a:gd name="T62" fmla="*/ 492 w 658"/>
                <a:gd name="T63" fmla="*/ 50 h 310"/>
                <a:gd name="T64" fmla="*/ 486 w 658"/>
                <a:gd name="T65" fmla="*/ 48 h 310"/>
                <a:gd name="T66" fmla="*/ 480 w 658"/>
                <a:gd name="T67" fmla="*/ 58 h 310"/>
                <a:gd name="T68" fmla="*/ 478 w 658"/>
                <a:gd name="T69" fmla="*/ 58 h 310"/>
                <a:gd name="T70" fmla="*/ 472 w 658"/>
                <a:gd name="T71" fmla="*/ 58 h 310"/>
                <a:gd name="T72" fmla="*/ 466 w 658"/>
                <a:gd name="T73" fmla="*/ 64 h 310"/>
                <a:gd name="T74" fmla="*/ 464 w 658"/>
                <a:gd name="T75" fmla="*/ 68 h 310"/>
                <a:gd name="T76" fmla="*/ 456 w 658"/>
                <a:gd name="T77" fmla="*/ 68 h 310"/>
                <a:gd name="T78" fmla="*/ 446 w 658"/>
                <a:gd name="T79" fmla="*/ 196 h 310"/>
                <a:gd name="T80" fmla="*/ 450 w 658"/>
                <a:gd name="T81" fmla="*/ 76 h 310"/>
                <a:gd name="T82" fmla="*/ 424 w 658"/>
                <a:gd name="T83" fmla="*/ 214 h 310"/>
                <a:gd name="T84" fmla="*/ 444 w 658"/>
                <a:gd name="T85" fmla="*/ 226 h 310"/>
                <a:gd name="T86" fmla="*/ 444 w 658"/>
                <a:gd name="T87" fmla="*/ 82 h 310"/>
                <a:gd name="T88" fmla="*/ 438 w 658"/>
                <a:gd name="T89" fmla="*/ 80 h 310"/>
                <a:gd name="T90" fmla="*/ 434 w 658"/>
                <a:gd name="T91" fmla="*/ 90 h 310"/>
                <a:gd name="T92" fmla="*/ 430 w 658"/>
                <a:gd name="T93" fmla="*/ 90 h 310"/>
                <a:gd name="T94" fmla="*/ 424 w 658"/>
                <a:gd name="T95" fmla="*/ 90 h 310"/>
                <a:gd name="T96" fmla="*/ 420 w 658"/>
                <a:gd name="T97" fmla="*/ 96 h 310"/>
                <a:gd name="T98" fmla="*/ 418 w 658"/>
                <a:gd name="T99" fmla="*/ 100 h 310"/>
                <a:gd name="T100" fmla="*/ 410 w 658"/>
                <a:gd name="T101" fmla="*/ 100 h 310"/>
                <a:gd name="T102" fmla="*/ 406 w 658"/>
                <a:gd name="T103" fmla="*/ 106 h 310"/>
                <a:gd name="T104" fmla="*/ 406 w 658"/>
                <a:gd name="T105" fmla="*/ 110 h 310"/>
                <a:gd name="T106" fmla="*/ 398 w 658"/>
                <a:gd name="T107" fmla="*/ 112 h 310"/>
                <a:gd name="T108" fmla="*/ 390 w 658"/>
                <a:gd name="T109" fmla="*/ 116 h 310"/>
                <a:gd name="T110" fmla="*/ 390 w 658"/>
                <a:gd name="T111" fmla="*/ 120 h 310"/>
                <a:gd name="T112" fmla="*/ 376 w 658"/>
                <a:gd name="T113" fmla="*/ 126 h 310"/>
                <a:gd name="T114" fmla="*/ 268 w 658"/>
                <a:gd name="T115" fmla="*/ 182 h 310"/>
                <a:gd name="T116" fmla="*/ 216 w 658"/>
                <a:gd name="T117" fmla="*/ 170 h 310"/>
                <a:gd name="T118" fmla="*/ 274 w 658"/>
                <a:gd name="T119" fmla="*/ 164 h 310"/>
                <a:gd name="T120" fmla="*/ 202 w 658"/>
                <a:gd name="T121" fmla="*/ 16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8" h="310">
                  <a:moveTo>
                    <a:pt x="522" y="16"/>
                  </a:moveTo>
                  <a:lnTo>
                    <a:pt x="522" y="16"/>
                  </a:lnTo>
                  <a:lnTo>
                    <a:pt x="524" y="16"/>
                  </a:lnTo>
                  <a:lnTo>
                    <a:pt x="522" y="16"/>
                  </a:lnTo>
                  <a:lnTo>
                    <a:pt x="510" y="22"/>
                  </a:lnTo>
                  <a:lnTo>
                    <a:pt x="510" y="22"/>
                  </a:lnTo>
                  <a:lnTo>
                    <a:pt x="504" y="28"/>
                  </a:lnTo>
                  <a:lnTo>
                    <a:pt x="502" y="36"/>
                  </a:lnTo>
                  <a:lnTo>
                    <a:pt x="502" y="36"/>
                  </a:lnTo>
                  <a:lnTo>
                    <a:pt x="500" y="44"/>
                  </a:lnTo>
                  <a:lnTo>
                    <a:pt x="500" y="52"/>
                  </a:lnTo>
                  <a:lnTo>
                    <a:pt x="502" y="58"/>
                  </a:lnTo>
                  <a:lnTo>
                    <a:pt x="502" y="58"/>
                  </a:lnTo>
                  <a:lnTo>
                    <a:pt x="502" y="62"/>
                  </a:lnTo>
                  <a:lnTo>
                    <a:pt x="504" y="62"/>
                  </a:lnTo>
                  <a:lnTo>
                    <a:pt x="504" y="62"/>
                  </a:lnTo>
                  <a:lnTo>
                    <a:pt x="514" y="56"/>
                  </a:lnTo>
                  <a:lnTo>
                    <a:pt x="514" y="56"/>
                  </a:lnTo>
                  <a:lnTo>
                    <a:pt x="516" y="54"/>
                  </a:lnTo>
                  <a:lnTo>
                    <a:pt x="516" y="52"/>
                  </a:lnTo>
                  <a:lnTo>
                    <a:pt x="516" y="52"/>
                  </a:lnTo>
                  <a:lnTo>
                    <a:pt x="514" y="42"/>
                  </a:lnTo>
                  <a:lnTo>
                    <a:pt x="516" y="32"/>
                  </a:lnTo>
                  <a:lnTo>
                    <a:pt x="520" y="24"/>
                  </a:lnTo>
                  <a:lnTo>
                    <a:pt x="522" y="18"/>
                  </a:lnTo>
                  <a:lnTo>
                    <a:pt x="522" y="18"/>
                  </a:lnTo>
                  <a:lnTo>
                    <a:pt x="522" y="16"/>
                  </a:lnTo>
                  <a:lnTo>
                    <a:pt x="522" y="16"/>
                  </a:lnTo>
                  <a:close/>
                  <a:moveTo>
                    <a:pt x="460" y="218"/>
                  </a:moveTo>
                  <a:lnTo>
                    <a:pt x="460" y="218"/>
                  </a:lnTo>
                  <a:lnTo>
                    <a:pt x="456" y="222"/>
                  </a:lnTo>
                  <a:lnTo>
                    <a:pt x="454" y="224"/>
                  </a:lnTo>
                  <a:lnTo>
                    <a:pt x="452" y="226"/>
                  </a:lnTo>
                  <a:lnTo>
                    <a:pt x="452" y="226"/>
                  </a:lnTo>
                  <a:lnTo>
                    <a:pt x="450" y="228"/>
                  </a:lnTo>
                  <a:lnTo>
                    <a:pt x="452" y="234"/>
                  </a:lnTo>
                  <a:lnTo>
                    <a:pt x="452" y="234"/>
                  </a:lnTo>
                  <a:lnTo>
                    <a:pt x="454" y="234"/>
                  </a:lnTo>
                  <a:lnTo>
                    <a:pt x="460" y="236"/>
                  </a:lnTo>
                  <a:lnTo>
                    <a:pt x="460" y="236"/>
                  </a:lnTo>
                  <a:lnTo>
                    <a:pt x="460" y="242"/>
                  </a:lnTo>
                  <a:lnTo>
                    <a:pt x="460" y="246"/>
                  </a:lnTo>
                  <a:lnTo>
                    <a:pt x="456" y="250"/>
                  </a:lnTo>
                  <a:lnTo>
                    <a:pt x="456" y="250"/>
                  </a:lnTo>
                  <a:lnTo>
                    <a:pt x="452" y="256"/>
                  </a:lnTo>
                  <a:lnTo>
                    <a:pt x="448" y="258"/>
                  </a:lnTo>
                  <a:lnTo>
                    <a:pt x="446" y="258"/>
                  </a:lnTo>
                  <a:lnTo>
                    <a:pt x="440" y="256"/>
                  </a:lnTo>
                  <a:lnTo>
                    <a:pt x="440" y="256"/>
                  </a:lnTo>
                  <a:lnTo>
                    <a:pt x="440" y="252"/>
                  </a:lnTo>
                  <a:lnTo>
                    <a:pt x="440" y="248"/>
                  </a:lnTo>
                  <a:lnTo>
                    <a:pt x="442" y="244"/>
                  </a:lnTo>
                  <a:lnTo>
                    <a:pt x="442" y="244"/>
                  </a:lnTo>
                  <a:lnTo>
                    <a:pt x="442" y="242"/>
                  </a:lnTo>
                  <a:lnTo>
                    <a:pt x="438" y="242"/>
                  </a:lnTo>
                  <a:lnTo>
                    <a:pt x="438" y="242"/>
                  </a:lnTo>
                  <a:lnTo>
                    <a:pt x="432" y="246"/>
                  </a:lnTo>
                  <a:lnTo>
                    <a:pt x="428" y="246"/>
                  </a:lnTo>
                  <a:lnTo>
                    <a:pt x="426" y="244"/>
                  </a:lnTo>
                  <a:lnTo>
                    <a:pt x="424" y="242"/>
                  </a:lnTo>
                  <a:lnTo>
                    <a:pt x="424" y="242"/>
                  </a:lnTo>
                  <a:lnTo>
                    <a:pt x="420" y="242"/>
                  </a:lnTo>
                  <a:lnTo>
                    <a:pt x="410" y="244"/>
                  </a:lnTo>
                  <a:lnTo>
                    <a:pt x="404" y="242"/>
                  </a:lnTo>
                  <a:lnTo>
                    <a:pt x="400" y="240"/>
                  </a:lnTo>
                  <a:lnTo>
                    <a:pt x="396" y="236"/>
                  </a:lnTo>
                  <a:lnTo>
                    <a:pt x="394" y="230"/>
                  </a:lnTo>
                  <a:lnTo>
                    <a:pt x="382" y="240"/>
                  </a:lnTo>
                  <a:lnTo>
                    <a:pt x="382" y="240"/>
                  </a:lnTo>
                  <a:lnTo>
                    <a:pt x="378" y="238"/>
                  </a:lnTo>
                  <a:lnTo>
                    <a:pt x="374" y="236"/>
                  </a:lnTo>
                  <a:lnTo>
                    <a:pt x="374" y="236"/>
                  </a:lnTo>
                  <a:lnTo>
                    <a:pt x="368" y="238"/>
                  </a:lnTo>
                  <a:lnTo>
                    <a:pt x="362" y="238"/>
                  </a:lnTo>
                  <a:lnTo>
                    <a:pt x="360" y="238"/>
                  </a:lnTo>
                  <a:lnTo>
                    <a:pt x="360" y="238"/>
                  </a:lnTo>
                  <a:lnTo>
                    <a:pt x="350" y="244"/>
                  </a:lnTo>
                  <a:lnTo>
                    <a:pt x="326" y="260"/>
                  </a:lnTo>
                  <a:lnTo>
                    <a:pt x="296" y="276"/>
                  </a:lnTo>
                  <a:lnTo>
                    <a:pt x="282" y="282"/>
                  </a:lnTo>
                  <a:lnTo>
                    <a:pt x="268" y="286"/>
                  </a:lnTo>
                  <a:lnTo>
                    <a:pt x="268" y="286"/>
                  </a:lnTo>
                  <a:lnTo>
                    <a:pt x="286" y="294"/>
                  </a:lnTo>
                  <a:lnTo>
                    <a:pt x="286" y="294"/>
                  </a:lnTo>
                  <a:lnTo>
                    <a:pt x="286" y="296"/>
                  </a:lnTo>
                  <a:lnTo>
                    <a:pt x="286" y="298"/>
                  </a:lnTo>
                  <a:lnTo>
                    <a:pt x="284" y="300"/>
                  </a:lnTo>
                  <a:lnTo>
                    <a:pt x="274" y="306"/>
                  </a:lnTo>
                  <a:lnTo>
                    <a:pt x="218" y="300"/>
                  </a:lnTo>
                  <a:lnTo>
                    <a:pt x="218" y="300"/>
                  </a:lnTo>
                  <a:lnTo>
                    <a:pt x="186" y="306"/>
                  </a:lnTo>
                  <a:lnTo>
                    <a:pt x="162" y="308"/>
                  </a:lnTo>
                  <a:lnTo>
                    <a:pt x="154" y="310"/>
                  </a:lnTo>
                  <a:lnTo>
                    <a:pt x="150" y="308"/>
                  </a:lnTo>
                  <a:lnTo>
                    <a:pt x="150" y="308"/>
                  </a:lnTo>
                  <a:lnTo>
                    <a:pt x="148" y="302"/>
                  </a:lnTo>
                  <a:lnTo>
                    <a:pt x="148" y="296"/>
                  </a:lnTo>
                  <a:lnTo>
                    <a:pt x="152" y="290"/>
                  </a:lnTo>
                  <a:lnTo>
                    <a:pt x="46" y="276"/>
                  </a:lnTo>
                  <a:lnTo>
                    <a:pt x="46" y="276"/>
                  </a:lnTo>
                  <a:lnTo>
                    <a:pt x="44" y="276"/>
                  </a:lnTo>
                  <a:lnTo>
                    <a:pt x="46" y="274"/>
                  </a:lnTo>
                  <a:lnTo>
                    <a:pt x="46" y="274"/>
                  </a:lnTo>
                  <a:lnTo>
                    <a:pt x="52" y="268"/>
                  </a:lnTo>
                  <a:lnTo>
                    <a:pt x="60" y="266"/>
                  </a:lnTo>
                  <a:lnTo>
                    <a:pt x="70" y="264"/>
                  </a:lnTo>
                  <a:lnTo>
                    <a:pt x="172" y="262"/>
                  </a:lnTo>
                  <a:lnTo>
                    <a:pt x="144" y="160"/>
                  </a:lnTo>
                  <a:lnTo>
                    <a:pt x="132" y="158"/>
                  </a:lnTo>
                  <a:lnTo>
                    <a:pt x="132" y="158"/>
                  </a:lnTo>
                  <a:lnTo>
                    <a:pt x="120" y="168"/>
                  </a:lnTo>
                  <a:lnTo>
                    <a:pt x="116" y="168"/>
                  </a:lnTo>
                  <a:lnTo>
                    <a:pt x="114" y="168"/>
                  </a:lnTo>
                  <a:lnTo>
                    <a:pt x="114" y="166"/>
                  </a:lnTo>
                  <a:lnTo>
                    <a:pt x="118" y="158"/>
                  </a:lnTo>
                  <a:lnTo>
                    <a:pt x="116" y="158"/>
                  </a:lnTo>
                  <a:lnTo>
                    <a:pt x="116" y="156"/>
                  </a:lnTo>
                  <a:lnTo>
                    <a:pt x="90" y="152"/>
                  </a:lnTo>
                  <a:lnTo>
                    <a:pt x="96" y="144"/>
                  </a:lnTo>
                  <a:lnTo>
                    <a:pt x="128" y="148"/>
                  </a:lnTo>
                  <a:lnTo>
                    <a:pt x="128" y="146"/>
                  </a:lnTo>
                  <a:lnTo>
                    <a:pt x="96" y="142"/>
                  </a:lnTo>
                  <a:lnTo>
                    <a:pt x="96" y="142"/>
                  </a:lnTo>
                  <a:lnTo>
                    <a:pt x="94" y="144"/>
                  </a:lnTo>
                  <a:lnTo>
                    <a:pt x="94" y="144"/>
                  </a:lnTo>
                  <a:lnTo>
                    <a:pt x="92" y="144"/>
                  </a:lnTo>
                  <a:lnTo>
                    <a:pt x="88" y="144"/>
                  </a:lnTo>
                  <a:lnTo>
                    <a:pt x="12" y="132"/>
                  </a:lnTo>
                  <a:lnTo>
                    <a:pt x="12" y="132"/>
                  </a:lnTo>
                  <a:lnTo>
                    <a:pt x="10" y="134"/>
                  </a:lnTo>
                  <a:lnTo>
                    <a:pt x="8" y="138"/>
                  </a:lnTo>
                  <a:lnTo>
                    <a:pt x="8" y="140"/>
                  </a:lnTo>
                  <a:lnTo>
                    <a:pt x="4" y="140"/>
                  </a:lnTo>
                  <a:lnTo>
                    <a:pt x="4" y="140"/>
                  </a:lnTo>
                  <a:lnTo>
                    <a:pt x="6" y="134"/>
                  </a:lnTo>
                  <a:lnTo>
                    <a:pt x="4" y="130"/>
                  </a:lnTo>
                  <a:lnTo>
                    <a:pt x="0" y="126"/>
                  </a:lnTo>
                  <a:lnTo>
                    <a:pt x="0" y="126"/>
                  </a:lnTo>
                  <a:lnTo>
                    <a:pt x="0" y="124"/>
                  </a:lnTo>
                  <a:lnTo>
                    <a:pt x="0" y="124"/>
                  </a:lnTo>
                  <a:lnTo>
                    <a:pt x="2" y="124"/>
                  </a:lnTo>
                  <a:lnTo>
                    <a:pt x="16" y="124"/>
                  </a:lnTo>
                  <a:lnTo>
                    <a:pt x="16" y="124"/>
                  </a:lnTo>
                  <a:lnTo>
                    <a:pt x="26" y="120"/>
                  </a:lnTo>
                  <a:lnTo>
                    <a:pt x="36" y="118"/>
                  </a:lnTo>
                  <a:lnTo>
                    <a:pt x="42" y="120"/>
                  </a:lnTo>
                  <a:lnTo>
                    <a:pt x="42" y="120"/>
                  </a:lnTo>
                  <a:lnTo>
                    <a:pt x="114" y="126"/>
                  </a:lnTo>
                  <a:lnTo>
                    <a:pt x="220" y="132"/>
                  </a:lnTo>
                  <a:lnTo>
                    <a:pt x="302" y="134"/>
                  </a:lnTo>
                  <a:lnTo>
                    <a:pt x="302" y="134"/>
                  </a:lnTo>
                  <a:lnTo>
                    <a:pt x="306" y="134"/>
                  </a:lnTo>
                  <a:lnTo>
                    <a:pt x="314" y="134"/>
                  </a:lnTo>
                  <a:lnTo>
                    <a:pt x="314" y="134"/>
                  </a:lnTo>
                  <a:lnTo>
                    <a:pt x="322" y="130"/>
                  </a:lnTo>
                  <a:lnTo>
                    <a:pt x="338" y="120"/>
                  </a:lnTo>
                  <a:lnTo>
                    <a:pt x="346" y="116"/>
                  </a:lnTo>
                  <a:lnTo>
                    <a:pt x="356" y="114"/>
                  </a:lnTo>
                  <a:lnTo>
                    <a:pt x="364" y="116"/>
                  </a:lnTo>
                  <a:lnTo>
                    <a:pt x="370" y="120"/>
                  </a:lnTo>
                  <a:lnTo>
                    <a:pt x="370" y="120"/>
                  </a:lnTo>
                  <a:lnTo>
                    <a:pt x="394" y="100"/>
                  </a:lnTo>
                  <a:lnTo>
                    <a:pt x="422" y="78"/>
                  </a:lnTo>
                  <a:lnTo>
                    <a:pt x="456" y="56"/>
                  </a:lnTo>
                  <a:lnTo>
                    <a:pt x="490" y="32"/>
                  </a:lnTo>
                  <a:lnTo>
                    <a:pt x="524" y="14"/>
                  </a:lnTo>
                  <a:lnTo>
                    <a:pt x="540" y="8"/>
                  </a:lnTo>
                  <a:lnTo>
                    <a:pt x="554" y="2"/>
                  </a:lnTo>
                  <a:lnTo>
                    <a:pt x="564" y="0"/>
                  </a:lnTo>
                  <a:lnTo>
                    <a:pt x="574" y="2"/>
                  </a:lnTo>
                  <a:lnTo>
                    <a:pt x="574" y="2"/>
                  </a:lnTo>
                  <a:lnTo>
                    <a:pt x="580" y="4"/>
                  </a:lnTo>
                  <a:lnTo>
                    <a:pt x="586" y="6"/>
                  </a:lnTo>
                  <a:lnTo>
                    <a:pt x="592" y="12"/>
                  </a:lnTo>
                  <a:lnTo>
                    <a:pt x="592" y="12"/>
                  </a:lnTo>
                  <a:lnTo>
                    <a:pt x="598" y="12"/>
                  </a:lnTo>
                  <a:lnTo>
                    <a:pt x="604" y="14"/>
                  </a:lnTo>
                  <a:lnTo>
                    <a:pt x="610" y="18"/>
                  </a:lnTo>
                  <a:lnTo>
                    <a:pt x="614" y="22"/>
                  </a:lnTo>
                  <a:lnTo>
                    <a:pt x="618" y="28"/>
                  </a:lnTo>
                  <a:lnTo>
                    <a:pt x="618" y="36"/>
                  </a:lnTo>
                  <a:lnTo>
                    <a:pt x="614" y="46"/>
                  </a:lnTo>
                  <a:lnTo>
                    <a:pt x="614" y="46"/>
                  </a:lnTo>
                  <a:lnTo>
                    <a:pt x="604" y="62"/>
                  </a:lnTo>
                  <a:lnTo>
                    <a:pt x="596" y="72"/>
                  </a:lnTo>
                  <a:lnTo>
                    <a:pt x="592" y="76"/>
                  </a:lnTo>
                  <a:lnTo>
                    <a:pt x="588" y="78"/>
                  </a:lnTo>
                  <a:lnTo>
                    <a:pt x="588" y="78"/>
                  </a:lnTo>
                  <a:lnTo>
                    <a:pt x="588" y="84"/>
                  </a:lnTo>
                  <a:lnTo>
                    <a:pt x="586" y="88"/>
                  </a:lnTo>
                  <a:lnTo>
                    <a:pt x="582" y="90"/>
                  </a:lnTo>
                  <a:lnTo>
                    <a:pt x="566" y="104"/>
                  </a:lnTo>
                  <a:lnTo>
                    <a:pt x="566" y="102"/>
                  </a:lnTo>
                  <a:lnTo>
                    <a:pt x="566" y="102"/>
                  </a:lnTo>
                  <a:lnTo>
                    <a:pt x="562" y="106"/>
                  </a:lnTo>
                  <a:lnTo>
                    <a:pt x="558" y="108"/>
                  </a:lnTo>
                  <a:lnTo>
                    <a:pt x="558" y="112"/>
                  </a:lnTo>
                  <a:lnTo>
                    <a:pt x="558" y="112"/>
                  </a:lnTo>
                  <a:lnTo>
                    <a:pt x="564" y="118"/>
                  </a:lnTo>
                  <a:lnTo>
                    <a:pt x="564" y="118"/>
                  </a:lnTo>
                  <a:lnTo>
                    <a:pt x="568" y="116"/>
                  </a:lnTo>
                  <a:lnTo>
                    <a:pt x="570" y="118"/>
                  </a:lnTo>
                  <a:lnTo>
                    <a:pt x="572" y="120"/>
                  </a:lnTo>
                  <a:lnTo>
                    <a:pt x="572" y="120"/>
                  </a:lnTo>
                  <a:lnTo>
                    <a:pt x="572" y="124"/>
                  </a:lnTo>
                  <a:lnTo>
                    <a:pt x="572" y="130"/>
                  </a:lnTo>
                  <a:lnTo>
                    <a:pt x="570" y="134"/>
                  </a:lnTo>
                  <a:lnTo>
                    <a:pt x="568" y="134"/>
                  </a:lnTo>
                  <a:lnTo>
                    <a:pt x="566" y="134"/>
                  </a:lnTo>
                  <a:lnTo>
                    <a:pt x="562" y="130"/>
                  </a:lnTo>
                  <a:lnTo>
                    <a:pt x="562" y="130"/>
                  </a:lnTo>
                  <a:lnTo>
                    <a:pt x="556" y="132"/>
                  </a:lnTo>
                  <a:lnTo>
                    <a:pt x="554" y="132"/>
                  </a:lnTo>
                  <a:lnTo>
                    <a:pt x="552" y="126"/>
                  </a:lnTo>
                  <a:lnTo>
                    <a:pt x="552" y="126"/>
                  </a:lnTo>
                  <a:lnTo>
                    <a:pt x="552" y="124"/>
                  </a:lnTo>
                  <a:lnTo>
                    <a:pt x="552" y="118"/>
                  </a:lnTo>
                  <a:lnTo>
                    <a:pt x="552" y="118"/>
                  </a:lnTo>
                  <a:lnTo>
                    <a:pt x="552" y="118"/>
                  </a:lnTo>
                  <a:lnTo>
                    <a:pt x="552" y="116"/>
                  </a:lnTo>
                  <a:lnTo>
                    <a:pt x="554" y="114"/>
                  </a:lnTo>
                  <a:lnTo>
                    <a:pt x="544" y="112"/>
                  </a:lnTo>
                  <a:lnTo>
                    <a:pt x="504" y="138"/>
                  </a:lnTo>
                  <a:lnTo>
                    <a:pt x="504" y="138"/>
                  </a:lnTo>
                  <a:lnTo>
                    <a:pt x="502" y="144"/>
                  </a:lnTo>
                  <a:lnTo>
                    <a:pt x="498" y="152"/>
                  </a:lnTo>
                  <a:lnTo>
                    <a:pt x="530" y="164"/>
                  </a:lnTo>
                  <a:lnTo>
                    <a:pt x="530" y="164"/>
                  </a:lnTo>
                  <a:lnTo>
                    <a:pt x="534" y="164"/>
                  </a:lnTo>
                  <a:lnTo>
                    <a:pt x="542" y="160"/>
                  </a:lnTo>
                  <a:lnTo>
                    <a:pt x="542" y="160"/>
                  </a:lnTo>
                  <a:lnTo>
                    <a:pt x="548" y="156"/>
                  </a:lnTo>
                  <a:lnTo>
                    <a:pt x="562" y="150"/>
                  </a:lnTo>
                  <a:lnTo>
                    <a:pt x="570" y="148"/>
                  </a:lnTo>
                  <a:lnTo>
                    <a:pt x="578" y="148"/>
                  </a:lnTo>
                  <a:lnTo>
                    <a:pt x="586" y="152"/>
                  </a:lnTo>
                  <a:lnTo>
                    <a:pt x="592" y="158"/>
                  </a:lnTo>
                  <a:lnTo>
                    <a:pt x="592" y="158"/>
                  </a:lnTo>
                  <a:lnTo>
                    <a:pt x="594" y="160"/>
                  </a:lnTo>
                  <a:lnTo>
                    <a:pt x="596" y="168"/>
                  </a:lnTo>
                  <a:lnTo>
                    <a:pt x="598" y="172"/>
                  </a:lnTo>
                  <a:lnTo>
                    <a:pt x="596" y="178"/>
                  </a:lnTo>
                  <a:lnTo>
                    <a:pt x="594" y="184"/>
                  </a:lnTo>
                  <a:lnTo>
                    <a:pt x="590" y="190"/>
                  </a:lnTo>
                  <a:lnTo>
                    <a:pt x="590" y="190"/>
                  </a:lnTo>
                  <a:lnTo>
                    <a:pt x="620" y="200"/>
                  </a:lnTo>
                  <a:lnTo>
                    <a:pt x="652" y="210"/>
                  </a:lnTo>
                  <a:lnTo>
                    <a:pt x="652" y="210"/>
                  </a:lnTo>
                  <a:lnTo>
                    <a:pt x="656" y="212"/>
                  </a:lnTo>
                  <a:lnTo>
                    <a:pt x="658" y="212"/>
                  </a:lnTo>
                  <a:lnTo>
                    <a:pt x="654" y="214"/>
                  </a:lnTo>
                  <a:lnTo>
                    <a:pt x="654" y="214"/>
                  </a:lnTo>
                  <a:lnTo>
                    <a:pt x="650" y="220"/>
                  </a:lnTo>
                  <a:lnTo>
                    <a:pt x="646" y="226"/>
                  </a:lnTo>
                  <a:lnTo>
                    <a:pt x="646" y="232"/>
                  </a:lnTo>
                  <a:lnTo>
                    <a:pt x="642" y="234"/>
                  </a:lnTo>
                  <a:lnTo>
                    <a:pt x="640" y="224"/>
                  </a:lnTo>
                  <a:lnTo>
                    <a:pt x="592" y="218"/>
                  </a:lnTo>
                  <a:lnTo>
                    <a:pt x="592" y="218"/>
                  </a:lnTo>
                  <a:lnTo>
                    <a:pt x="590" y="222"/>
                  </a:lnTo>
                  <a:lnTo>
                    <a:pt x="586" y="224"/>
                  </a:lnTo>
                  <a:lnTo>
                    <a:pt x="580" y="224"/>
                  </a:lnTo>
                  <a:lnTo>
                    <a:pt x="580" y="224"/>
                  </a:lnTo>
                  <a:lnTo>
                    <a:pt x="576" y="228"/>
                  </a:lnTo>
                  <a:lnTo>
                    <a:pt x="570" y="232"/>
                  </a:lnTo>
                  <a:lnTo>
                    <a:pt x="566" y="234"/>
                  </a:lnTo>
                  <a:lnTo>
                    <a:pt x="564" y="234"/>
                  </a:lnTo>
                  <a:lnTo>
                    <a:pt x="564" y="230"/>
                  </a:lnTo>
                  <a:lnTo>
                    <a:pt x="568" y="222"/>
                  </a:lnTo>
                  <a:lnTo>
                    <a:pt x="530" y="216"/>
                  </a:lnTo>
                  <a:lnTo>
                    <a:pt x="530" y="216"/>
                  </a:lnTo>
                  <a:lnTo>
                    <a:pt x="518" y="226"/>
                  </a:lnTo>
                  <a:lnTo>
                    <a:pt x="516" y="228"/>
                  </a:lnTo>
                  <a:lnTo>
                    <a:pt x="514" y="226"/>
                  </a:lnTo>
                  <a:lnTo>
                    <a:pt x="514" y="222"/>
                  </a:lnTo>
                  <a:lnTo>
                    <a:pt x="516" y="216"/>
                  </a:lnTo>
                  <a:lnTo>
                    <a:pt x="514" y="214"/>
                  </a:lnTo>
                  <a:lnTo>
                    <a:pt x="490" y="210"/>
                  </a:lnTo>
                  <a:lnTo>
                    <a:pt x="490" y="210"/>
                  </a:lnTo>
                  <a:lnTo>
                    <a:pt x="482" y="218"/>
                  </a:lnTo>
                  <a:lnTo>
                    <a:pt x="480" y="218"/>
                  </a:lnTo>
                  <a:lnTo>
                    <a:pt x="480" y="218"/>
                  </a:lnTo>
                  <a:lnTo>
                    <a:pt x="482" y="212"/>
                  </a:lnTo>
                  <a:lnTo>
                    <a:pt x="476" y="212"/>
                  </a:lnTo>
                  <a:lnTo>
                    <a:pt x="476" y="212"/>
                  </a:lnTo>
                  <a:lnTo>
                    <a:pt x="466" y="222"/>
                  </a:lnTo>
                  <a:lnTo>
                    <a:pt x="464" y="224"/>
                  </a:lnTo>
                  <a:lnTo>
                    <a:pt x="460" y="224"/>
                  </a:lnTo>
                  <a:lnTo>
                    <a:pt x="460" y="222"/>
                  </a:lnTo>
                  <a:lnTo>
                    <a:pt x="460" y="218"/>
                  </a:lnTo>
                  <a:lnTo>
                    <a:pt x="460" y="218"/>
                  </a:lnTo>
                  <a:close/>
                  <a:moveTo>
                    <a:pt x="568" y="14"/>
                  </a:moveTo>
                  <a:lnTo>
                    <a:pt x="590" y="12"/>
                  </a:lnTo>
                  <a:lnTo>
                    <a:pt x="582" y="8"/>
                  </a:lnTo>
                  <a:lnTo>
                    <a:pt x="564" y="8"/>
                  </a:lnTo>
                  <a:lnTo>
                    <a:pt x="568" y="14"/>
                  </a:lnTo>
                  <a:close/>
                  <a:moveTo>
                    <a:pt x="578" y="214"/>
                  </a:moveTo>
                  <a:lnTo>
                    <a:pt x="578" y="210"/>
                  </a:lnTo>
                  <a:lnTo>
                    <a:pt x="566" y="208"/>
                  </a:lnTo>
                  <a:lnTo>
                    <a:pt x="564" y="210"/>
                  </a:lnTo>
                  <a:lnTo>
                    <a:pt x="578" y="214"/>
                  </a:lnTo>
                  <a:close/>
                  <a:moveTo>
                    <a:pt x="564" y="14"/>
                  </a:moveTo>
                  <a:lnTo>
                    <a:pt x="564" y="14"/>
                  </a:lnTo>
                  <a:lnTo>
                    <a:pt x="564" y="14"/>
                  </a:lnTo>
                  <a:lnTo>
                    <a:pt x="564" y="12"/>
                  </a:lnTo>
                  <a:lnTo>
                    <a:pt x="562" y="10"/>
                  </a:lnTo>
                  <a:lnTo>
                    <a:pt x="562" y="10"/>
                  </a:lnTo>
                  <a:lnTo>
                    <a:pt x="562" y="8"/>
                  </a:lnTo>
                  <a:lnTo>
                    <a:pt x="560" y="8"/>
                  </a:lnTo>
                  <a:lnTo>
                    <a:pt x="554" y="10"/>
                  </a:lnTo>
                  <a:lnTo>
                    <a:pt x="550" y="18"/>
                  </a:lnTo>
                  <a:lnTo>
                    <a:pt x="550" y="18"/>
                  </a:lnTo>
                  <a:lnTo>
                    <a:pt x="550" y="20"/>
                  </a:lnTo>
                  <a:lnTo>
                    <a:pt x="550" y="20"/>
                  </a:lnTo>
                  <a:lnTo>
                    <a:pt x="552" y="20"/>
                  </a:lnTo>
                  <a:lnTo>
                    <a:pt x="552" y="20"/>
                  </a:lnTo>
                  <a:lnTo>
                    <a:pt x="564" y="14"/>
                  </a:lnTo>
                  <a:lnTo>
                    <a:pt x="564" y="14"/>
                  </a:lnTo>
                  <a:close/>
                  <a:moveTo>
                    <a:pt x="550" y="14"/>
                  </a:moveTo>
                  <a:lnTo>
                    <a:pt x="550" y="14"/>
                  </a:lnTo>
                  <a:lnTo>
                    <a:pt x="550" y="12"/>
                  </a:lnTo>
                  <a:lnTo>
                    <a:pt x="550" y="12"/>
                  </a:lnTo>
                  <a:lnTo>
                    <a:pt x="546" y="14"/>
                  </a:lnTo>
                  <a:lnTo>
                    <a:pt x="546" y="14"/>
                  </a:lnTo>
                  <a:lnTo>
                    <a:pt x="542" y="16"/>
                  </a:lnTo>
                  <a:lnTo>
                    <a:pt x="542" y="18"/>
                  </a:lnTo>
                  <a:lnTo>
                    <a:pt x="538" y="22"/>
                  </a:lnTo>
                  <a:lnTo>
                    <a:pt x="538" y="22"/>
                  </a:lnTo>
                  <a:lnTo>
                    <a:pt x="538" y="24"/>
                  </a:lnTo>
                  <a:lnTo>
                    <a:pt x="538" y="24"/>
                  </a:lnTo>
                  <a:lnTo>
                    <a:pt x="540" y="24"/>
                  </a:lnTo>
                  <a:lnTo>
                    <a:pt x="546" y="22"/>
                  </a:lnTo>
                  <a:lnTo>
                    <a:pt x="550" y="14"/>
                  </a:lnTo>
                  <a:close/>
                  <a:moveTo>
                    <a:pt x="492" y="198"/>
                  </a:moveTo>
                  <a:lnTo>
                    <a:pt x="494" y="196"/>
                  </a:lnTo>
                  <a:lnTo>
                    <a:pt x="490" y="196"/>
                  </a:lnTo>
                  <a:lnTo>
                    <a:pt x="490" y="196"/>
                  </a:lnTo>
                  <a:lnTo>
                    <a:pt x="490" y="196"/>
                  </a:lnTo>
                  <a:lnTo>
                    <a:pt x="490" y="198"/>
                  </a:lnTo>
                  <a:lnTo>
                    <a:pt x="492" y="198"/>
                  </a:lnTo>
                  <a:lnTo>
                    <a:pt x="492" y="198"/>
                  </a:lnTo>
                  <a:close/>
                  <a:moveTo>
                    <a:pt x="494" y="48"/>
                  </a:moveTo>
                  <a:lnTo>
                    <a:pt x="494" y="46"/>
                  </a:lnTo>
                  <a:lnTo>
                    <a:pt x="494" y="46"/>
                  </a:lnTo>
                  <a:lnTo>
                    <a:pt x="494" y="44"/>
                  </a:lnTo>
                  <a:lnTo>
                    <a:pt x="494" y="44"/>
                  </a:lnTo>
                  <a:lnTo>
                    <a:pt x="492" y="44"/>
                  </a:lnTo>
                  <a:lnTo>
                    <a:pt x="492" y="44"/>
                  </a:lnTo>
                  <a:lnTo>
                    <a:pt x="492" y="46"/>
                  </a:lnTo>
                  <a:lnTo>
                    <a:pt x="492" y="48"/>
                  </a:lnTo>
                  <a:lnTo>
                    <a:pt x="492" y="48"/>
                  </a:lnTo>
                  <a:lnTo>
                    <a:pt x="492" y="50"/>
                  </a:lnTo>
                  <a:lnTo>
                    <a:pt x="492" y="50"/>
                  </a:lnTo>
                  <a:lnTo>
                    <a:pt x="492" y="50"/>
                  </a:lnTo>
                  <a:lnTo>
                    <a:pt x="492" y="50"/>
                  </a:lnTo>
                  <a:lnTo>
                    <a:pt x="494" y="48"/>
                  </a:lnTo>
                  <a:lnTo>
                    <a:pt x="494" y="48"/>
                  </a:lnTo>
                  <a:close/>
                  <a:moveTo>
                    <a:pt x="486" y="52"/>
                  </a:moveTo>
                  <a:lnTo>
                    <a:pt x="486" y="50"/>
                  </a:lnTo>
                  <a:lnTo>
                    <a:pt x="486" y="50"/>
                  </a:lnTo>
                  <a:lnTo>
                    <a:pt x="486" y="50"/>
                  </a:lnTo>
                  <a:lnTo>
                    <a:pt x="486" y="50"/>
                  </a:lnTo>
                  <a:lnTo>
                    <a:pt x="486" y="48"/>
                  </a:lnTo>
                  <a:lnTo>
                    <a:pt x="486" y="48"/>
                  </a:lnTo>
                  <a:lnTo>
                    <a:pt x="484" y="50"/>
                  </a:lnTo>
                  <a:lnTo>
                    <a:pt x="484" y="52"/>
                  </a:lnTo>
                  <a:lnTo>
                    <a:pt x="484" y="52"/>
                  </a:lnTo>
                  <a:lnTo>
                    <a:pt x="484" y="54"/>
                  </a:lnTo>
                  <a:lnTo>
                    <a:pt x="484" y="54"/>
                  </a:lnTo>
                  <a:lnTo>
                    <a:pt x="486" y="54"/>
                  </a:lnTo>
                  <a:lnTo>
                    <a:pt x="486" y="54"/>
                  </a:lnTo>
                  <a:lnTo>
                    <a:pt x="486" y="52"/>
                  </a:lnTo>
                  <a:lnTo>
                    <a:pt x="486" y="52"/>
                  </a:lnTo>
                  <a:close/>
                  <a:moveTo>
                    <a:pt x="480" y="58"/>
                  </a:moveTo>
                  <a:lnTo>
                    <a:pt x="480" y="54"/>
                  </a:lnTo>
                  <a:lnTo>
                    <a:pt x="480" y="54"/>
                  </a:lnTo>
                  <a:lnTo>
                    <a:pt x="480" y="54"/>
                  </a:lnTo>
                  <a:lnTo>
                    <a:pt x="480" y="54"/>
                  </a:lnTo>
                  <a:lnTo>
                    <a:pt x="478" y="54"/>
                  </a:lnTo>
                  <a:lnTo>
                    <a:pt x="478" y="54"/>
                  </a:lnTo>
                  <a:lnTo>
                    <a:pt x="478" y="54"/>
                  </a:lnTo>
                  <a:lnTo>
                    <a:pt x="478" y="58"/>
                  </a:lnTo>
                  <a:lnTo>
                    <a:pt x="478" y="58"/>
                  </a:lnTo>
                  <a:lnTo>
                    <a:pt x="478" y="58"/>
                  </a:lnTo>
                  <a:lnTo>
                    <a:pt x="478" y="58"/>
                  </a:lnTo>
                  <a:lnTo>
                    <a:pt x="478" y="58"/>
                  </a:lnTo>
                  <a:lnTo>
                    <a:pt x="478" y="58"/>
                  </a:lnTo>
                  <a:lnTo>
                    <a:pt x="480" y="58"/>
                  </a:lnTo>
                  <a:lnTo>
                    <a:pt x="480" y="58"/>
                  </a:lnTo>
                  <a:close/>
                  <a:moveTo>
                    <a:pt x="474" y="62"/>
                  </a:moveTo>
                  <a:lnTo>
                    <a:pt x="474" y="60"/>
                  </a:lnTo>
                  <a:lnTo>
                    <a:pt x="474" y="60"/>
                  </a:lnTo>
                  <a:lnTo>
                    <a:pt x="472" y="58"/>
                  </a:lnTo>
                  <a:lnTo>
                    <a:pt x="472" y="58"/>
                  </a:lnTo>
                  <a:lnTo>
                    <a:pt x="472" y="58"/>
                  </a:lnTo>
                  <a:lnTo>
                    <a:pt x="472" y="58"/>
                  </a:lnTo>
                  <a:lnTo>
                    <a:pt x="470" y="60"/>
                  </a:lnTo>
                  <a:lnTo>
                    <a:pt x="470" y="62"/>
                  </a:lnTo>
                  <a:lnTo>
                    <a:pt x="470" y="62"/>
                  </a:lnTo>
                  <a:lnTo>
                    <a:pt x="470" y="62"/>
                  </a:lnTo>
                  <a:lnTo>
                    <a:pt x="470" y="62"/>
                  </a:lnTo>
                  <a:lnTo>
                    <a:pt x="472" y="64"/>
                  </a:lnTo>
                  <a:lnTo>
                    <a:pt x="472" y="64"/>
                  </a:lnTo>
                  <a:lnTo>
                    <a:pt x="474" y="62"/>
                  </a:lnTo>
                  <a:lnTo>
                    <a:pt x="474" y="62"/>
                  </a:lnTo>
                  <a:close/>
                  <a:moveTo>
                    <a:pt x="466" y="66"/>
                  </a:moveTo>
                  <a:lnTo>
                    <a:pt x="466" y="64"/>
                  </a:lnTo>
                  <a:lnTo>
                    <a:pt x="466" y="64"/>
                  </a:lnTo>
                  <a:lnTo>
                    <a:pt x="466" y="64"/>
                  </a:lnTo>
                  <a:lnTo>
                    <a:pt x="466" y="64"/>
                  </a:lnTo>
                  <a:lnTo>
                    <a:pt x="464" y="62"/>
                  </a:lnTo>
                  <a:lnTo>
                    <a:pt x="464" y="62"/>
                  </a:lnTo>
                  <a:lnTo>
                    <a:pt x="464" y="64"/>
                  </a:lnTo>
                  <a:lnTo>
                    <a:pt x="464" y="66"/>
                  </a:lnTo>
                  <a:lnTo>
                    <a:pt x="464" y="66"/>
                  </a:lnTo>
                  <a:lnTo>
                    <a:pt x="464" y="68"/>
                  </a:lnTo>
                  <a:lnTo>
                    <a:pt x="464" y="68"/>
                  </a:lnTo>
                  <a:lnTo>
                    <a:pt x="464" y="68"/>
                  </a:lnTo>
                  <a:lnTo>
                    <a:pt x="464" y="68"/>
                  </a:lnTo>
                  <a:lnTo>
                    <a:pt x="466" y="66"/>
                  </a:lnTo>
                  <a:lnTo>
                    <a:pt x="466" y="66"/>
                  </a:lnTo>
                  <a:close/>
                  <a:moveTo>
                    <a:pt x="460" y="72"/>
                  </a:moveTo>
                  <a:lnTo>
                    <a:pt x="460" y="68"/>
                  </a:lnTo>
                  <a:lnTo>
                    <a:pt x="460" y="68"/>
                  </a:lnTo>
                  <a:lnTo>
                    <a:pt x="458" y="68"/>
                  </a:lnTo>
                  <a:lnTo>
                    <a:pt x="458" y="68"/>
                  </a:lnTo>
                  <a:lnTo>
                    <a:pt x="458" y="68"/>
                  </a:lnTo>
                  <a:lnTo>
                    <a:pt x="458" y="68"/>
                  </a:lnTo>
                  <a:lnTo>
                    <a:pt x="456" y="68"/>
                  </a:lnTo>
                  <a:lnTo>
                    <a:pt x="456" y="72"/>
                  </a:lnTo>
                  <a:lnTo>
                    <a:pt x="456" y="72"/>
                  </a:lnTo>
                  <a:lnTo>
                    <a:pt x="458" y="72"/>
                  </a:lnTo>
                  <a:lnTo>
                    <a:pt x="458" y="72"/>
                  </a:lnTo>
                  <a:lnTo>
                    <a:pt x="458" y="72"/>
                  </a:lnTo>
                  <a:lnTo>
                    <a:pt x="458" y="72"/>
                  </a:lnTo>
                  <a:lnTo>
                    <a:pt x="460" y="72"/>
                  </a:lnTo>
                  <a:lnTo>
                    <a:pt x="460" y="72"/>
                  </a:lnTo>
                  <a:close/>
                  <a:moveTo>
                    <a:pt x="458" y="198"/>
                  </a:moveTo>
                  <a:lnTo>
                    <a:pt x="458" y="196"/>
                  </a:lnTo>
                  <a:lnTo>
                    <a:pt x="446" y="196"/>
                  </a:lnTo>
                  <a:lnTo>
                    <a:pt x="446" y="198"/>
                  </a:lnTo>
                  <a:lnTo>
                    <a:pt x="458" y="198"/>
                  </a:lnTo>
                  <a:close/>
                  <a:moveTo>
                    <a:pt x="452" y="76"/>
                  </a:moveTo>
                  <a:lnTo>
                    <a:pt x="452" y="74"/>
                  </a:lnTo>
                  <a:lnTo>
                    <a:pt x="452" y="74"/>
                  </a:lnTo>
                  <a:lnTo>
                    <a:pt x="452" y="72"/>
                  </a:lnTo>
                  <a:lnTo>
                    <a:pt x="452" y="72"/>
                  </a:lnTo>
                  <a:lnTo>
                    <a:pt x="452" y="72"/>
                  </a:lnTo>
                  <a:lnTo>
                    <a:pt x="452" y="72"/>
                  </a:lnTo>
                  <a:lnTo>
                    <a:pt x="450" y="74"/>
                  </a:lnTo>
                  <a:lnTo>
                    <a:pt x="450" y="76"/>
                  </a:lnTo>
                  <a:lnTo>
                    <a:pt x="450" y="76"/>
                  </a:lnTo>
                  <a:lnTo>
                    <a:pt x="450" y="76"/>
                  </a:lnTo>
                  <a:lnTo>
                    <a:pt x="450" y="76"/>
                  </a:lnTo>
                  <a:lnTo>
                    <a:pt x="452" y="78"/>
                  </a:lnTo>
                  <a:lnTo>
                    <a:pt x="452" y="78"/>
                  </a:lnTo>
                  <a:lnTo>
                    <a:pt x="452" y="76"/>
                  </a:lnTo>
                  <a:lnTo>
                    <a:pt x="452" y="76"/>
                  </a:lnTo>
                  <a:close/>
                  <a:moveTo>
                    <a:pt x="444" y="226"/>
                  </a:moveTo>
                  <a:lnTo>
                    <a:pt x="450" y="214"/>
                  </a:lnTo>
                  <a:lnTo>
                    <a:pt x="424" y="214"/>
                  </a:lnTo>
                  <a:lnTo>
                    <a:pt x="424" y="214"/>
                  </a:lnTo>
                  <a:lnTo>
                    <a:pt x="420" y="214"/>
                  </a:lnTo>
                  <a:lnTo>
                    <a:pt x="418" y="216"/>
                  </a:lnTo>
                  <a:lnTo>
                    <a:pt x="418" y="218"/>
                  </a:lnTo>
                  <a:lnTo>
                    <a:pt x="420" y="236"/>
                  </a:lnTo>
                  <a:lnTo>
                    <a:pt x="424" y="238"/>
                  </a:lnTo>
                  <a:lnTo>
                    <a:pt x="424" y="238"/>
                  </a:lnTo>
                  <a:lnTo>
                    <a:pt x="430" y="228"/>
                  </a:lnTo>
                  <a:lnTo>
                    <a:pt x="434" y="224"/>
                  </a:lnTo>
                  <a:lnTo>
                    <a:pt x="438" y="222"/>
                  </a:lnTo>
                  <a:lnTo>
                    <a:pt x="440" y="224"/>
                  </a:lnTo>
                  <a:lnTo>
                    <a:pt x="444" y="226"/>
                  </a:lnTo>
                  <a:close/>
                  <a:moveTo>
                    <a:pt x="446" y="80"/>
                  </a:moveTo>
                  <a:lnTo>
                    <a:pt x="446" y="78"/>
                  </a:lnTo>
                  <a:lnTo>
                    <a:pt x="446" y="78"/>
                  </a:lnTo>
                  <a:lnTo>
                    <a:pt x="446" y="76"/>
                  </a:lnTo>
                  <a:lnTo>
                    <a:pt x="446" y="76"/>
                  </a:lnTo>
                  <a:lnTo>
                    <a:pt x="444" y="76"/>
                  </a:lnTo>
                  <a:lnTo>
                    <a:pt x="444" y="76"/>
                  </a:lnTo>
                  <a:lnTo>
                    <a:pt x="444" y="78"/>
                  </a:lnTo>
                  <a:lnTo>
                    <a:pt x="444" y="80"/>
                  </a:lnTo>
                  <a:lnTo>
                    <a:pt x="444" y="80"/>
                  </a:lnTo>
                  <a:lnTo>
                    <a:pt x="444" y="82"/>
                  </a:lnTo>
                  <a:lnTo>
                    <a:pt x="444" y="82"/>
                  </a:lnTo>
                  <a:lnTo>
                    <a:pt x="444" y="82"/>
                  </a:lnTo>
                  <a:lnTo>
                    <a:pt x="444" y="82"/>
                  </a:lnTo>
                  <a:lnTo>
                    <a:pt x="446" y="80"/>
                  </a:lnTo>
                  <a:lnTo>
                    <a:pt x="446" y="80"/>
                  </a:lnTo>
                  <a:close/>
                  <a:moveTo>
                    <a:pt x="440" y="84"/>
                  </a:moveTo>
                  <a:lnTo>
                    <a:pt x="440" y="82"/>
                  </a:lnTo>
                  <a:lnTo>
                    <a:pt x="440" y="82"/>
                  </a:lnTo>
                  <a:lnTo>
                    <a:pt x="440" y="82"/>
                  </a:lnTo>
                  <a:lnTo>
                    <a:pt x="440" y="82"/>
                  </a:lnTo>
                  <a:lnTo>
                    <a:pt x="438" y="80"/>
                  </a:lnTo>
                  <a:lnTo>
                    <a:pt x="438" y="80"/>
                  </a:lnTo>
                  <a:lnTo>
                    <a:pt x="438" y="82"/>
                  </a:lnTo>
                  <a:lnTo>
                    <a:pt x="438" y="84"/>
                  </a:lnTo>
                  <a:lnTo>
                    <a:pt x="438" y="84"/>
                  </a:lnTo>
                  <a:lnTo>
                    <a:pt x="438" y="86"/>
                  </a:lnTo>
                  <a:lnTo>
                    <a:pt x="438" y="86"/>
                  </a:lnTo>
                  <a:lnTo>
                    <a:pt x="438" y="86"/>
                  </a:lnTo>
                  <a:lnTo>
                    <a:pt x="438" y="86"/>
                  </a:lnTo>
                  <a:lnTo>
                    <a:pt x="440" y="84"/>
                  </a:lnTo>
                  <a:lnTo>
                    <a:pt x="440" y="84"/>
                  </a:lnTo>
                  <a:close/>
                  <a:moveTo>
                    <a:pt x="434" y="90"/>
                  </a:moveTo>
                  <a:lnTo>
                    <a:pt x="434" y="88"/>
                  </a:lnTo>
                  <a:lnTo>
                    <a:pt x="434" y="88"/>
                  </a:lnTo>
                  <a:lnTo>
                    <a:pt x="432" y="86"/>
                  </a:lnTo>
                  <a:lnTo>
                    <a:pt x="432" y="86"/>
                  </a:lnTo>
                  <a:lnTo>
                    <a:pt x="432" y="86"/>
                  </a:lnTo>
                  <a:lnTo>
                    <a:pt x="432" y="86"/>
                  </a:lnTo>
                  <a:lnTo>
                    <a:pt x="430" y="88"/>
                  </a:lnTo>
                  <a:lnTo>
                    <a:pt x="430" y="90"/>
                  </a:lnTo>
                  <a:lnTo>
                    <a:pt x="430" y="90"/>
                  </a:lnTo>
                  <a:lnTo>
                    <a:pt x="430" y="90"/>
                  </a:lnTo>
                  <a:lnTo>
                    <a:pt x="430" y="90"/>
                  </a:lnTo>
                  <a:lnTo>
                    <a:pt x="432" y="92"/>
                  </a:lnTo>
                  <a:lnTo>
                    <a:pt x="432" y="92"/>
                  </a:lnTo>
                  <a:lnTo>
                    <a:pt x="434" y="90"/>
                  </a:lnTo>
                  <a:lnTo>
                    <a:pt x="434" y="90"/>
                  </a:lnTo>
                  <a:close/>
                  <a:moveTo>
                    <a:pt x="426" y="94"/>
                  </a:moveTo>
                  <a:lnTo>
                    <a:pt x="426" y="92"/>
                  </a:lnTo>
                  <a:lnTo>
                    <a:pt x="426" y="92"/>
                  </a:lnTo>
                  <a:lnTo>
                    <a:pt x="426" y="90"/>
                  </a:lnTo>
                  <a:lnTo>
                    <a:pt x="426" y="90"/>
                  </a:lnTo>
                  <a:lnTo>
                    <a:pt x="424" y="90"/>
                  </a:lnTo>
                  <a:lnTo>
                    <a:pt x="424" y="90"/>
                  </a:lnTo>
                  <a:lnTo>
                    <a:pt x="424" y="92"/>
                  </a:lnTo>
                  <a:lnTo>
                    <a:pt x="424" y="94"/>
                  </a:lnTo>
                  <a:lnTo>
                    <a:pt x="424" y="94"/>
                  </a:lnTo>
                  <a:lnTo>
                    <a:pt x="424" y="96"/>
                  </a:lnTo>
                  <a:lnTo>
                    <a:pt x="424" y="96"/>
                  </a:lnTo>
                  <a:lnTo>
                    <a:pt x="424" y="96"/>
                  </a:lnTo>
                  <a:lnTo>
                    <a:pt x="424" y="96"/>
                  </a:lnTo>
                  <a:lnTo>
                    <a:pt x="426" y="94"/>
                  </a:lnTo>
                  <a:lnTo>
                    <a:pt x="426" y="94"/>
                  </a:lnTo>
                  <a:close/>
                  <a:moveTo>
                    <a:pt x="420" y="98"/>
                  </a:moveTo>
                  <a:lnTo>
                    <a:pt x="420" y="96"/>
                  </a:lnTo>
                  <a:lnTo>
                    <a:pt x="420" y="96"/>
                  </a:lnTo>
                  <a:lnTo>
                    <a:pt x="420" y="96"/>
                  </a:lnTo>
                  <a:lnTo>
                    <a:pt x="420" y="96"/>
                  </a:lnTo>
                  <a:lnTo>
                    <a:pt x="418" y="94"/>
                  </a:lnTo>
                  <a:lnTo>
                    <a:pt x="418" y="94"/>
                  </a:lnTo>
                  <a:lnTo>
                    <a:pt x="416" y="96"/>
                  </a:lnTo>
                  <a:lnTo>
                    <a:pt x="416" y="98"/>
                  </a:lnTo>
                  <a:lnTo>
                    <a:pt x="416" y="98"/>
                  </a:lnTo>
                  <a:lnTo>
                    <a:pt x="418" y="100"/>
                  </a:lnTo>
                  <a:lnTo>
                    <a:pt x="418" y="100"/>
                  </a:lnTo>
                  <a:lnTo>
                    <a:pt x="418" y="100"/>
                  </a:lnTo>
                  <a:lnTo>
                    <a:pt x="418" y="100"/>
                  </a:lnTo>
                  <a:lnTo>
                    <a:pt x="420" y="98"/>
                  </a:lnTo>
                  <a:lnTo>
                    <a:pt x="420" y="98"/>
                  </a:lnTo>
                  <a:close/>
                  <a:moveTo>
                    <a:pt x="414" y="104"/>
                  </a:moveTo>
                  <a:lnTo>
                    <a:pt x="414" y="100"/>
                  </a:lnTo>
                  <a:lnTo>
                    <a:pt x="414" y="100"/>
                  </a:lnTo>
                  <a:lnTo>
                    <a:pt x="412" y="100"/>
                  </a:lnTo>
                  <a:lnTo>
                    <a:pt x="412" y="100"/>
                  </a:lnTo>
                  <a:lnTo>
                    <a:pt x="412" y="100"/>
                  </a:lnTo>
                  <a:lnTo>
                    <a:pt x="412" y="100"/>
                  </a:lnTo>
                  <a:lnTo>
                    <a:pt x="410" y="100"/>
                  </a:lnTo>
                  <a:lnTo>
                    <a:pt x="410" y="104"/>
                  </a:lnTo>
                  <a:lnTo>
                    <a:pt x="410" y="104"/>
                  </a:lnTo>
                  <a:lnTo>
                    <a:pt x="412" y="104"/>
                  </a:lnTo>
                  <a:lnTo>
                    <a:pt x="412" y="104"/>
                  </a:lnTo>
                  <a:lnTo>
                    <a:pt x="412" y="104"/>
                  </a:lnTo>
                  <a:lnTo>
                    <a:pt x="412" y="104"/>
                  </a:lnTo>
                  <a:lnTo>
                    <a:pt x="414" y="104"/>
                  </a:lnTo>
                  <a:lnTo>
                    <a:pt x="414" y="104"/>
                  </a:lnTo>
                  <a:close/>
                  <a:moveTo>
                    <a:pt x="406" y="108"/>
                  </a:moveTo>
                  <a:lnTo>
                    <a:pt x="406" y="106"/>
                  </a:lnTo>
                  <a:lnTo>
                    <a:pt x="406" y="106"/>
                  </a:lnTo>
                  <a:lnTo>
                    <a:pt x="406" y="104"/>
                  </a:lnTo>
                  <a:lnTo>
                    <a:pt x="406" y="104"/>
                  </a:lnTo>
                  <a:lnTo>
                    <a:pt x="406" y="104"/>
                  </a:lnTo>
                  <a:lnTo>
                    <a:pt x="406" y="104"/>
                  </a:lnTo>
                  <a:lnTo>
                    <a:pt x="404" y="106"/>
                  </a:lnTo>
                  <a:lnTo>
                    <a:pt x="404" y="108"/>
                  </a:lnTo>
                  <a:lnTo>
                    <a:pt x="404" y="108"/>
                  </a:lnTo>
                  <a:lnTo>
                    <a:pt x="404" y="108"/>
                  </a:lnTo>
                  <a:lnTo>
                    <a:pt x="404" y="108"/>
                  </a:lnTo>
                  <a:lnTo>
                    <a:pt x="406" y="110"/>
                  </a:lnTo>
                  <a:lnTo>
                    <a:pt x="406" y="110"/>
                  </a:lnTo>
                  <a:lnTo>
                    <a:pt x="406" y="108"/>
                  </a:lnTo>
                  <a:lnTo>
                    <a:pt x="406" y="108"/>
                  </a:lnTo>
                  <a:close/>
                  <a:moveTo>
                    <a:pt x="400" y="112"/>
                  </a:moveTo>
                  <a:lnTo>
                    <a:pt x="400" y="110"/>
                  </a:lnTo>
                  <a:lnTo>
                    <a:pt x="400" y="110"/>
                  </a:lnTo>
                  <a:lnTo>
                    <a:pt x="400" y="108"/>
                  </a:lnTo>
                  <a:lnTo>
                    <a:pt x="400" y="108"/>
                  </a:lnTo>
                  <a:lnTo>
                    <a:pt x="398" y="108"/>
                  </a:lnTo>
                  <a:lnTo>
                    <a:pt x="398" y="108"/>
                  </a:lnTo>
                  <a:lnTo>
                    <a:pt x="398" y="110"/>
                  </a:lnTo>
                  <a:lnTo>
                    <a:pt x="398" y="112"/>
                  </a:lnTo>
                  <a:lnTo>
                    <a:pt x="398" y="112"/>
                  </a:lnTo>
                  <a:lnTo>
                    <a:pt x="398" y="114"/>
                  </a:lnTo>
                  <a:lnTo>
                    <a:pt x="398" y="114"/>
                  </a:lnTo>
                  <a:lnTo>
                    <a:pt x="398" y="114"/>
                  </a:lnTo>
                  <a:lnTo>
                    <a:pt x="398" y="114"/>
                  </a:lnTo>
                  <a:lnTo>
                    <a:pt x="400" y="112"/>
                  </a:lnTo>
                  <a:lnTo>
                    <a:pt x="400" y="112"/>
                  </a:lnTo>
                  <a:close/>
                  <a:moveTo>
                    <a:pt x="390" y="120"/>
                  </a:moveTo>
                  <a:lnTo>
                    <a:pt x="390" y="118"/>
                  </a:lnTo>
                  <a:lnTo>
                    <a:pt x="390" y="118"/>
                  </a:lnTo>
                  <a:lnTo>
                    <a:pt x="390" y="116"/>
                  </a:lnTo>
                  <a:lnTo>
                    <a:pt x="390" y="116"/>
                  </a:lnTo>
                  <a:lnTo>
                    <a:pt x="390" y="116"/>
                  </a:lnTo>
                  <a:lnTo>
                    <a:pt x="390" y="116"/>
                  </a:lnTo>
                  <a:lnTo>
                    <a:pt x="388" y="118"/>
                  </a:lnTo>
                  <a:lnTo>
                    <a:pt x="388" y="120"/>
                  </a:lnTo>
                  <a:lnTo>
                    <a:pt x="388" y="120"/>
                  </a:lnTo>
                  <a:lnTo>
                    <a:pt x="388" y="120"/>
                  </a:lnTo>
                  <a:lnTo>
                    <a:pt x="388" y="120"/>
                  </a:lnTo>
                  <a:lnTo>
                    <a:pt x="390" y="122"/>
                  </a:lnTo>
                  <a:lnTo>
                    <a:pt x="390" y="122"/>
                  </a:lnTo>
                  <a:lnTo>
                    <a:pt x="390" y="120"/>
                  </a:lnTo>
                  <a:lnTo>
                    <a:pt x="390" y="120"/>
                  </a:lnTo>
                  <a:close/>
                  <a:moveTo>
                    <a:pt x="382" y="118"/>
                  </a:moveTo>
                  <a:lnTo>
                    <a:pt x="382" y="118"/>
                  </a:lnTo>
                  <a:lnTo>
                    <a:pt x="382" y="116"/>
                  </a:lnTo>
                  <a:lnTo>
                    <a:pt x="382" y="116"/>
                  </a:lnTo>
                  <a:lnTo>
                    <a:pt x="378" y="118"/>
                  </a:lnTo>
                  <a:lnTo>
                    <a:pt x="378" y="118"/>
                  </a:lnTo>
                  <a:lnTo>
                    <a:pt x="378" y="120"/>
                  </a:lnTo>
                  <a:lnTo>
                    <a:pt x="376" y="124"/>
                  </a:lnTo>
                  <a:lnTo>
                    <a:pt x="376" y="126"/>
                  </a:lnTo>
                  <a:lnTo>
                    <a:pt x="376" y="126"/>
                  </a:lnTo>
                  <a:lnTo>
                    <a:pt x="378" y="132"/>
                  </a:lnTo>
                  <a:lnTo>
                    <a:pt x="380" y="134"/>
                  </a:lnTo>
                  <a:lnTo>
                    <a:pt x="382" y="134"/>
                  </a:lnTo>
                  <a:lnTo>
                    <a:pt x="382" y="134"/>
                  </a:lnTo>
                  <a:lnTo>
                    <a:pt x="382" y="126"/>
                  </a:lnTo>
                  <a:lnTo>
                    <a:pt x="382" y="118"/>
                  </a:lnTo>
                  <a:lnTo>
                    <a:pt x="382" y="118"/>
                  </a:lnTo>
                  <a:close/>
                  <a:moveTo>
                    <a:pt x="238" y="212"/>
                  </a:moveTo>
                  <a:lnTo>
                    <a:pt x="276" y="184"/>
                  </a:lnTo>
                  <a:lnTo>
                    <a:pt x="268" y="182"/>
                  </a:lnTo>
                  <a:lnTo>
                    <a:pt x="268" y="182"/>
                  </a:lnTo>
                  <a:lnTo>
                    <a:pt x="264" y="188"/>
                  </a:lnTo>
                  <a:lnTo>
                    <a:pt x="262" y="186"/>
                  </a:lnTo>
                  <a:lnTo>
                    <a:pt x="262" y="186"/>
                  </a:lnTo>
                  <a:lnTo>
                    <a:pt x="264" y="180"/>
                  </a:lnTo>
                  <a:lnTo>
                    <a:pt x="252" y="176"/>
                  </a:lnTo>
                  <a:lnTo>
                    <a:pt x="252" y="176"/>
                  </a:lnTo>
                  <a:lnTo>
                    <a:pt x="252" y="174"/>
                  </a:lnTo>
                  <a:lnTo>
                    <a:pt x="250" y="174"/>
                  </a:lnTo>
                  <a:lnTo>
                    <a:pt x="250" y="176"/>
                  </a:lnTo>
                  <a:lnTo>
                    <a:pt x="216" y="170"/>
                  </a:lnTo>
                  <a:lnTo>
                    <a:pt x="216" y="170"/>
                  </a:lnTo>
                  <a:lnTo>
                    <a:pt x="212" y="174"/>
                  </a:lnTo>
                  <a:lnTo>
                    <a:pt x="208" y="178"/>
                  </a:lnTo>
                  <a:lnTo>
                    <a:pt x="200" y="182"/>
                  </a:lnTo>
                  <a:lnTo>
                    <a:pt x="226" y="210"/>
                  </a:lnTo>
                  <a:lnTo>
                    <a:pt x="226" y="210"/>
                  </a:lnTo>
                  <a:lnTo>
                    <a:pt x="230" y="214"/>
                  </a:lnTo>
                  <a:lnTo>
                    <a:pt x="234" y="214"/>
                  </a:lnTo>
                  <a:lnTo>
                    <a:pt x="238" y="212"/>
                  </a:lnTo>
                  <a:lnTo>
                    <a:pt x="238" y="212"/>
                  </a:lnTo>
                  <a:close/>
                  <a:moveTo>
                    <a:pt x="274" y="166"/>
                  </a:moveTo>
                  <a:lnTo>
                    <a:pt x="274" y="164"/>
                  </a:lnTo>
                  <a:lnTo>
                    <a:pt x="252" y="158"/>
                  </a:lnTo>
                  <a:lnTo>
                    <a:pt x="228" y="158"/>
                  </a:lnTo>
                  <a:lnTo>
                    <a:pt x="228" y="158"/>
                  </a:lnTo>
                  <a:lnTo>
                    <a:pt x="262" y="162"/>
                  </a:lnTo>
                  <a:lnTo>
                    <a:pt x="274" y="166"/>
                  </a:lnTo>
                  <a:close/>
                  <a:moveTo>
                    <a:pt x="214" y="158"/>
                  </a:moveTo>
                  <a:lnTo>
                    <a:pt x="216" y="156"/>
                  </a:lnTo>
                  <a:lnTo>
                    <a:pt x="176" y="152"/>
                  </a:lnTo>
                  <a:lnTo>
                    <a:pt x="176" y="152"/>
                  </a:lnTo>
                  <a:lnTo>
                    <a:pt x="214" y="158"/>
                  </a:lnTo>
                  <a:close/>
                  <a:moveTo>
                    <a:pt x="202" y="168"/>
                  </a:moveTo>
                  <a:lnTo>
                    <a:pt x="186" y="168"/>
                  </a:lnTo>
                  <a:lnTo>
                    <a:pt x="198" y="180"/>
                  </a:lnTo>
                  <a:lnTo>
                    <a:pt x="198" y="180"/>
                  </a:lnTo>
                  <a:lnTo>
                    <a:pt x="202" y="168"/>
                  </a:lnTo>
                  <a:lnTo>
                    <a:pt x="202"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grpSp>
          <p:nvGrpSpPr>
            <p:cNvPr id="28" name="Group 30"/>
            <p:cNvGrpSpPr/>
            <p:nvPr/>
          </p:nvGrpSpPr>
          <p:grpSpPr>
            <a:xfrm>
              <a:off x="450850" y="6053137"/>
              <a:ext cx="708487" cy="435992"/>
              <a:chOff x="5519738" y="3235325"/>
              <a:chExt cx="825500" cy="508000"/>
            </a:xfrm>
            <a:grpFill/>
          </p:grpSpPr>
          <p:sp>
            <p:nvSpPr>
              <p:cNvPr id="31" name="Freeform 57"/>
              <p:cNvSpPr>
                <a:spLocks/>
              </p:cNvSpPr>
              <p:nvPr/>
            </p:nvSpPr>
            <p:spPr bwMode="auto">
              <a:xfrm>
                <a:off x="5770563" y="3590925"/>
                <a:ext cx="3175" cy="9525"/>
              </a:xfrm>
              <a:custGeom>
                <a:avLst/>
                <a:gdLst>
                  <a:gd name="T0" fmla="*/ 2 w 2"/>
                  <a:gd name="T1" fmla="*/ 0 h 6"/>
                  <a:gd name="T2" fmla="*/ 2 w 2"/>
                  <a:gd name="T3" fmla="*/ 6 h 6"/>
                  <a:gd name="T4" fmla="*/ 0 w 2"/>
                  <a:gd name="T5" fmla="*/ 2 h 6"/>
                  <a:gd name="T6" fmla="*/ 2 w 2"/>
                  <a:gd name="T7" fmla="*/ 0 h 6"/>
                </a:gdLst>
                <a:ahLst/>
                <a:cxnLst>
                  <a:cxn ang="0">
                    <a:pos x="T0" y="T1"/>
                  </a:cxn>
                  <a:cxn ang="0">
                    <a:pos x="T2" y="T3"/>
                  </a:cxn>
                  <a:cxn ang="0">
                    <a:pos x="T4" y="T5"/>
                  </a:cxn>
                  <a:cxn ang="0">
                    <a:pos x="T6" y="T7"/>
                  </a:cxn>
                </a:cxnLst>
                <a:rect l="0" t="0" r="r" b="b"/>
                <a:pathLst>
                  <a:path w="2" h="6">
                    <a:moveTo>
                      <a:pt x="2" y="0"/>
                    </a:moveTo>
                    <a:lnTo>
                      <a:pt x="2" y="6"/>
                    </a:lnTo>
                    <a:lnTo>
                      <a:pt x="0" y="2"/>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32" name="Freeform 58"/>
              <p:cNvSpPr>
                <a:spLocks/>
              </p:cNvSpPr>
              <p:nvPr/>
            </p:nvSpPr>
            <p:spPr bwMode="auto">
              <a:xfrm>
                <a:off x="5789613" y="3571875"/>
                <a:ext cx="6350" cy="25400"/>
              </a:xfrm>
              <a:custGeom>
                <a:avLst/>
                <a:gdLst>
                  <a:gd name="T0" fmla="*/ 0 w 4"/>
                  <a:gd name="T1" fmla="*/ 0 h 16"/>
                  <a:gd name="T2" fmla="*/ 4 w 4"/>
                  <a:gd name="T3" fmla="*/ 10 h 16"/>
                  <a:gd name="T4" fmla="*/ 0 w 4"/>
                  <a:gd name="T5" fmla="*/ 16 h 16"/>
                  <a:gd name="T6" fmla="*/ 0 w 4"/>
                  <a:gd name="T7" fmla="*/ 0 h 16"/>
                </a:gdLst>
                <a:ahLst/>
                <a:cxnLst>
                  <a:cxn ang="0">
                    <a:pos x="T0" y="T1"/>
                  </a:cxn>
                  <a:cxn ang="0">
                    <a:pos x="T2" y="T3"/>
                  </a:cxn>
                  <a:cxn ang="0">
                    <a:pos x="T4" y="T5"/>
                  </a:cxn>
                  <a:cxn ang="0">
                    <a:pos x="T6" y="T7"/>
                  </a:cxn>
                </a:cxnLst>
                <a:rect l="0" t="0" r="r" b="b"/>
                <a:pathLst>
                  <a:path w="4" h="16">
                    <a:moveTo>
                      <a:pt x="0" y="0"/>
                    </a:moveTo>
                    <a:lnTo>
                      <a:pt x="4" y="10"/>
                    </a:lnTo>
                    <a:lnTo>
                      <a:pt x="0" y="1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33" name="Freeform 59"/>
              <p:cNvSpPr>
                <a:spLocks/>
              </p:cNvSpPr>
              <p:nvPr/>
            </p:nvSpPr>
            <p:spPr bwMode="auto">
              <a:xfrm>
                <a:off x="5799138" y="3622675"/>
                <a:ext cx="3175" cy="19050"/>
              </a:xfrm>
              <a:custGeom>
                <a:avLst/>
                <a:gdLst>
                  <a:gd name="T0" fmla="*/ 0 w 2"/>
                  <a:gd name="T1" fmla="*/ 0 h 12"/>
                  <a:gd name="T2" fmla="*/ 2 w 2"/>
                  <a:gd name="T3" fmla="*/ 12 h 12"/>
                  <a:gd name="T4" fmla="*/ 0 w 2"/>
                  <a:gd name="T5" fmla="*/ 10 h 12"/>
                  <a:gd name="T6" fmla="*/ 0 w 2"/>
                  <a:gd name="T7" fmla="*/ 2 h 12"/>
                  <a:gd name="T8" fmla="*/ 0 w 2"/>
                  <a:gd name="T9" fmla="*/ 0 h 12"/>
                </a:gdLst>
                <a:ahLst/>
                <a:cxnLst>
                  <a:cxn ang="0">
                    <a:pos x="T0" y="T1"/>
                  </a:cxn>
                  <a:cxn ang="0">
                    <a:pos x="T2" y="T3"/>
                  </a:cxn>
                  <a:cxn ang="0">
                    <a:pos x="T4" y="T5"/>
                  </a:cxn>
                  <a:cxn ang="0">
                    <a:pos x="T6" y="T7"/>
                  </a:cxn>
                  <a:cxn ang="0">
                    <a:pos x="T8" y="T9"/>
                  </a:cxn>
                </a:cxnLst>
                <a:rect l="0" t="0" r="r" b="b"/>
                <a:pathLst>
                  <a:path w="2" h="12">
                    <a:moveTo>
                      <a:pt x="0" y="0"/>
                    </a:moveTo>
                    <a:lnTo>
                      <a:pt x="2" y="12"/>
                    </a:lnTo>
                    <a:lnTo>
                      <a:pt x="0" y="10"/>
                    </a:lnTo>
                    <a:lnTo>
                      <a:pt x="0"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34" name="Freeform 60"/>
              <p:cNvSpPr>
                <a:spLocks/>
              </p:cNvSpPr>
              <p:nvPr/>
            </p:nvSpPr>
            <p:spPr bwMode="auto">
              <a:xfrm>
                <a:off x="5770563" y="3670300"/>
                <a:ext cx="3175" cy="9525"/>
              </a:xfrm>
              <a:custGeom>
                <a:avLst/>
                <a:gdLst>
                  <a:gd name="T0" fmla="*/ 2 w 2"/>
                  <a:gd name="T1" fmla="*/ 0 h 6"/>
                  <a:gd name="T2" fmla="*/ 2 w 2"/>
                  <a:gd name="T3" fmla="*/ 6 h 6"/>
                  <a:gd name="T4" fmla="*/ 0 w 2"/>
                  <a:gd name="T5" fmla="*/ 4 h 6"/>
                  <a:gd name="T6" fmla="*/ 2 w 2"/>
                  <a:gd name="T7" fmla="*/ 0 h 6"/>
                </a:gdLst>
                <a:ahLst/>
                <a:cxnLst>
                  <a:cxn ang="0">
                    <a:pos x="T0" y="T1"/>
                  </a:cxn>
                  <a:cxn ang="0">
                    <a:pos x="T2" y="T3"/>
                  </a:cxn>
                  <a:cxn ang="0">
                    <a:pos x="T4" y="T5"/>
                  </a:cxn>
                  <a:cxn ang="0">
                    <a:pos x="T6" y="T7"/>
                  </a:cxn>
                </a:cxnLst>
                <a:rect l="0" t="0" r="r" b="b"/>
                <a:pathLst>
                  <a:path w="2" h="6">
                    <a:moveTo>
                      <a:pt x="2" y="0"/>
                    </a:moveTo>
                    <a:lnTo>
                      <a:pt x="2" y="6"/>
                    </a:lnTo>
                    <a:lnTo>
                      <a:pt x="0" y="4"/>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35" name="Freeform 61"/>
              <p:cNvSpPr>
                <a:spLocks/>
              </p:cNvSpPr>
              <p:nvPr/>
            </p:nvSpPr>
            <p:spPr bwMode="auto">
              <a:xfrm>
                <a:off x="5792788" y="3670300"/>
                <a:ext cx="6350" cy="22225"/>
              </a:xfrm>
              <a:custGeom>
                <a:avLst/>
                <a:gdLst>
                  <a:gd name="T0" fmla="*/ 4 w 4"/>
                  <a:gd name="T1" fmla="*/ 4 h 14"/>
                  <a:gd name="T2" fmla="*/ 0 w 4"/>
                  <a:gd name="T3" fmla="*/ 14 h 14"/>
                  <a:gd name="T4" fmla="*/ 0 w 4"/>
                  <a:gd name="T5" fmla="*/ 0 h 14"/>
                  <a:gd name="T6" fmla="*/ 4 w 4"/>
                  <a:gd name="T7" fmla="*/ 4 h 14"/>
                </a:gdLst>
                <a:ahLst/>
                <a:cxnLst>
                  <a:cxn ang="0">
                    <a:pos x="T0" y="T1"/>
                  </a:cxn>
                  <a:cxn ang="0">
                    <a:pos x="T2" y="T3"/>
                  </a:cxn>
                  <a:cxn ang="0">
                    <a:pos x="T4" y="T5"/>
                  </a:cxn>
                  <a:cxn ang="0">
                    <a:pos x="T6" y="T7"/>
                  </a:cxn>
                </a:cxnLst>
                <a:rect l="0" t="0" r="r" b="b"/>
                <a:pathLst>
                  <a:path w="4" h="14">
                    <a:moveTo>
                      <a:pt x="4" y="4"/>
                    </a:moveTo>
                    <a:lnTo>
                      <a:pt x="0" y="14"/>
                    </a:lnTo>
                    <a:lnTo>
                      <a:pt x="0" y="0"/>
                    </a:lnTo>
                    <a:lnTo>
                      <a:pt x="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36" name="Freeform 62"/>
              <p:cNvSpPr>
                <a:spLocks/>
              </p:cNvSpPr>
              <p:nvPr/>
            </p:nvSpPr>
            <p:spPr bwMode="auto">
              <a:xfrm>
                <a:off x="5545138" y="3527425"/>
                <a:ext cx="3175" cy="6350"/>
              </a:xfrm>
              <a:custGeom>
                <a:avLst/>
                <a:gdLst>
                  <a:gd name="T0" fmla="*/ 0 w 2"/>
                  <a:gd name="T1" fmla="*/ 0 h 4"/>
                  <a:gd name="T2" fmla="*/ 2 w 2"/>
                  <a:gd name="T3" fmla="*/ 4 h 4"/>
                  <a:gd name="T4" fmla="*/ 0 w 2"/>
                  <a:gd name="T5" fmla="*/ 2 h 4"/>
                  <a:gd name="T6" fmla="*/ 0 w 2"/>
                  <a:gd name="T7" fmla="*/ 0 h 4"/>
                </a:gdLst>
                <a:ahLst/>
                <a:cxnLst>
                  <a:cxn ang="0">
                    <a:pos x="T0" y="T1"/>
                  </a:cxn>
                  <a:cxn ang="0">
                    <a:pos x="T2" y="T3"/>
                  </a:cxn>
                  <a:cxn ang="0">
                    <a:pos x="T4" y="T5"/>
                  </a:cxn>
                  <a:cxn ang="0">
                    <a:pos x="T6" y="T7"/>
                  </a:cxn>
                </a:cxnLst>
                <a:rect l="0" t="0" r="r" b="b"/>
                <a:pathLst>
                  <a:path w="2" h="4">
                    <a:moveTo>
                      <a:pt x="0" y="0"/>
                    </a:moveTo>
                    <a:lnTo>
                      <a:pt x="2" y="4"/>
                    </a:lnTo>
                    <a:lnTo>
                      <a:pt x="0"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37" name="Freeform 63"/>
              <p:cNvSpPr>
                <a:spLocks/>
              </p:cNvSpPr>
              <p:nvPr/>
            </p:nvSpPr>
            <p:spPr bwMode="auto">
              <a:xfrm>
                <a:off x="5554663" y="3514725"/>
                <a:ext cx="3175" cy="15875"/>
              </a:xfrm>
              <a:custGeom>
                <a:avLst/>
                <a:gdLst>
                  <a:gd name="T0" fmla="*/ 0 w 2"/>
                  <a:gd name="T1" fmla="*/ 0 h 10"/>
                  <a:gd name="T2" fmla="*/ 2 w 2"/>
                  <a:gd name="T3" fmla="*/ 6 h 10"/>
                  <a:gd name="T4" fmla="*/ 0 w 2"/>
                  <a:gd name="T5" fmla="*/ 10 h 10"/>
                  <a:gd name="T6" fmla="*/ 0 w 2"/>
                  <a:gd name="T7" fmla="*/ 0 h 10"/>
                </a:gdLst>
                <a:ahLst/>
                <a:cxnLst>
                  <a:cxn ang="0">
                    <a:pos x="T0" y="T1"/>
                  </a:cxn>
                  <a:cxn ang="0">
                    <a:pos x="T2" y="T3"/>
                  </a:cxn>
                  <a:cxn ang="0">
                    <a:pos x="T4" y="T5"/>
                  </a:cxn>
                  <a:cxn ang="0">
                    <a:pos x="T6" y="T7"/>
                  </a:cxn>
                </a:cxnLst>
                <a:rect l="0" t="0" r="r" b="b"/>
                <a:pathLst>
                  <a:path w="2" h="10">
                    <a:moveTo>
                      <a:pt x="0" y="0"/>
                    </a:moveTo>
                    <a:lnTo>
                      <a:pt x="2" y="6"/>
                    </a:lnTo>
                    <a:lnTo>
                      <a:pt x="0" y="1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38" name="Freeform 64"/>
              <p:cNvSpPr>
                <a:spLocks/>
              </p:cNvSpPr>
              <p:nvPr/>
            </p:nvSpPr>
            <p:spPr bwMode="auto">
              <a:xfrm>
                <a:off x="5545138" y="3587750"/>
                <a:ext cx="3175" cy="6350"/>
              </a:xfrm>
              <a:custGeom>
                <a:avLst/>
                <a:gdLst>
                  <a:gd name="T0" fmla="*/ 2 w 2"/>
                  <a:gd name="T1" fmla="*/ 0 h 4"/>
                  <a:gd name="T2" fmla="*/ 2 w 2"/>
                  <a:gd name="T3" fmla="*/ 4 h 4"/>
                  <a:gd name="T4" fmla="*/ 0 w 2"/>
                  <a:gd name="T5" fmla="*/ 2 h 4"/>
                  <a:gd name="T6" fmla="*/ 2 w 2"/>
                  <a:gd name="T7" fmla="*/ 0 h 4"/>
                </a:gdLst>
                <a:ahLst/>
                <a:cxnLst>
                  <a:cxn ang="0">
                    <a:pos x="T0" y="T1"/>
                  </a:cxn>
                  <a:cxn ang="0">
                    <a:pos x="T2" y="T3"/>
                  </a:cxn>
                  <a:cxn ang="0">
                    <a:pos x="T4" y="T5"/>
                  </a:cxn>
                  <a:cxn ang="0">
                    <a:pos x="T6" y="T7"/>
                  </a:cxn>
                </a:cxnLst>
                <a:rect l="0" t="0" r="r" b="b"/>
                <a:pathLst>
                  <a:path w="2" h="4">
                    <a:moveTo>
                      <a:pt x="2" y="0"/>
                    </a:moveTo>
                    <a:lnTo>
                      <a:pt x="2" y="4"/>
                    </a:lnTo>
                    <a:lnTo>
                      <a:pt x="0" y="2"/>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39" name="Freeform 65"/>
              <p:cNvSpPr>
                <a:spLocks/>
              </p:cNvSpPr>
              <p:nvPr/>
            </p:nvSpPr>
            <p:spPr bwMode="auto">
              <a:xfrm>
                <a:off x="5557838" y="3587750"/>
                <a:ext cx="3175" cy="15875"/>
              </a:xfrm>
              <a:custGeom>
                <a:avLst/>
                <a:gdLst>
                  <a:gd name="T0" fmla="*/ 0 w 2"/>
                  <a:gd name="T1" fmla="*/ 0 h 10"/>
                  <a:gd name="T2" fmla="*/ 2 w 2"/>
                  <a:gd name="T3" fmla="*/ 2 h 10"/>
                  <a:gd name="T4" fmla="*/ 0 w 2"/>
                  <a:gd name="T5" fmla="*/ 10 h 10"/>
                  <a:gd name="T6" fmla="*/ 0 w 2"/>
                  <a:gd name="T7" fmla="*/ 0 h 10"/>
                </a:gdLst>
                <a:ahLst/>
                <a:cxnLst>
                  <a:cxn ang="0">
                    <a:pos x="T0" y="T1"/>
                  </a:cxn>
                  <a:cxn ang="0">
                    <a:pos x="T2" y="T3"/>
                  </a:cxn>
                  <a:cxn ang="0">
                    <a:pos x="T4" y="T5"/>
                  </a:cxn>
                  <a:cxn ang="0">
                    <a:pos x="T6" y="T7"/>
                  </a:cxn>
                </a:cxnLst>
                <a:rect l="0" t="0" r="r" b="b"/>
                <a:pathLst>
                  <a:path w="2" h="10">
                    <a:moveTo>
                      <a:pt x="0" y="0"/>
                    </a:moveTo>
                    <a:lnTo>
                      <a:pt x="2" y="2"/>
                    </a:lnTo>
                    <a:lnTo>
                      <a:pt x="0" y="1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40" name="Freeform 66"/>
              <p:cNvSpPr>
                <a:spLocks/>
              </p:cNvSpPr>
              <p:nvPr/>
            </p:nvSpPr>
            <p:spPr bwMode="auto">
              <a:xfrm>
                <a:off x="5561013" y="3552825"/>
                <a:ext cx="0" cy="12700"/>
              </a:xfrm>
              <a:custGeom>
                <a:avLst/>
                <a:gdLst>
                  <a:gd name="T0" fmla="*/ 0 h 8"/>
                  <a:gd name="T1" fmla="*/ 8 h 8"/>
                  <a:gd name="T2" fmla="*/ 6 h 8"/>
                  <a:gd name="T3" fmla="*/ 0 h 8"/>
                  <a:gd name="T4" fmla="*/ 0 h 8"/>
                </a:gdLst>
                <a:ahLst/>
                <a:cxnLst>
                  <a:cxn ang="0">
                    <a:pos x="0" y="T0"/>
                  </a:cxn>
                  <a:cxn ang="0">
                    <a:pos x="0" y="T1"/>
                  </a:cxn>
                  <a:cxn ang="0">
                    <a:pos x="0" y="T2"/>
                  </a:cxn>
                  <a:cxn ang="0">
                    <a:pos x="0" y="T3"/>
                  </a:cxn>
                  <a:cxn ang="0">
                    <a:pos x="0" y="T4"/>
                  </a:cxn>
                </a:cxnLst>
                <a:rect l="0" t="0" r="r" b="b"/>
                <a:pathLst>
                  <a:path h="8">
                    <a:moveTo>
                      <a:pt x="0" y="0"/>
                    </a:moveTo>
                    <a:lnTo>
                      <a:pt x="0" y="8"/>
                    </a:lnTo>
                    <a:lnTo>
                      <a:pt x="0" y="6"/>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41" name="Freeform 67"/>
              <p:cNvSpPr>
                <a:spLocks noEditPoints="1"/>
              </p:cNvSpPr>
              <p:nvPr/>
            </p:nvSpPr>
            <p:spPr bwMode="auto">
              <a:xfrm>
                <a:off x="5519738" y="3235325"/>
                <a:ext cx="825500" cy="508000"/>
              </a:xfrm>
              <a:custGeom>
                <a:avLst/>
                <a:gdLst>
                  <a:gd name="T0" fmla="*/ 480 w 520"/>
                  <a:gd name="T1" fmla="*/ 152 h 320"/>
                  <a:gd name="T2" fmla="*/ 500 w 520"/>
                  <a:gd name="T3" fmla="*/ 180 h 320"/>
                  <a:gd name="T4" fmla="*/ 510 w 520"/>
                  <a:gd name="T5" fmla="*/ 154 h 320"/>
                  <a:gd name="T6" fmla="*/ 516 w 520"/>
                  <a:gd name="T7" fmla="*/ 238 h 320"/>
                  <a:gd name="T8" fmla="*/ 502 w 520"/>
                  <a:gd name="T9" fmla="*/ 270 h 320"/>
                  <a:gd name="T10" fmla="*/ 468 w 520"/>
                  <a:gd name="T11" fmla="*/ 300 h 320"/>
                  <a:gd name="T12" fmla="*/ 422 w 520"/>
                  <a:gd name="T13" fmla="*/ 302 h 320"/>
                  <a:gd name="T14" fmla="*/ 310 w 520"/>
                  <a:gd name="T15" fmla="*/ 288 h 320"/>
                  <a:gd name="T16" fmla="*/ 208 w 520"/>
                  <a:gd name="T17" fmla="*/ 318 h 320"/>
                  <a:gd name="T18" fmla="*/ 152 w 520"/>
                  <a:gd name="T19" fmla="*/ 308 h 320"/>
                  <a:gd name="T20" fmla="*/ 136 w 520"/>
                  <a:gd name="T21" fmla="*/ 258 h 320"/>
                  <a:gd name="T22" fmla="*/ 62 w 520"/>
                  <a:gd name="T23" fmla="*/ 224 h 320"/>
                  <a:gd name="T24" fmla="*/ 48 w 520"/>
                  <a:gd name="T25" fmla="*/ 254 h 320"/>
                  <a:gd name="T26" fmla="*/ 8 w 520"/>
                  <a:gd name="T27" fmla="*/ 234 h 320"/>
                  <a:gd name="T28" fmla="*/ 0 w 520"/>
                  <a:gd name="T29" fmla="*/ 182 h 320"/>
                  <a:gd name="T30" fmla="*/ 8 w 520"/>
                  <a:gd name="T31" fmla="*/ 92 h 320"/>
                  <a:gd name="T32" fmla="*/ 14 w 520"/>
                  <a:gd name="T33" fmla="*/ 74 h 320"/>
                  <a:gd name="T34" fmla="*/ 46 w 520"/>
                  <a:gd name="T35" fmla="*/ 22 h 320"/>
                  <a:gd name="T36" fmla="*/ 106 w 520"/>
                  <a:gd name="T37" fmla="*/ 0 h 320"/>
                  <a:gd name="T38" fmla="*/ 210 w 520"/>
                  <a:gd name="T39" fmla="*/ 10 h 320"/>
                  <a:gd name="T40" fmla="*/ 286 w 520"/>
                  <a:gd name="T41" fmla="*/ 14 h 320"/>
                  <a:gd name="T42" fmla="*/ 360 w 520"/>
                  <a:gd name="T43" fmla="*/ 52 h 320"/>
                  <a:gd name="T44" fmla="*/ 404 w 520"/>
                  <a:gd name="T45" fmla="*/ 78 h 320"/>
                  <a:gd name="T46" fmla="*/ 408 w 520"/>
                  <a:gd name="T47" fmla="*/ 96 h 320"/>
                  <a:gd name="T48" fmla="*/ 494 w 520"/>
                  <a:gd name="T49" fmla="*/ 134 h 320"/>
                  <a:gd name="T50" fmla="*/ 388 w 520"/>
                  <a:gd name="T51" fmla="*/ 88 h 320"/>
                  <a:gd name="T52" fmla="*/ 280 w 520"/>
                  <a:gd name="T53" fmla="*/ 20 h 320"/>
                  <a:gd name="T54" fmla="*/ 154 w 520"/>
                  <a:gd name="T55" fmla="*/ 82 h 320"/>
                  <a:gd name="T56" fmla="*/ 204 w 520"/>
                  <a:gd name="T57" fmla="*/ 86 h 320"/>
                  <a:gd name="T58" fmla="*/ 204 w 520"/>
                  <a:gd name="T59" fmla="*/ 82 h 320"/>
                  <a:gd name="T60" fmla="*/ 372 w 520"/>
                  <a:gd name="T61" fmla="*/ 96 h 320"/>
                  <a:gd name="T62" fmla="*/ 276 w 520"/>
                  <a:gd name="T63" fmla="*/ 88 h 320"/>
                  <a:gd name="T64" fmla="*/ 348 w 520"/>
                  <a:gd name="T65" fmla="*/ 88 h 320"/>
                  <a:gd name="T66" fmla="*/ 308 w 520"/>
                  <a:gd name="T67" fmla="*/ 180 h 320"/>
                  <a:gd name="T68" fmla="*/ 204 w 520"/>
                  <a:gd name="T69" fmla="*/ 152 h 320"/>
                  <a:gd name="T70" fmla="*/ 236 w 520"/>
                  <a:gd name="T71" fmla="*/ 180 h 320"/>
                  <a:gd name="T72" fmla="*/ 168 w 520"/>
                  <a:gd name="T73" fmla="*/ 296 h 320"/>
                  <a:gd name="T74" fmla="*/ 174 w 520"/>
                  <a:gd name="T75" fmla="*/ 218 h 320"/>
                  <a:gd name="T76" fmla="*/ 156 w 520"/>
                  <a:gd name="T77" fmla="*/ 206 h 320"/>
                  <a:gd name="T78" fmla="*/ 150 w 520"/>
                  <a:gd name="T79" fmla="*/ 286 h 320"/>
                  <a:gd name="T80" fmla="*/ 134 w 520"/>
                  <a:gd name="T81" fmla="*/ 66 h 320"/>
                  <a:gd name="T82" fmla="*/ 120 w 520"/>
                  <a:gd name="T83" fmla="*/ 22 h 320"/>
                  <a:gd name="T84" fmla="*/ 86 w 520"/>
                  <a:gd name="T85" fmla="*/ 72 h 320"/>
                  <a:gd name="T86" fmla="*/ 122 w 520"/>
                  <a:gd name="T87" fmla="*/ 82 h 320"/>
                  <a:gd name="T88" fmla="*/ 134 w 520"/>
                  <a:gd name="T89" fmla="*/ 66 h 320"/>
                  <a:gd name="T90" fmla="*/ 58 w 520"/>
                  <a:gd name="T91" fmla="*/ 70 h 320"/>
                  <a:gd name="T92" fmla="*/ 94 w 520"/>
                  <a:gd name="T93" fmla="*/ 20 h 320"/>
                  <a:gd name="T94" fmla="*/ 70 w 520"/>
                  <a:gd name="T95" fmla="*/ 24 h 320"/>
                  <a:gd name="T96" fmla="*/ 46 w 520"/>
                  <a:gd name="T97" fmla="*/ 78 h 320"/>
                  <a:gd name="T98" fmla="*/ 62 w 520"/>
                  <a:gd name="T99" fmla="*/ 50 h 320"/>
                  <a:gd name="T100" fmla="*/ 50 w 520"/>
                  <a:gd name="T101" fmla="*/ 26 h 320"/>
                  <a:gd name="T102" fmla="*/ 22 w 520"/>
                  <a:gd name="T103" fmla="*/ 86 h 320"/>
                  <a:gd name="T104" fmla="*/ 48 w 520"/>
                  <a:gd name="T105" fmla="*/ 48 h 320"/>
                  <a:gd name="T106" fmla="*/ 24 w 520"/>
                  <a:gd name="T107" fmla="*/ 230 h 320"/>
                  <a:gd name="T108" fmla="*/ 22 w 520"/>
                  <a:gd name="T109" fmla="*/ 172 h 320"/>
                  <a:gd name="T110" fmla="*/ 10 w 520"/>
                  <a:gd name="T111" fmla="*/ 204 h 320"/>
                  <a:gd name="T112" fmla="*/ 18 w 520"/>
                  <a:gd name="T113" fmla="*/ 24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20" h="320">
                    <a:moveTo>
                      <a:pt x="514" y="176"/>
                    </a:moveTo>
                    <a:lnTo>
                      <a:pt x="514" y="176"/>
                    </a:lnTo>
                    <a:lnTo>
                      <a:pt x="512" y="166"/>
                    </a:lnTo>
                    <a:lnTo>
                      <a:pt x="510" y="158"/>
                    </a:lnTo>
                    <a:lnTo>
                      <a:pt x="506" y="150"/>
                    </a:lnTo>
                    <a:lnTo>
                      <a:pt x="480" y="152"/>
                    </a:lnTo>
                    <a:lnTo>
                      <a:pt x="480" y="152"/>
                    </a:lnTo>
                    <a:lnTo>
                      <a:pt x="480" y="168"/>
                    </a:lnTo>
                    <a:lnTo>
                      <a:pt x="480" y="180"/>
                    </a:lnTo>
                    <a:lnTo>
                      <a:pt x="480" y="180"/>
                    </a:lnTo>
                    <a:lnTo>
                      <a:pt x="488" y="180"/>
                    </a:lnTo>
                    <a:lnTo>
                      <a:pt x="500" y="180"/>
                    </a:lnTo>
                    <a:lnTo>
                      <a:pt x="514" y="176"/>
                    </a:lnTo>
                    <a:lnTo>
                      <a:pt x="514" y="176"/>
                    </a:lnTo>
                    <a:close/>
                    <a:moveTo>
                      <a:pt x="500" y="138"/>
                    </a:moveTo>
                    <a:lnTo>
                      <a:pt x="500" y="138"/>
                    </a:lnTo>
                    <a:lnTo>
                      <a:pt x="506" y="144"/>
                    </a:lnTo>
                    <a:lnTo>
                      <a:pt x="510" y="154"/>
                    </a:lnTo>
                    <a:lnTo>
                      <a:pt x="516" y="176"/>
                    </a:lnTo>
                    <a:lnTo>
                      <a:pt x="518" y="198"/>
                    </a:lnTo>
                    <a:lnTo>
                      <a:pt x="520" y="206"/>
                    </a:lnTo>
                    <a:lnTo>
                      <a:pt x="520" y="206"/>
                    </a:lnTo>
                    <a:lnTo>
                      <a:pt x="520" y="224"/>
                    </a:lnTo>
                    <a:lnTo>
                      <a:pt x="516" y="238"/>
                    </a:lnTo>
                    <a:lnTo>
                      <a:pt x="512" y="250"/>
                    </a:lnTo>
                    <a:lnTo>
                      <a:pt x="512" y="250"/>
                    </a:lnTo>
                    <a:lnTo>
                      <a:pt x="512" y="258"/>
                    </a:lnTo>
                    <a:lnTo>
                      <a:pt x="510" y="262"/>
                    </a:lnTo>
                    <a:lnTo>
                      <a:pt x="506" y="268"/>
                    </a:lnTo>
                    <a:lnTo>
                      <a:pt x="502" y="270"/>
                    </a:lnTo>
                    <a:lnTo>
                      <a:pt x="494" y="276"/>
                    </a:lnTo>
                    <a:lnTo>
                      <a:pt x="490" y="276"/>
                    </a:lnTo>
                    <a:lnTo>
                      <a:pt x="490" y="276"/>
                    </a:lnTo>
                    <a:lnTo>
                      <a:pt x="484" y="288"/>
                    </a:lnTo>
                    <a:lnTo>
                      <a:pt x="476" y="296"/>
                    </a:lnTo>
                    <a:lnTo>
                      <a:pt x="468" y="300"/>
                    </a:lnTo>
                    <a:lnTo>
                      <a:pt x="460" y="304"/>
                    </a:lnTo>
                    <a:lnTo>
                      <a:pt x="444" y="306"/>
                    </a:lnTo>
                    <a:lnTo>
                      <a:pt x="438" y="304"/>
                    </a:lnTo>
                    <a:lnTo>
                      <a:pt x="438" y="304"/>
                    </a:lnTo>
                    <a:lnTo>
                      <a:pt x="430" y="304"/>
                    </a:lnTo>
                    <a:lnTo>
                      <a:pt x="422" y="302"/>
                    </a:lnTo>
                    <a:lnTo>
                      <a:pt x="412" y="296"/>
                    </a:lnTo>
                    <a:lnTo>
                      <a:pt x="408" y="288"/>
                    </a:lnTo>
                    <a:lnTo>
                      <a:pt x="406" y="286"/>
                    </a:lnTo>
                    <a:lnTo>
                      <a:pt x="346" y="288"/>
                    </a:lnTo>
                    <a:lnTo>
                      <a:pt x="346" y="288"/>
                    </a:lnTo>
                    <a:lnTo>
                      <a:pt x="310" y="288"/>
                    </a:lnTo>
                    <a:lnTo>
                      <a:pt x="270" y="288"/>
                    </a:lnTo>
                    <a:lnTo>
                      <a:pt x="226" y="286"/>
                    </a:lnTo>
                    <a:lnTo>
                      <a:pt x="226" y="286"/>
                    </a:lnTo>
                    <a:lnTo>
                      <a:pt x="218" y="306"/>
                    </a:lnTo>
                    <a:lnTo>
                      <a:pt x="212" y="316"/>
                    </a:lnTo>
                    <a:lnTo>
                      <a:pt x="208" y="318"/>
                    </a:lnTo>
                    <a:lnTo>
                      <a:pt x="206" y="318"/>
                    </a:lnTo>
                    <a:lnTo>
                      <a:pt x="168" y="320"/>
                    </a:lnTo>
                    <a:lnTo>
                      <a:pt x="168" y="320"/>
                    </a:lnTo>
                    <a:lnTo>
                      <a:pt x="162" y="318"/>
                    </a:lnTo>
                    <a:lnTo>
                      <a:pt x="158" y="316"/>
                    </a:lnTo>
                    <a:lnTo>
                      <a:pt x="152" y="308"/>
                    </a:lnTo>
                    <a:lnTo>
                      <a:pt x="146" y="300"/>
                    </a:lnTo>
                    <a:lnTo>
                      <a:pt x="144" y="288"/>
                    </a:lnTo>
                    <a:lnTo>
                      <a:pt x="140" y="270"/>
                    </a:lnTo>
                    <a:lnTo>
                      <a:pt x="140" y="260"/>
                    </a:lnTo>
                    <a:lnTo>
                      <a:pt x="140" y="260"/>
                    </a:lnTo>
                    <a:lnTo>
                      <a:pt x="136" y="258"/>
                    </a:lnTo>
                    <a:lnTo>
                      <a:pt x="134" y="254"/>
                    </a:lnTo>
                    <a:lnTo>
                      <a:pt x="134" y="250"/>
                    </a:lnTo>
                    <a:lnTo>
                      <a:pt x="66" y="224"/>
                    </a:lnTo>
                    <a:lnTo>
                      <a:pt x="66" y="224"/>
                    </a:lnTo>
                    <a:lnTo>
                      <a:pt x="64" y="224"/>
                    </a:lnTo>
                    <a:lnTo>
                      <a:pt x="62" y="224"/>
                    </a:lnTo>
                    <a:lnTo>
                      <a:pt x="62" y="224"/>
                    </a:lnTo>
                    <a:lnTo>
                      <a:pt x="62" y="234"/>
                    </a:lnTo>
                    <a:lnTo>
                      <a:pt x="60" y="242"/>
                    </a:lnTo>
                    <a:lnTo>
                      <a:pt x="56" y="248"/>
                    </a:lnTo>
                    <a:lnTo>
                      <a:pt x="54" y="252"/>
                    </a:lnTo>
                    <a:lnTo>
                      <a:pt x="48" y="254"/>
                    </a:lnTo>
                    <a:lnTo>
                      <a:pt x="46" y="254"/>
                    </a:lnTo>
                    <a:lnTo>
                      <a:pt x="22" y="254"/>
                    </a:lnTo>
                    <a:lnTo>
                      <a:pt x="22" y="254"/>
                    </a:lnTo>
                    <a:lnTo>
                      <a:pt x="16" y="250"/>
                    </a:lnTo>
                    <a:lnTo>
                      <a:pt x="12" y="242"/>
                    </a:lnTo>
                    <a:lnTo>
                      <a:pt x="8" y="234"/>
                    </a:lnTo>
                    <a:lnTo>
                      <a:pt x="8" y="224"/>
                    </a:lnTo>
                    <a:lnTo>
                      <a:pt x="6" y="208"/>
                    </a:lnTo>
                    <a:lnTo>
                      <a:pt x="6" y="202"/>
                    </a:lnTo>
                    <a:lnTo>
                      <a:pt x="6" y="202"/>
                    </a:lnTo>
                    <a:lnTo>
                      <a:pt x="2" y="194"/>
                    </a:lnTo>
                    <a:lnTo>
                      <a:pt x="0" y="182"/>
                    </a:lnTo>
                    <a:lnTo>
                      <a:pt x="0" y="150"/>
                    </a:lnTo>
                    <a:lnTo>
                      <a:pt x="0" y="108"/>
                    </a:lnTo>
                    <a:lnTo>
                      <a:pt x="0" y="108"/>
                    </a:lnTo>
                    <a:lnTo>
                      <a:pt x="2" y="102"/>
                    </a:lnTo>
                    <a:lnTo>
                      <a:pt x="4" y="96"/>
                    </a:lnTo>
                    <a:lnTo>
                      <a:pt x="8" y="92"/>
                    </a:lnTo>
                    <a:lnTo>
                      <a:pt x="8" y="92"/>
                    </a:lnTo>
                    <a:lnTo>
                      <a:pt x="10" y="90"/>
                    </a:lnTo>
                    <a:lnTo>
                      <a:pt x="10" y="88"/>
                    </a:lnTo>
                    <a:lnTo>
                      <a:pt x="10" y="86"/>
                    </a:lnTo>
                    <a:lnTo>
                      <a:pt x="10" y="86"/>
                    </a:lnTo>
                    <a:lnTo>
                      <a:pt x="14" y="74"/>
                    </a:lnTo>
                    <a:lnTo>
                      <a:pt x="22" y="56"/>
                    </a:lnTo>
                    <a:lnTo>
                      <a:pt x="34" y="34"/>
                    </a:lnTo>
                    <a:lnTo>
                      <a:pt x="34" y="34"/>
                    </a:lnTo>
                    <a:lnTo>
                      <a:pt x="36" y="30"/>
                    </a:lnTo>
                    <a:lnTo>
                      <a:pt x="38" y="26"/>
                    </a:lnTo>
                    <a:lnTo>
                      <a:pt x="46" y="22"/>
                    </a:lnTo>
                    <a:lnTo>
                      <a:pt x="58" y="16"/>
                    </a:lnTo>
                    <a:lnTo>
                      <a:pt x="58" y="16"/>
                    </a:lnTo>
                    <a:lnTo>
                      <a:pt x="62" y="12"/>
                    </a:lnTo>
                    <a:lnTo>
                      <a:pt x="70" y="8"/>
                    </a:lnTo>
                    <a:lnTo>
                      <a:pt x="86" y="2"/>
                    </a:lnTo>
                    <a:lnTo>
                      <a:pt x="106" y="0"/>
                    </a:lnTo>
                    <a:lnTo>
                      <a:pt x="106" y="0"/>
                    </a:lnTo>
                    <a:lnTo>
                      <a:pt x="118" y="0"/>
                    </a:lnTo>
                    <a:lnTo>
                      <a:pt x="126" y="4"/>
                    </a:lnTo>
                    <a:lnTo>
                      <a:pt x="134" y="8"/>
                    </a:lnTo>
                    <a:lnTo>
                      <a:pt x="210" y="10"/>
                    </a:lnTo>
                    <a:lnTo>
                      <a:pt x="210" y="10"/>
                    </a:lnTo>
                    <a:lnTo>
                      <a:pt x="232" y="8"/>
                    </a:lnTo>
                    <a:lnTo>
                      <a:pt x="250" y="6"/>
                    </a:lnTo>
                    <a:lnTo>
                      <a:pt x="250" y="6"/>
                    </a:lnTo>
                    <a:lnTo>
                      <a:pt x="262" y="6"/>
                    </a:lnTo>
                    <a:lnTo>
                      <a:pt x="272" y="10"/>
                    </a:lnTo>
                    <a:lnTo>
                      <a:pt x="286" y="14"/>
                    </a:lnTo>
                    <a:lnTo>
                      <a:pt x="314" y="18"/>
                    </a:lnTo>
                    <a:lnTo>
                      <a:pt x="314" y="18"/>
                    </a:lnTo>
                    <a:lnTo>
                      <a:pt x="326" y="22"/>
                    </a:lnTo>
                    <a:lnTo>
                      <a:pt x="338" y="30"/>
                    </a:lnTo>
                    <a:lnTo>
                      <a:pt x="350" y="40"/>
                    </a:lnTo>
                    <a:lnTo>
                      <a:pt x="360" y="52"/>
                    </a:lnTo>
                    <a:lnTo>
                      <a:pt x="376" y="70"/>
                    </a:lnTo>
                    <a:lnTo>
                      <a:pt x="384" y="80"/>
                    </a:lnTo>
                    <a:lnTo>
                      <a:pt x="384" y="80"/>
                    </a:lnTo>
                    <a:lnTo>
                      <a:pt x="388" y="76"/>
                    </a:lnTo>
                    <a:lnTo>
                      <a:pt x="396" y="76"/>
                    </a:lnTo>
                    <a:lnTo>
                      <a:pt x="404" y="78"/>
                    </a:lnTo>
                    <a:lnTo>
                      <a:pt x="404" y="78"/>
                    </a:lnTo>
                    <a:lnTo>
                      <a:pt x="408" y="80"/>
                    </a:lnTo>
                    <a:lnTo>
                      <a:pt x="412" y="84"/>
                    </a:lnTo>
                    <a:lnTo>
                      <a:pt x="412" y="88"/>
                    </a:lnTo>
                    <a:lnTo>
                      <a:pt x="412" y="90"/>
                    </a:lnTo>
                    <a:lnTo>
                      <a:pt x="408" y="96"/>
                    </a:lnTo>
                    <a:lnTo>
                      <a:pt x="406" y="98"/>
                    </a:lnTo>
                    <a:lnTo>
                      <a:pt x="406" y="98"/>
                    </a:lnTo>
                    <a:lnTo>
                      <a:pt x="426" y="104"/>
                    </a:lnTo>
                    <a:lnTo>
                      <a:pt x="444" y="110"/>
                    </a:lnTo>
                    <a:lnTo>
                      <a:pt x="474" y="124"/>
                    </a:lnTo>
                    <a:lnTo>
                      <a:pt x="494" y="134"/>
                    </a:lnTo>
                    <a:lnTo>
                      <a:pt x="500" y="138"/>
                    </a:lnTo>
                    <a:lnTo>
                      <a:pt x="500" y="138"/>
                    </a:lnTo>
                    <a:close/>
                    <a:moveTo>
                      <a:pt x="348" y="88"/>
                    </a:moveTo>
                    <a:lnTo>
                      <a:pt x="392" y="94"/>
                    </a:lnTo>
                    <a:lnTo>
                      <a:pt x="392" y="94"/>
                    </a:lnTo>
                    <a:lnTo>
                      <a:pt x="388" y="88"/>
                    </a:lnTo>
                    <a:lnTo>
                      <a:pt x="380" y="78"/>
                    </a:lnTo>
                    <a:lnTo>
                      <a:pt x="358" y="56"/>
                    </a:lnTo>
                    <a:lnTo>
                      <a:pt x="330" y="26"/>
                    </a:lnTo>
                    <a:lnTo>
                      <a:pt x="330" y="26"/>
                    </a:lnTo>
                    <a:lnTo>
                      <a:pt x="308" y="22"/>
                    </a:lnTo>
                    <a:lnTo>
                      <a:pt x="280" y="20"/>
                    </a:lnTo>
                    <a:lnTo>
                      <a:pt x="218" y="18"/>
                    </a:lnTo>
                    <a:lnTo>
                      <a:pt x="166" y="20"/>
                    </a:lnTo>
                    <a:lnTo>
                      <a:pt x="146" y="22"/>
                    </a:lnTo>
                    <a:lnTo>
                      <a:pt x="150" y="70"/>
                    </a:lnTo>
                    <a:lnTo>
                      <a:pt x="150" y="70"/>
                    </a:lnTo>
                    <a:lnTo>
                      <a:pt x="154" y="82"/>
                    </a:lnTo>
                    <a:lnTo>
                      <a:pt x="158" y="88"/>
                    </a:lnTo>
                    <a:lnTo>
                      <a:pt x="162" y="90"/>
                    </a:lnTo>
                    <a:lnTo>
                      <a:pt x="164" y="90"/>
                    </a:lnTo>
                    <a:lnTo>
                      <a:pt x="264" y="94"/>
                    </a:lnTo>
                    <a:lnTo>
                      <a:pt x="240" y="88"/>
                    </a:lnTo>
                    <a:lnTo>
                      <a:pt x="204" y="86"/>
                    </a:lnTo>
                    <a:lnTo>
                      <a:pt x="204" y="86"/>
                    </a:lnTo>
                    <a:lnTo>
                      <a:pt x="164" y="86"/>
                    </a:lnTo>
                    <a:lnTo>
                      <a:pt x="162" y="86"/>
                    </a:lnTo>
                    <a:lnTo>
                      <a:pt x="168" y="84"/>
                    </a:lnTo>
                    <a:lnTo>
                      <a:pt x="204" y="82"/>
                    </a:lnTo>
                    <a:lnTo>
                      <a:pt x="204" y="82"/>
                    </a:lnTo>
                    <a:lnTo>
                      <a:pt x="212" y="80"/>
                    </a:lnTo>
                    <a:lnTo>
                      <a:pt x="224" y="80"/>
                    </a:lnTo>
                    <a:lnTo>
                      <a:pt x="248" y="86"/>
                    </a:lnTo>
                    <a:lnTo>
                      <a:pt x="280" y="94"/>
                    </a:lnTo>
                    <a:lnTo>
                      <a:pt x="372" y="96"/>
                    </a:lnTo>
                    <a:lnTo>
                      <a:pt x="372" y="96"/>
                    </a:lnTo>
                    <a:lnTo>
                      <a:pt x="356" y="94"/>
                    </a:lnTo>
                    <a:lnTo>
                      <a:pt x="334" y="90"/>
                    </a:lnTo>
                    <a:lnTo>
                      <a:pt x="306" y="90"/>
                    </a:lnTo>
                    <a:lnTo>
                      <a:pt x="306" y="90"/>
                    </a:lnTo>
                    <a:lnTo>
                      <a:pt x="276" y="88"/>
                    </a:lnTo>
                    <a:lnTo>
                      <a:pt x="276" y="88"/>
                    </a:lnTo>
                    <a:lnTo>
                      <a:pt x="280" y="86"/>
                    </a:lnTo>
                    <a:lnTo>
                      <a:pt x="306" y="84"/>
                    </a:lnTo>
                    <a:lnTo>
                      <a:pt x="306" y="84"/>
                    </a:lnTo>
                    <a:lnTo>
                      <a:pt x="318" y="84"/>
                    </a:lnTo>
                    <a:lnTo>
                      <a:pt x="332" y="84"/>
                    </a:lnTo>
                    <a:lnTo>
                      <a:pt x="348" y="88"/>
                    </a:lnTo>
                    <a:lnTo>
                      <a:pt x="348" y="88"/>
                    </a:lnTo>
                    <a:close/>
                    <a:moveTo>
                      <a:pt x="308" y="184"/>
                    </a:moveTo>
                    <a:lnTo>
                      <a:pt x="308" y="184"/>
                    </a:lnTo>
                    <a:lnTo>
                      <a:pt x="310" y="184"/>
                    </a:lnTo>
                    <a:lnTo>
                      <a:pt x="310" y="182"/>
                    </a:lnTo>
                    <a:lnTo>
                      <a:pt x="308" y="180"/>
                    </a:lnTo>
                    <a:lnTo>
                      <a:pt x="290" y="152"/>
                    </a:lnTo>
                    <a:lnTo>
                      <a:pt x="212" y="146"/>
                    </a:lnTo>
                    <a:lnTo>
                      <a:pt x="212" y="146"/>
                    </a:lnTo>
                    <a:lnTo>
                      <a:pt x="208" y="146"/>
                    </a:lnTo>
                    <a:lnTo>
                      <a:pt x="204" y="148"/>
                    </a:lnTo>
                    <a:lnTo>
                      <a:pt x="204" y="152"/>
                    </a:lnTo>
                    <a:lnTo>
                      <a:pt x="204" y="152"/>
                    </a:lnTo>
                    <a:lnTo>
                      <a:pt x="204" y="160"/>
                    </a:lnTo>
                    <a:lnTo>
                      <a:pt x="208" y="166"/>
                    </a:lnTo>
                    <a:lnTo>
                      <a:pt x="214" y="172"/>
                    </a:lnTo>
                    <a:lnTo>
                      <a:pt x="222" y="176"/>
                    </a:lnTo>
                    <a:lnTo>
                      <a:pt x="236" y="180"/>
                    </a:lnTo>
                    <a:lnTo>
                      <a:pt x="244" y="180"/>
                    </a:lnTo>
                    <a:lnTo>
                      <a:pt x="308" y="184"/>
                    </a:lnTo>
                    <a:close/>
                    <a:moveTo>
                      <a:pt x="162" y="300"/>
                    </a:moveTo>
                    <a:lnTo>
                      <a:pt x="162" y="300"/>
                    </a:lnTo>
                    <a:lnTo>
                      <a:pt x="166" y="298"/>
                    </a:lnTo>
                    <a:lnTo>
                      <a:pt x="168" y="296"/>
                    </a:lnTo>
                    <a:lnTo>
                      <a:pt x="174" y="286"/>
                    </a:lnTo>
                    <a:lnTo>
                      <a:pt x="178" y="270"/>
                    </a:lnTo>
                    <a:lnTo>
                      <a:pt x="178" y="252"/>
                    </a:lnTo>
                    <a:lnTo>
                      <a:pt x="178" y="252"/>
                    </a:lnTo>
                    <a:lnTo>
                      <a:pt x="178" y="232"/>
                    </a:lnTo>
                    <a:lnTo>
                      <a:pt x="174" y="218"/>
                    </a:lnTo>
                    <a:lnTo>
                      <a:pt x="168" y="206"/>
                    </a:lnTo>
                    <a:lnTo>
                      <a:pt x="166" y="204"/>
                    </a:lnTo>
                    <a:lnTo>
                      <a:pt x="162" y="204"/>
                    </a:lnTo>
                    <a:lnTo>
                      <a:pt x="162" y="204"/>
                    </a:lnTo>
                    <a:lnTo>
                      <a:pt x="158" y="204"/>
                    </a:lnTo>
                    <a:lnTo>
                      <a:pt x="156" y="206"/>
                    </a:lnTo>
                    <a:lnTo>
                      <a:pt x="150" y="218"/>
                    </a:lnTo>
                    <a:lnTo>
                      <a:pt x="148" y="232"/>
                    </a:lnTo>
                    <a:lnTo>
                      <a:pt x="146" y="252"/>
                    </a:lnTo>
                    <a:lnTo>
                      <a:pt x="146" y="252"/>
                    </a:lnTo>
                    <a:lnTo>
                      <a:pt x="148" y="270"/>
                    </a:lnTo>
                    <a:lnTo>
                      <a:pt x="150" y="286"/>
                    </a:lnTo>
                    <a:lnTo>
                      <a:pt x="156" y="296"/>
                    </a:lnTo>
                    <a:lnTo>
                      <a:pt x="158" y="298"/>
                    </a:lnTo>
                    <a:lnTo>
                      <a:pt x="162" y="300"/>
                    </a:lnTo>
                    <a:lnTo>
                      <a:pt x="162" y="300"/>
                    </a:lnTo>
                    <a:close/>
                    <a:moveTo>
                      <a:pt x="134" y="66"/>
                    </a:moveTo>
                    <a:lnTo>
                      <a:pt x="134" y="66"/>
                    </a:lnTo>
                    <a:lnTo>
                      <a:pt x="132" y="58"/>
                    </a:lnTo>
                    <a:lnTo>
                      <a:pt x="132" y="44"/>
                    </a:lnTo>
                    <a:lnTo>
                      <a:pt x="128" y="30"/>
                    </a:lnTo>
                    <a:lnTo>
                      <a:pt x="124" y="24"/>
                    </a:lnTo>
                    <a:lnTo>
                      <a:pt x="120" y="22"/>
                    </a:lnTo>
                    <a:lnTo>
                      <a:pt x="120" y="22"/>
                    </a:lnTo>
                    <a:lnTo>
                      <a:pt x="110" y="20"/>
                    </a:lnTo>
                    <a:lnTo>
                      <a:pt x="104" y="22"/>
                    </a:lnTo>
                    <a:lnTo>
                      <a:pt x="102" y="22"/>
                    </a:lnTo>
                    <a:lnTo>
                      <a:pt x="100" y="26"/>
                    </a:lnTo>
                    <a:lnTo>
                      <a:pt x="86" y="72"/>
                    </a:lnTo>
                    <a:lnTo>
                      <a:pt x="86" y="72"/>
                    </a:lnTo>
                    <a:lnTo>
                      <a:pt x="102" y="70"/>
                    </a:lnTo>
                    <a:lnTo>
                      <a:pt x="114" y="72"/>
                    </a:lnTo>
                    <a:lnTo>
                      <a:pt x="118" y="74"/>
                    </a:lnTo>
                    <a:lnTo>
                      <a:pt x="120" y="78"/>
                    </a:lnTo>
                    <a:lnTo>
                      <a:pt x="120" y="78"/>
                    </a:lnTo>
                    <a:lnTo>
                      <a:pt x="122" y="82"/>
                    </a:lnTo>
                    <a:lnTo>
                      <a:pt x="122" y="84"/>
                    </a:lnTo>
                    <a:lnTo>
                      <a:pt x="126" y="84"/>
                    </a:lnTo>
                    <a:lnTo>
                      <a:pt x="126" y="84"/>
                    </a:lnTo>
                    <a:lnTo>
                      <a:pt x="128" y="76"/>
                    </a:lnTo>
                    <a:lnTo>
                      <a:pt x="130" y="70"/>
                    </a:lnTo>
                    <a:lnTo>
                      <a:pt x="134" y="66"/>
                    </a:lnTo>
                    <a:lnTo>
                      <a:pt x="134" y="66"/>
                    </a:lnTo>
                    <a:close/>
                    <a:moveTo>
                      <a:pt x="94" y="20"/>
                    </a:moveTo>
                    <a:lnTo>
                      <a:pt x="76" y="20"/>
                    </a:lnTo>
                    <a:lnTo>
                      <a:pt x="76" y="20"/>
                    </a:lnTo>
                    <a:lnTo>
                      <a:pt x="66" y="48"/>
                    </a:lnTo>
                    <a:lnTo>
                      <a:pt x="58" y="70"/>
                    </a:lnTo>
                    <a:lnTo>
                      <a:pt x="54" y="90"/>
                    </a:lnTo>
                    <a:lnTo>
                      <a:pt x="72" y="92"/>
                    </a:lnTo>
                    <a:lnTo>
                      <a:pt x="72" y="92"/>
                    </a:lnTo>
                    <a:lnTo>
                      <a:pt x="80" y="62"/>
                    </a:lnTo>
                    <a:lnTo>
                      <a:pt x="88" y="38"/>
                    </a:lnTo>
                    <a:lnTo>
                      <a:pt x="94" y="20"/>
                    </a:lnTo>
                    <a:lnTo>
                      <a:pt x="94" y="20"/>
                    </a:lnTo>
                    <a:close/>
                    <a:moveTo>
                      <a:pt x="72" y="24"/>
                    </a:moveTo>
                    <a:lnTo>
                      <a:pt x="72" y="24"/>
                    </a:lnTo>
                    <a:lnTo>
                      <a:pt x="72" y="22"/>
                    </a:lnTo>
                    <a:lnTo>
                      <a:pt x="72" y="22"/>
                    </a:lnTo>
                    <a:lnTo>
                      <a:pt x="70" y="24"/>
                    </a:lnTo>
                    <a:lnTo>
                      <a:pt x="70" y="24"/>
                    </a:lnTo>
                    <a:lnTo>
                      <a:pt x="62" y="40"/>
                    </a:lnTo>
                    <a:lnTo>
                      <a:pt x="54" y="56"/>
                    </a:lnTo>
                    <a:lnTo>
                      <a:pt x="48" y="74"/>
                    </a:lnTo>
                    <a:lnTo>
                      <a:pt x="48" y="74"/>
                    </a:lnTo>
                    <a:lnTo>
                      <a:pt x="46" y="78"/>
                    </a:lnTo>
                    <a:lnTo>
                      <a:pt x="46" y="82"/>
                    </a:lnTo>
                    <a:lnTo>
                      <a:pt x="48" y="88"/>
                    </a:lnTo>
                    <a:lnTo>
                      <a:pt x="52" y="88"/>
                    </a:lnTo>
                    <a:lnTo>
                      <a:pt x="52" y="88"/>
                    </a:lnTo>
                    <a:lnTo>
                      <a:pt x="54" y="72"/>
                    </a:lnTo>
                    <a:lnTo>
                      <a:pt x="62" y="50"/>
                    </a:lnTo>
                    <a:lnTo>
                      <a:pt x="72" y="24"/>
                    </a:lnTo>
                    <a:lnTo>
                      <a:pt x="72" y="24"/>
                    </a:lnTo>
                    <a:close/>
                    <a:moveTo>
                      <a:pt x="62" y="24"/>
                    </a:moveTo>
                    <a:lnTo>
                      <a:pt x="62" y="24"/>
                    </a:lnTo>
                    <a:lnTo>
                      <a:pt x="56" y="24"/>
                    </a:lnTo>
                    <a:lnTo>
                      <a:pt x="50" y="26"/>
                    </a:lnTo>
                    <a:lnTo>
                      <a:pt x="42" y="32"/>
                    </a:lnTo>
                    <a:lnTo>
                      <a:pt x="32" y="42"/>
                    </a:lnTo>
                    <a:lnTo>
                      <a:pt x="26" y="54"/>
                    </a:lnTo>
                    <a:lnTo>
                      <a:pt x="16" y="74"/>
                    </a:lnTo>
                    <a:lnTo>
                      <a:pt x="14" y="84"/>
                    </a:lnTo>
                    <a:lnTo>
                      <a:pt x="22" y="86"/>
                    </a:lnTo>
                    <a:lnTo>
                      <a:pt x="22" y="86"/>
                    </a:lnTo>
                    <a:lnTo>
                      <a:pt x="28" y="84"/>
                    </a:lnTo>
                    <a:lnTo>
                      <a:pt x="32" y="80"/>
                    </a:lnTo>
                    <a:lnTo>
                      <a:pt x="34" y="74"/>
                    </a:lnTo>
                    <a:lnTo>
                      <a:pt x="34" y="74"/>
                    </a:lnTo>
                    <a:lnTo>
                      <a:pt x="48" y="48"/>
                    </a:lnTo>
                    <a:lnTo>
                      <a:pt x="62" y="24"/>
                    </a:lnTo>
                    <a:lnTo>
                      <a:pt x="62" y="24"/>
                    </a:lnTo>
                    <a:close/>
                    <a:moveTo>
                      <a:pt x="18" y="240"/>
                    </a:moveTo>
                    <a:lnTo>
                      <a:pt x="18" y="240"/>
                    </a:lnTo>
                    <a:lnTo>
                      <a:pt x="22" y="238"/>
                    </a:lnTo>
                    <a:lnTo>
                      <a:pt x="24" y="230"/>
                    </a:lnTo>
                    <a:lnTo>
                      <a:pt x="26" y="218"/>
                    </a:lnTo>
                    <a:lnTo>
                      <a:pt x="28" y="204"/>
                    </a:lnTo>
                    <a:lnTo>
                      <a:pt x="28" y="204"/>
                    </a:lnTo>
                    <a:lnTo>
                      <a:pt x="26" y="190"/>
                    </a:lnTo>
                    <a:lnTo>
                      <a:pt x="24" y="180"/>
                    </a:lnTo>
                    <a:lnTo>
                      <a:pt x="22" y="172"/>
                    </a:lnTo>
                    <a:lnTo>
                      <a:pt x="18" y="168"/>
                    </a:lnTo>
                    <a:lnTo>
                      <a:pt x="18" y="168"/>
                    </a:lnTo>
                    <a:lnTo>
                      <a:pt x="14" y="172"/>
                    </a:lnTo>
                    <a:lnTo>
                      <a:pt x="12" y="180"/>
                    </a:lnTo>
                    <a:lnTo>
                      <a:pt x="10" y="190"/>
                    </a:lnTo>
                    <a:lnTo>
                      <a:pt x="10" y="204"/>
                    </a:lnTo>
                    <a:lnTo>
                      <a:pt x="10" y="204"/>
                    </a:lnTo>
                    <a:lnTo>
                      <a:pt x="10" y="218"/>
                    </a:lnTo>
                    <a:lnTo>
                      <a:pt x="12" y="230"/>
                    </a:lnTo>
                    <a:lnTo>
                      <a:pt x="14" y="238"/>
                    </a:lnTo>
                    <a:lnTo>
                      <a:pt x="18" y="240"/>
                    </a:lnTo>
                    <a:lnTo>
                      <a:pt x="18" y="2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grpSp>
        <p:sp>
          <p:nvSpPr>
            <p:cNvPr id="29" name="Freeform 68"/>
            <p:cNvSpPr>
              <a:spLocks noEditPoints="1"/>
            </p:cNvSpPr>
            <p:nvPr/>
          </p:nvSpPr>
          <p:spPr bwMode="auto">
            <a:xfrm>
              <a:off x="7723658" y="5741869"/>
              <a:ext cx="1360438" cy="671308"/>
            </a:xfrm>
            <a:custGeom>
              <a:avLst/>
              <a:gdLst>
                <a:gd name="T0" fmla="*/ 238 w 458"/>
                <a:gd name="T1" fmla="*/ 86 h 226"/>
                <a:gd name="T2" fmla="*/ 238 w 458"/>
                <a:gd name="T3" fmla="*/ 80 h 226"/>
                <a:gd name="T4" fmla="*/ 248 w 458"/>
                <a:gd name="T5" fmla="*/ 74 h 226"/>
                <a:gd name="T6" fmla="*/ 264 w 458"/>
                <a:gd name="T7" fmla="*/ 112 h 226"/>
                <a:gd name="T8" fmla="*/ 274 w 458"/>
                <a:gd name="T9" fmla="*/ 124 h 226"/>
                <a:gd name="T10" fmla="*/ 248 w 458"/>
                <a:gd name="T11" fmla="*/ 80 h 226"/>
                <a:gd name="T12" fmla="*/ 280 w 458"/>
                <a:gd name="T13" fmla="*/ 122 h 226"/>
                <a:gd name="T14" fmla="*/ 308 w 458"/>
                <a:gd name="T15" fmla="*/ 124 h 226"/>
                <a:gd name="T16" fmla="*/ 76 w 458"/>
                <a:gd name="T17" fmla="*/ 106 h 226"/>
                <a:gd name="T18" fmla="*/ 100 w 458"/>
                <a:gd name="T19" fmla="*/ 144 h 226"/>
                <a:gd name="T20" fmla="*/ 120 w 458"/>
                <a:gd name="T21" fmla="*/ 62 h 226"/>
                <a:gd name="T22" fmla="*/ 108 w 458"/>
                <a:gd name="T23" fmla="*/ 92 h 226"/>
                <a:gd name="T24" fmla="*/ 132 w 458"/>
                <a:gd name="T25" fmla="*/ 80 h 226"/>
                <a:gd name="T26" fmla="*/ 196 w 458"/>
                <a:gd name="T27" fmla="*/ 70 h 226"/>
                <a:gd name="T28" fmla="*/ 238 w 458"/>
                <a:gd name="T29" fmla="*/ 78 h 226"/>
                <a:gd name="T30" fmla="*/ 34 w 458"/>
                <a:gd name="T31" fmla="*/ 116 h 226"/>
                <a:gd name="T32" fmla="*/ 34 w 458"/>
                <a:gd name="T33" fmla="*/ 114 h 226"/>
                <a:gd name="T34" fmla="*/ 36 w 458"/>
                <a:gd name="T35" fmla="*/ 110 h 226"/>
                <a:gd name="T36" fmla="*/ 50 w 458"/>
                <a:gd name="T37" fmla="*/ 104 h 226"/>
                <a:gd name="T38" fmla="*/ 44 w 458"/>
                <a:gd name="T39" fmla="*/ 114 h 226"/>
                <a:gd name="T40" fmla="*/ 44 w 458"/>
                <a:gd name="T41" fmla="*/ 106 h 226"/>
                <a:gd name="T42" fmla="*/ 52 w 458"/>
                <a:gd name="T43" fmla="*/ 124 h 226"/>
                <a:gd name="T44" fmla="*/ 60 w 458"/>
                <a:gd name="T45" fmla="*/ 104 h 226"/>
                <a:gd name="T46" fmla="*/ 60 w 458"/>
                <a:gd name="T47" fmla="*/ 102 h 226"/>
                <a:gd name="T48" fmla="*/ 70 w 458"/>
                <a:gd name="T49" fmla="*/ 114 h 226"/>
                <a:gd name="T50" fmla="*/ 72 w 458"/>
                <a:gd name="T51" fmla="*/ 106 h 226"/>
                <a:gd name="T52" fmla="*/ 72 w 458"/>
                <a:gd name="T53" fmla="*/ 102 h 226"/>
                <a:gd name="T54" fmla="*/ 86 w 458"/>
                <a:gd name="T55" fmla="*/ 40 h 226"/>
                <a:gd name="T56" fmla="*/ 116 w 458"/>
                <a:gd name="T57" fmla="*/ 54 h 226"/>
                <a:gd name="T58" fmla="*/ 134 w 458"/>
                <a:gd name="T59" fmla="*/ 52 h 226"/>
                <a:gd name="T60" fmla="*/ 124 w 458"/>
                <a:gd name="T61" fmla="*/ 56 h 226"/>
                <a:gd name="T62" fmla="*/ 152 w 458"/>
                <a:gd name="T63" fmla="*/ 0 h 226"/>
                <a:gd name="T64" fmla="*/ 156 w 458"/>
                <a:gd name="T65" fmla="*/ 68 h 226"/>
                <a:gd name="T66" fmla="*/ 170 w 458"/>
                <a:gd name="T67" fmla="*/ 42 h 226"/>
                <a:gd name="T68" fmla="*/ 194 w 458"/>
                <a:gd name="T69" fmla="*/ 56 h 226"/>
                <a:gd name="T70" fmla="*/ 210 w 458"/>
                <a:gd name="T71" fmla="*/ 54 h 226"/>
                <a:gd name="T72" fmla="*/ 202 w 458"/>
                <a:gd name="T73" fmla="*/ 60 h 226"/>
                <a:gd name="T74" fmla="*/ 222 w 458"/>
                <a:gd name="T75" fmla="*/ 46 h 226"/>
                <a:gd name="T76" fmla="*/ 268 w 458"/>
                <a:gd name="T77" fmla="*/ 90 h 226"/>
                <a:gd name="T78" fmla="*/ 288 w 458"/>
                <a:gd name="T79" fmla="*/ 106 h 226"/>
                <a:gd name="T80" fmla="*/ 314 w 458"/>
                <a:gd name="T81" fmla="*/ 128 h 226"/>
                <a:gd name="T82" fmla="*/ 458 w 458"/>
                <a:gd name="T83" fmla="*/ 156 h 226"/>
                <a:gd name="T84" fmla="*/ 446 w 458"/>
                <a:gd name="T85" fmla="*/ 182 h 226"/>
                <a:gd name="T86" fmla="*/ 200 w 458"/>
                <a:gd name="T87" fmla="*/ 226 h 226"/>
                <a:gd name="T88" fmla="*/ 28 w 458"/>
                <a:gd name="T89" fmla="*/ 194 h 226"/>
                <a:gd name="T90" fmla="*/ 18 w 458"/>
                <a:gd name="T91" fmla="*/ 154 h 226"/>
                <a:gd name="T92" fmla="*/ 26 w 458"/>
                <a:gd name="T93" fmla="*/ 146 h 226"/>
                <a:gd name="T94" fmla="*/ 74 w 458"/>
                <a:gd name="T95" fmla="*/ 100 h 226"/>
                <a:gd name="T96" fmla="*/ 252 w 458"/>
                <a:gd name="T97" fmla="*/ 122 h 226"/>
                <a:gd name="T98" fmla="*/ 218 w 458"/>
                <a:gd name="T99" fmla="*/ 112 h 226"/>
                <a:gd name="T100" fmla="*/ 224 w 458"/>
                <a:gd name="T101" fmla="*/ 122 h 226"/>
                <a:gd name="T102" fmla="*/ 190 w 458"/>
                <a:gd name="T103" fmla="*/ 112 h 226"/>
                <a:gd name="T104" fmla="*/ 198 w 458"/>
                <a:gd name="T105" fmla="*/ 172 h 226"/>
                <a:gd name="T106" fmla="*/ 182 w 458"/>
                <a:gd name="T107" fmla="*/ 174 h 226"/>
                <a:gd name="T108" fmla="*/ 148 w 458"/>
                <a:gd name="T109" fmla="*/ 176 h 226"/>
                <a:gd name="T110" fmla="*/ 78 w 458"/>
                <a:gd name="T111" fmla="*/ 17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8" h="226">
                  <a:moveTo>
                    <a:pt x="238" y="76"/>
                  </a:moveTo>
                  <a:lnTo>
                    <a:pt x="238" y="74"/>
                  </a:lnTo>
                  <a:lnTo>
                    <a:pt x="228" y="74"/>
                  </a:lnTo>
                  <a:lnTo>
                    <a:pt x="238" y="76"/>
                  </a:lnTo>
                  <a:close/>
                  <a:moveTo>
                    <a:pt x="238" y="86"/>
                  </a:moveTo>
                  <a:lnTo>
                    <a:pt x="238" y="80"/>
                  </a:lnTo>
                  <a:lnTo>
                    <a:pt x="230" y="80"/>
                  </a:lnTo>
                  <a:lnTo>
                    <a:pt x="238" y="86"/>
                  </a:lnTo>
                  <a:close/>
                  <a:moveTo>
                    <a:pt x="238" y="80"/>
                  </a:moveTo>
                  <a:lnTo>
                    <a:pt x="244" y="78"/>
                  </a:lnTo>
                  <a:lnTo>
                    <a:pt x="238" y="78"/>
                  </a:lnTo>
                  <a:lnTo>
                    <a:pt x="238" y="80"/>
                  </a:lnTo>
                  <a:close/>
                  <a:moveTo>
                    <a:pt x="246" y="88"/>
                  </a:moveTo>
                  <a:lnTo>
                    <a:pt x="246" y="80"/>
                  </a:lnTo>
                  <a:lnTo>
                    <a:pt x="238" y="80"/>
                  </a:lnTo>
                  <a:lnTo>
                    <a:pt x="238" y="80"/>
                  </a:lnTo>
                  <a:lnTo>
                    <a:pt x="240" y="88"/>
                  </a:lnTo>
                  <a:lnTo>
                    <a:pt x="240" y="88"/>
                  </a:lnTo>
                  <a:lnTo>
                    <a:pt x="246" y="88"/>
                  </a:lnTo>
                  <a:lnTo>
                    <a:pt x="246" y="88"/>
                  </a:lnTo>
                  <a:close/>
                  <a:moveTo>
                    <a:pt x="264" y="76"/>
                  </a:moveTo>
                  <a:lnTo>
                    <a:pt x="264" y="76"/>
                  </a:lnTo>
                  <a:lnTo>
                    <a:pt x="256" y="74"/>
                  </a:lnTo>
                  <a:lnTo>
                    <a:pt x="248" y="74"/>
                  </a:lnTo>
                  <a:lnTo>
                    <a:pt x="238" y="74"/>
                  </a:lnTo>
                  <a:lnTo>
                    <a:pt x="238" y="76"/>
                  </a:lnTo>
                  <a:lnTo>
                    <a:pt x="248" y="78"/>
                  </a:lnTo>
                  <a:lnTo>
                    <a:pt x="264" y="76"/>
                  </a:lnTo>
                  <a:close/>
                  <a:moveTo>
                    <a:pt x="276" y="122"/>
                  </a:moveTo>
                  <a:lnTo>
                    <a:pt x="266" y="114"/>
                  </a:lnTo>
                  <a:lnTo>
                    <a:pt x="266" y="114"/>
                  </a:lnTo>
                  <a:lnTo>
                    <a:pt x="264" y="112"/>
                  </a:lnTo>
                  <a:lnTo>
                    <a:pt x="264" y="112"/>
                  </a:lnTo>
                  <a:lnTo>
                    <a:pt x="248" y="112"/>
                  </a:lnTo>
                  <a:lnTo>
                    <a:pt x="248" y="112"/>
                  </a:lnTo>
                  <a:lnTo>
                    <a:pt x="248" y="112"/>
                  </a:lnTo>
                  <a:lnTo>
                    <a:pt x="248" y="114"/>
                  </a:lnTo>
                  <a:lnTo>
                    <a:pt x="248" y="114"/>
                  </a:lnTo>
                  <a:lnTo>
                    <a:pt x="258" y="124"/>
                  </a:lnTo>
                  <a:lnTo>
                    <a:pt x="274" y="124"/>
                  </a:lnTo>
                  <a:lnTo>
                    <a:pt x="274" y="124"/>
                  </a:lnTo>
                  <a:lnTo>
                    <a:pt x="276" y="124"/>
                  </a:lnTo>
                  <a:lnTo>
                    <a:pt x="276" y="122"/>
                  </a:lnTo>
                  <a:lnTo>
                    <a:pt x="276" y="122"/>
                  </a:lnTo>
                  <a:lnTo>
                    <a:pt x="276" y="122"/>
                  </a:lnTo>
                  <a:close/>
                  <a:moveTo>
                    <a:pt x="266" y="90"/>
                  </a:moveTo>
                  <a:lnTo>
                    <a:pt x="264" y="76"/>
                  </a:lnTo>
                  <a:lnTo>
                    <a:pt x="248" y="80"/>
                  </a:lnTo>
                  <a:lnTo>
                    <a:pt x="248" y="88"/>
                  </a:lnTo>
                  <a:lnTo>
                    <a:pt x="266" y="90"/>
                  </a:lnTo>
                  <a:close/>
                  <a:moveTo>
                    <a:pt x="298" y="124"/>
                  </a:moveTo>
                  <a:lnTo>
                    <a:pt x="286" y="114"/>
                  </a:lnTo>
                  <a:lnTo>
                    <a:pt x="286" y="114"/>
                  </a:lnTo>
                  <a:lnTo>
                    <a:pt x="282" y="114"/>
                  </a:lnTo>
                  <a:lnTo>
                    <a:pt x="268" y="112"/>
                  </a:lnTo>
                  <a:lnTo>
                    <a:pt x="280" y="122"/>
                  </a:lnTo>
                  <a:lnTo>
                    <a:pt x="280" y="122"/>
                  </a:lnTo>
                  <a:lnTo>
                    <a:pt x="282" y="124"/>
                  </a:lnTo>
                  <a:lnTo>
                    <a:pt x="284" y="124"/>
                  </a:lnTo>
                  <a:lnTo>
                    <a:pt x="298" y="124"/>
                  </a:lnTo>
                  <a:close/>
                  <a:moveTo>
                    <a:pt x="298" y="122"/>
                  </a:moveTo>
                  <a:lnTo>
                    <a:pt x="298" y="122"/>
                  </a:lnTo>
                  <a:lnTo>
                    <a:pt x="302" y="124"/>
                  </a:lnTo>
                  <a:lnTo>
                    <a:pt x="308" y="124"/>
                  </a:lnTo>
                  <a:lnTo>
                    <a:pt x="298" y="116"/>
                  </a:lnTo>
                  <a:lnTo>
                    <a:pt x="298" y="116"/>
                  </a:lnTo>
                  <a:lnTo>
                    <a:pt x="294" y="114"/>
                  </a:lnTo>
                  <a:lnTo>
                    <a:pt x="288" y="114"/>
                  </a:lnTo>
                  <a:lnTo>
                    <a:pt x="298" y="122"/>
                  </a:lnTo>
                  <a:close/>
                  <a:moveTo>
                    <a:pt x="82" y="100"/>
                  </a:moveTo>
                  <a:lnTo>
                    <a:pt x="76" y="102"/>
                  </a:lnTo>
                  <a:lnTo>
                    <a:pt x="76" y="106"/>
                  </a:lnTo>
                  <a:lnTo>
                    <a:pt x="82" y="104"/>
                  </a:lnTo>
                  <a:lnTo>
                    <a:pt x="82" y="100"/>
                  </a:lnTo>
                  <a:close/>
                  <a:moveTo>
                    <a:pt x="98" y="144"/>
                  </a:moveTo>
                  <a:lnTo>
                    <a:pt x="98" y="120"/>
                  </a:lnTo>
                  <a:lnTo>
                    <a:pt x="88" y="120"/>
                  </a:lnTo>
                  <a:lnTo>
                    <a:pt x="90" y="146"/>
                  </a:lnTo>
                  <a:lnTo>
                    <a:pt x="98" y="144"/>
                  </a:lnTo>
                  <a:close/>
                  <a:moveTo>
                    <a:pt x="100" y="144"/>
                  </a:moveTo>
                  <a:lnTo>
                    <a:pt x="104" y="144"/>
                  </a:lnTo>
                  <a:lnTo>
                    <a:pt x="104" y="118"/>
                  </a:lnTo>
                  <a:lnTo>
                    <a:pt x="98" y="120"/>
                  </a:lnTo>
                  <a:lnTo>
                    <a:pt x="100" y="144"/>
                  </a:lnTo>
                  <a:close/>
                  <a:moveTo>
                    <a:pt x="120" y="62"/>
                  </a:moveTo>
                  <a:lnTo>
                    <a:pt x="112" y="76"/>
                  </a:lnTo>
                  <a:lnTo>
                    <a:pt x="120" y="78"/>
                  </a:lnTo>
                  <a:lnTo>
                    <a:pt x="120" y="62"/>
                  </a:lnTo>
                  <a:close/>
                  <a:moveTo>
                    <a:pt x="130" y="78"/>
                  </a:moveTo>
                  <a:lnTo>
                    <a:pt x="122" y="62"/>
                  </a:lnTo>
                  <a:lnTo>
                    <a:pt x="122" y="78"/>
                  </a:lnTo>
                  <a:lnTo>
                    <a:pt x="130" y="78"/>
                  </a:lnTo>
                  <a:close/>
                  <a:moveTo>
                    <a:pt x="132" y="90"/>
                  </a:moveTo>
                  <a:lnTo>
                    <a:pt x="132" y="80"/>
                  </a:lnTo>
                  <a:lnTo>
                    <a:pt x="94" y="80"/>
                  </a:lnTo>
                  <a:lnTo>
                    <a:pt x="108" y="92"/>
                  </a:lnTo>
                  <a:lnTo>
                    <a:pt x="132" y="90"/>
                  </a:lnTo>
                  <a:close/>
                  <a:moveTo>
                    <a:pt x="150" y="74"/>
                  </a:moveTo>
                  <a:lnTo>
                    <a:pt x="132" y="78"/>
                  </a:lnTo>
                  <a:lnTo>
                    <a:pt x="150" y="78"/>
                  </a:lnTo>
                  <a:lnTo>
                    <a:pt x="150" y="74"/>
                  </a:lnTo>
                  <a:close/>
                  <a:moveTo>
                    <a:pt x="150" y="88"/>
                  </a:moveTo>
                  <a:lnTo>
                    <a:pt x="150" y="80"/>
                  </a:lnTo>
                  <a:lnTo>
                    <a:pt x="132" y="80"/>
                  </a:lnTo>
                  <a:lnTo>
                    <a:pt x="132" y="90"/>
                  </a:lnTo>
                  <a:lnTo>
                    <a:pt x="150" y="88"/>
                  </a:lnTo>
                  <a:close/>
                  <a:moveTo>
                    <a:pt x="152" y="88"/>
                  </a:moveTo>
                  <a:lnTo>
                    <a:pt x="224" y="88"/>
                  </a:lnTo>
                  <a:lnTo>
                    <a:pt x="220" y="82"/>
                  </a:lnTo>
                  <a:lnTo>
                    <a:pt x="152" y="80"/>
                  </a:lnTo>
                  <a:lnTo>
                    <a:pt x="152" y="88"/>
                  </a:lnTo>
                  <a:close/>
                  <a:moveTo>
                    <a:pt x="196" y="70"/>
                  </a:moveTo>
                  <a:lnTo>
                    <a:pt x="196" y="70"/>
                  </a:lnTo>
                  <a:lnTo>
                    <a:pt x="180" y="70"/>
                  </a:lnTo>
                  <a:lnTo>
                    <a:pt x="168" y="70"/>
                  </a:lnTo>
                  <a:lnTo>
                    <a:pt x="156" y="72"/>
                  </a:lnTo>
                  <a:lnTo>
                    <a:pt x="156" y="78"/>
                  </a:lnTo>
                  <a:lnTo>
                    <a:pt x="198" y="78"/>
                  </a:lnTo>
                  <a:lnTo>
                    <a:pt x="196" y="70"/>
                  </a:lnTo>
                  <a:close/>
                  <a:moveTo>
                    <a:pt x="238" y="78"/>
                  </a:moveTo>
                  <a:lnTo>
                    <a:pt x="238" y="78"/>
                  </a:lnTo>
                  <a:lnTo>
                    <a:pt x="216" y="72"/>
                  </a:lnTo>
                  <a:lnTo>
                    <a:pt x="200" y="70"/>
                  </a:lnTo>
                  <a:lnTo>
                    <a:pt x="200" y="80"/>
                  </a:lnTo>
                  <a:lnTo>
                    <a:pt x="238" y="80"/>
                  </a:lnTo>
                  <a:lnTo>
                    <a:pt x="238" y="78"/>
                  </a:lnTo>
                  <a:close/>
                  <a:moveTo>
                    <a:pt x="42" y="114"/>
                  </a:moveTo>
                  <a:lnTo>
                    <a:pt x="34" y="116"/>
                  </a:lnTo>
                  <a:lnTo>
                    <a:pt x="34" y="118"/>
                  </a:lnTo>
                  <a:lnTo>
                    <a:pt x="42" y="118"/>
                  </a:lnTo>
                  <a:lnTo>
                    <a:pt x="42" y="114"/>
                  </a:lnTo>
                  <a:close/>
                  <a:moveTo>
                    <a:pt x="34" y="114"/>
                  </a:moveTo>
                  <a:lnTo>
                    <a:pt x="42" y="114"/>
                  </a:lnTo>
                  <a:lnTo>
                    <a:pt x="42" y="110"/>
                  </a:lnTo>
                  <a:lnTo>
                    <a:pt x="34" y="110"/>
                  </a:lnTo>
                  <a:lnTo>
                    <a:pt x="34" y="114"/>
                  </a:lnTo>
                  <a:close/>
                  <a:moveTo>
                    <a:pt x="42" y="104"/>
                  </a:moveTo>
                  <a:lnTo>
                    <a:pt x="42" y="102"/>
                  </a:lnTo>
                  <a:lnTo>
                    <a:pt x="34" y="104"/>
                  </a:lnTo>
                  <a:lnTo>
                    <a:pt x="34" y="106"/>
                  </a:lnTo>
                  <a:lnTo>
                    <a:pt x="42" y="104"/>
                  </a:lnTo>
                  <a:close/>
                  <a:moveTo>
                    <a:pt x="42" y="106"/>
                  </a:moveTo>
                  <a:lnTo>
                    <a:pt x="34" y="106"/>
                  </a:lnTo>
                  <a:lnTo>
                    <a:pt x="36" y="110"/>
                  </a:lnTo>
                  <a:lnTo>
                    <a:pt x="42" y="110"/>
                  </a:lnTo>
                  <a:lnTo>
                    <a:pt x="42" y="106"/>
                  </a:lnTo>
                  <a:close/>
                  <a:moveTo>
                    <a:pt x="52" y="114"/>
                  </a:moveTo>
                  <a:lnTo>
                    <a:pt x="44" y="114"/>
                  </a:lnTo>
                  <a:lnTo>
                    <a:pt x="44" y="116"/>
                  </a:lnTo>
                  <a:lnTo>
                    <a:pt x="52" y="116"/>
                  </a:lnTo>
                  <a:lnTo>
                    <a:pt x="52" y="114"/>
                  </a:lnTo>
                  <a:close/>
                  <a:moveTo>
                    <a:pt x="50" y="104"/>
                  </a:moveTo>
                  <a:lnTo>
                    <a:pt x="50" y="102"/>
                  </a:lnTo>
                  <a:lnTo>
                    <a:pt x="44" y="102"/>
                  </a:lnTo>
                  <a:lnTo>
                    <a:pt x="44" y="104"/>
                  </a:lnTo>
                  <a:lnTo>
                    <a:pt x="50" y="104"/>
                  </a:lnTo>
                  <a:close/>
                  <a:moveTo>
                    <a:pt x="50" y="112"/>
                  </a:moveTo>
                  <a:lnTo>
                    <a:pt x="52" y="108"/>
                  </a:lnTo>
                  <a:lnTo>
                    <a:pt x="44" y="110"/>
                  </a:lnTo>
                  <a:lnTo>
                    <a:pt x="44" y="114"/>
                  </a:lnTo>
                  <a:lnTo>
                    <a:pt x="50" y="112"/>
                  </a:lnTo>
                  <a:close/>
                  <a:moveTo>
                    <a:pt x="52" y="152"/>
                  </a:moveTo>
                  <a:lnTo>
                    <a:pt x="52" y="124"/>
                  </a:lnTo>
                  <a:lnTo>
                    <a:pt x="46" y="124"/>
                  </a:lnTo>
                  <a:lnTo>
                    <a:pt x="46" y="152"/>
                  </a:lnTo>
                  <a:lnTo>
                    <a:pt x="52" y="152"/>
                  </a:lnTo>
                  <a:close/>
                  <a:moveTo>
                    <a:pt x="52" y="104"/>
                  </a:moveTo>
                  <a:lnTo>
                    <a:pt x="44" y="106"/>
                  </a:lnTo>
                  <a:lnTo>
                    <a:pt x="44" y="110"/>
                  </a:lnTo>
                  <a:lnTo>
                    <a:pt x="52" y="108"/>
                  </a:lnTo>
                  <a:lnTo>
                    <a:pt x="52" y="104"/>
                  </a:lnTo>
                  <a:close/>
                  <a:moveTo>
                    <a:pt x="52" y="124"/>
                  </a:moveTo>
                  <a:lnTo>
                    <a:pt x="52" y="152"/>
                  </a:lnTo>
                  <a:lnTo>
                    <a:pt x="58" y="150"/>
                  </a:lnTo>
                  <a:lnTo>
                    <a:pt x="60" y="122"/>
                  </a:lnTo>
                  <a:lnTo>
                    <a:pt x="52" y="124"/>
                  </a:lnTo>
                  <a:close/>
                  <a:moveTo>
                    <a:pt x="60" y="112"/>
                  </a:moveTo>
                  <a:lnTo>
                    <a:pt x="60" y="108"/>
                  </a:lnTo>
                  <a:lnTo>
                    <a:pt x="54" y="108"/>
                  </a:lnTo>
                  <a:lnTo>
                    <a:pt x="54" y="112"/>
                  </a:lnTo>
                  <a:lnTo>
                    <a:pt x="60" y="112"/>
                  </a:lnTo>
                  <a:close/>
                  <a:moveTo>
                    <a:pt x="54" y="108"/>
                  </a:moveTo>
                  <a:lnTo>
                    <a:pt x="60" y="108"/>
                  </a:lnTo>
                  <a:lnTo>
                    <a:pt x="60" y="104"/>
                  </a:lnTo>
                  <a:lnTo>
                    <a:pt x="54" y="104"/>
                  </a:lnTo>
                  <a:lnTo>
                    <a:pt x="54" y="108"/>
                  </a:lnTo>
                  <a:close/>
                  <a:moveTo>
                    <a:pt x="60" y="112"/>
                  </a:moveTo>
                  <a:lnTo>
                    <a:pt x="54" y="114"/>
                  </a:lnTo>
                  <a:lnTo>
                    <a:pt x="54" y="116"/>
                  </a:lnTo>
                  <a:lnTo>
                    <a:pt x="60" y="114"/>
                  </a:lnTo>
                  <a:lnTo>
                    <a:pt x="60" y="112"/>
                  </a:lnTo>
                  <a:close/>
                  <a:moveTo>
                    <a:pt x="60" y="102"/>
                  </a:moveTo>
                  <a:lnTo>
                    <a:pt x="60" y="100"/>
                  </a:lnTo>
                  <a:lnTo>
                    <a:pt x="54" y="100"/>
                  </a:lnTo>
                  <a:lnTo>
                    <a:pt x="54" y="104"/>
                  </a:lnTo>
                  <a:lnTo>
                    <a:pt x="60" y="102"/>
                  </a:lnTo>
                  <a:close/>
                  <a:moveTo>
                    <a:pt x="70" y="112"/>
                  </a:moveTo>
                  <a:lnTo>
                    <a:pt x="64" y="112"/>
                  </a:lnTo>
                  <a:lnTo>
                    <a:pt x="64" y="114"/>
                  </a:lnTo>
                  <a:lnTo>
                    <a:pt x="70" y="114"/>
                  </a:lnTo>
                  <a:lnTo>
                    <a:pt x="70" y="112"/>
                  </a:lnTo>
                  <a:close/>
                  <a:moveTo>
                    <a:pt x="64" y="112"/>
                  </a:moveTo>
                  <a:lnTo>
                    <a:pt x="70" y="110"/>
                  </a:lnTo>
                  <a:lnTo>
                    <a:pt x="70" y="106"/>
                  </a:lnTo>
                  <a:lnTo>
                    <a:pt x="64" y="108"/>
                  </a:lnTo>
                  <a:lnTo>
                    <a:pt x="64" y="112"/>
                  </a:lnTo>
                  <a:close/>
                  <a:moveTo>
                    <a:pt x="64" y="106"/>
                  </a:moveTo>
                  <a:lnTo>
                    <a:pt x="72" y="106"/>
                  </a:lnTo>
                  <a:lnTo>
                    <a:pt x="72" y="102"/>
                  </a:lnTo>
                  <a:lnTo>
                    <a:pt x="64" y="102"/>
                  </a:lnTo>
                  <a:lnTo>
                    <a:pt x="64" y="106"/>
                  </a:lnTo>
                  <a:close/>
                  <a:moveTo>
                    <a:pt x="72" y="102"/>
                  </a:moveTo>
                  <a:lnTo>
                    <a:pt x="72" y="100"/>
                  </a:lnTo>
                  <a:lnTo>
                    <a:pt x="64" y="100"/>
                  </a:lnTo>
                  <a:lnTo>
                    <a:pt x="64" y="102"/>
                  </a:lnTo>
                  <a:lnTo>
                    <a:pt x="72" y="102"/>
                  </a:lnTo>
                  <a:close/>
                  <a:moveTo>
                    <a:pt x="32" y="102"/>
                  </a:moveTo>
                  <a:lnTo>
                    <a:pt x="88" y="96"/>
                  </a:lnTo>
                  <a:lnTo>
                    <a:pt x="84" y="80"/>
                  </a:lnTo>
                  <a:lnTo>
                    <a:pt x="84" y="78"/>
                  </a:lnTo>
                  <a:lnTo>
                    <a:pt x="90" y="78"/>
                  </a:lnTo>
                  <a:lnTo>
                    <a:pt x="86" y="46"/>
                  </a:lnTo>
                  <a:lnTo>
                    <a:pt x="86" y="46"/>
                  </a:lnTo>
                  <a:lnTo>
                    <a:pt x="86" y="40"/>
                  </a:lnTo>
                  <a:lnTo>
                    <a:pt x="88" y="46"/>
                  </a:lnTo>
                  <a:lnTo>
                    <a:pt x="92" y="78"/>
                  </a:lnTo>
                  <a:lnTo>
                    <a:pt x="110" y="78"/>
                  </a:lnTo>
                  <a:lnTo>
                    <a:pt x="120" y="60"/>
                  </a:lnTo>
                  <a:lnTo>
                    <a:pt x="120" y="58"/>
                  </a:lnTo>
                  <a:lnTo>
                    <a:pt x="120" y="58"/>
                  </a:lnTo>
                  <a:lnTo>
                    <a:pt x="116" y="56"/>
                  </a:lnTo>
                  <a:lnTo>
                    <a:pt x="116" y="54"/>
                  </a:lnTo>
                  <a:lnTo>
                    <a:pt x="118" y="54"/>
                  </a:lnTo>
                  <a:lnTo>
                    <a:pt x="118" y="52"/>
                  </a:lnTo>
                  <a:lnTo>
                    <a:pt x="104" y="52"/>
                  </a:lnTo>
                  <a:lnTo>
                    <a:pt x="104" y="52"/>
                  </a:lnTo>
                  <a:lnTo>
                    <a:pt x="104" y="52"/>
                  </a:lnTo>
                  <a:lnTo>
                    <a:pt x="104" y="52"/>
                  </a:lnTo>
                  <a:lnTo>
                    <a:pt x="104" y="50"/>
                  </a:lnTo>
                  <a:lnTo>
                    <a:pt x="134" y="52"/>
                  </a:lnTo>
                  <a:lnTo>
                    <a:pt x="134" y="52"/>
                  </a:lnTo>
                  <a:lnTo>
                    <a:pt x="136" y="52"/>
                  </a:lnTo>
                  <a:lnTo>
                    <a:pt x="136" y="54"/>
                  </a:lnTo>
                  <a:lnTo>
                    <a:pt x="122" y="52"/>
                  </a:lnTo>
                  <a:lnTo>
                    <a:pt x="122" y="54"/>
                  </a:lnTo>
                  <a:lnTo>
                    <a:pt x="122" y="54"/>
                  </a:lnTo>
                  <a:lnTo>
                    <a:pt x="124" y="54"/>
                  </a:lnTo>
                  <a:lnTo>
                    <a:pt x="124" y="56"/>
                  </a:lnTo>
                  <a:lnTo>
                    <a:pt x="122" y="58"/>
                  </a:lnTo>
                  <a:lnTo>
                    <a:pt x="122" y="60"/>
                  </a:lnTo>
                  <a:lnTo>
                    <a:pt x="130" y="76"/>
                  </a:lnTo>
                  <a:lnTo>
                    <a:pt x="132" y="76"/>
                  </a:lnTo>
                  <a:lnTo>
                    <a:pt x="150" y="72"/>
                  </a:lnTo>
                  <a:lnTo>
                    <a:pt x="152" y="6"/>
                  </a:lnTo>
                  <a:lnTo>
                    <a:pt x="152" y="6"/>
                  </a:lnTo>
                  <a:lnTo>
                    <a:pt x="152" y="0"/>
                  </a:lnTo>
                  <a:lnTo>
                    <a:pt x="152" y="2"/>
                  </a:lnTo>
                  <a:lnTo>
                    <a:pt x="152" y="26"/>
                  </a:lnTo>
                  <a:lnTo>
                    <a:pt x="152" y="64"/>
                  </a:lnTo>
                  <a:lnTo>
                    <a:pt x="152" y="64"/>
                  </a:lnTo>
                  <a:lnTo>
                    <a:pt x="152" y="64"/>
                  </a:lnTo>
                  <a:lnTo>
                    <a:pt x="154" y="66"/>
                  </a:lnTo>
                  <a:lnTo>
                    <a:pt x="154" y="68"/>
                  </a:lnTo>
                  <a:lnTo>
                    <a:pt x="156" y="68"/>
                  </a:lnTo>
                  <a:lnTo>
                    <a:pt x="156" y="68"/>
                  </a:lnTo>
                  <a:lnTo>
                    <a:pt x="156" y="70"/>
                  </a:lnTo>
                  <a:lnTo>
                    <a:pt x="156" y="72"/>
                  </a:lnTo>
                  <a:lnTo>
                    <a:pt x="156" y="72"/>
                  </a:lnTo>
                  <a:lnTo>
                    <a:pt x="170" y="70"/>
                  </a:lnTo>
                  <a:lnTo>
                    <a:pt x="170" y="48"/>
                  </a:lnTo>
                  <a:lnTo>
                    <a:pt x="170" y="48"/>
                  </a:lnTo>
                  <a:lnTo>
                    <a:pt x="170" y="42"/>
                  </a:lnTo>
                  <a:lnTo>
                    <a:pt x="170" y="48"/>
                  </a:lnTo>
                  <a:lnTo>
                    <a:pt x="170" y="70"/>
                  </a:lnTo>
                  <a:lnTo>
                    <a:pt x="170" y="70"/>
                  </a:lnTo>
                  <a:lnTo>
                    <a:pt x="198" y="68"/>
                  </a:lnTo>
                  <a:lnTo>
                    <a:pt x="196" y="60"/>
                  </a:lnTo>
                  <a:lnTo>
                    <a:pt x="196" y="60"/>
                  </a:lnTo>
                  <a:lnTo>
                    <a:pt x="194" y="58"/>
                  </a:lnTo>
                  <a:lnTo>
                    <a:pt x="194" y="56"/>
                  </a:lnTo>
                  <a:lnTo>
                    <a:pt x="198" y="56"/>
                  </a:lnTo>
                  <a:lnTo>
                    <a:pt x="198" y="54"/>
                  </a:lnTo>
                  <a:lnTo>
                    <a:pt x="188" y="54"/>
                  </a:lnTo>
                  <a:lnTo>
                    <a:pt x="188" y="54"/>
                  </a:lnTo>
                  <a:lnTo>
                    <a:pt x="186" y="54"/>
                  </a:lnTo>
                  <a:lnTo>
                    <a:pt x="188" y="52"/>
                  </a:lnTo>
                  <a:lnTo>
                    <a:pt x="190" y="52"/>
                  </a:lnTo>
                  <a:lnTo>
                    <a:pt x="210" y="54"/>
                  </a:lnTo>
                  <a:lnTo>
                    <a:pt x="210" y="54"/>
                  </a:lnTo>
                  <a:lnTo>
                    <a:pt x="210" y="54"/>
                  </a:lnTo>
                  <a:lnTo>
                    <a:pt x="210" y="56"/>
                  </a:lnTo>
                  <a:lnTo>
                    <a:pt x="200" y="56"/>
                  </a:lnTo>
                  <a:lnTo>
                    <a:pt x="200" y="56"/>
                  </a:lnTo>
                  <a:lnTo>
                    <a:pt x="200" y="56"/>
                  </a:lnTo>
                  <a:lnTo>
                    <a:pt x="202" y="58"/>
                  </a:lnTo>
                  <a:lnTo>
                    <a:pt x="202" y="60"/>
                  </a:lnTo>
                  <a:lnTo>
                    <a:pt x="200" y="60"/>
                  </a:lnTo>
                  <a:lnTo>
                    <a:pt x="200" y="70"/>
                  </a:lnTo>
                  <a:lnTo>
                    <a:pt x="200" y="70"/>
                  </a:lnTo>
                  <a:lnTo>
                    <a:pt x="218" y="72"/>
                  </a:lnTo>
                  <a:lnTo>
                    <a:pt x="222" y="72"/>
                  </a:lnTo>
                  <a:lnTo>
                    <a:pt x="222" y="58"/>
                  </a:lnTo>
                  <a:lnTo>
                    <a:pt x="222" y="58"/>
                  </a:lnTo>
                  <a:lnTo>
                    <a:pt x="222" y="46"/>
                  </a:lnTo>
                  <a:lnTo>
                    <a:pt x="222" y="58"/>
                  </a:lnTo>
                  <a:lnTo>
                    <a:pt x="222" y="72"/>
                  </a:lnTo>
                  <a:lnTo>
                    <a:pt x="248" y="72"/>
                  </a:lnTo>
                  <a:lnTo>
                    <a:pt x="248" y="72"/>
                  </a:lnTo>
                  <a:lnTo>
                    <a:pt x="260" y="74"/>
                  </a:lnTo>
                  <a:lnTo>
                    <a:pt x="266" y="76"/>
                  </a:lnTo>
                  <a:lnTo>
                    <a:pt x="266" y="90"/>
                  </a:lnTo>
                  <a:lnTo>
                    <a:pt x="268" y="90"/>
                  </a:lnTo>
                  <a:lnTo>
                    <a:pt x="274" y="96"/>
                  </a:lnTo>
                  <a:lnTo>
                    <a:pt x="268" y="40"/>
                  </a:lnTo>
                  <a:lnTo>
                    <a:pt x="268" y="40"/>
                  </a:lnTo>
                  <a:lnTo>
                    <a:pt x="270" y="36"/>
                  </a:lnTo>
                  <a:lnTo>
                    <a:pt x="270" y="40"/>
                  </a:lnTo>
                  <a:lnTo>
                    <a:pt x="276" y="96"/>
                  </a:lnTo>
                  <a:lnTo>
                    <a:pt x="288" y="106"/>
                  </a:lnTo>
                  <a:lnTo>
                    <a:pt x="288" y="106"/>
                  </a:lnTo>
                  <a:lnTo>
                    <a:pt x="292" y="106"/>
                  </a:lnTo>
                  <a:lnTo>
                    <a:pt x="296" y="108"/>
                  </a:lnTo>
                  <a:lnTo>
                    <a:pt x="298" y="112"/>
                  </a:lnTo>
                  <a:lnTo>
                    <a:pt x="298" y="112"/>
                  </a:lnTo>
                  <a:lnTo>
                    <a:pt x="298" y="112"/>
                  </a:lnTo>
                  <a:lnTo>
                    <a:pt x="298" y="114"/>
                  </a:lnTo>
                  <a:lnTo>
                    <a:pt x="296" y="114"/>
                  </a:lnTo>
                  <a:lnTo>
                    <a:pt x="314" y="128"/>
                  </a:lnTo>
                  <a:lnTo>
                    <a:pt x="314" y="128"/>
                  </a:lnTo>
                  <a:lnTo>
                    <a:pt x="318" y="128"/>
                  </a:lnTo>
                  <a:lnTo>
                    <a:pt x="320" y="130"/>
                  </a:lnTo>
                  <a:lnTo>
                    <a:pt x="374" y="142"/>
                  </a:lnTo>
                  <a:lnTo>
                    <a:pt x="394" y="158"/>
                  </a:lnTo>
                  <a:lnTo>
                    <a:pt x="456" y="156"/>
                  </a:lnTo>
                  <a:lnTo>
                    <a:pt x="456" y="156"/>
                  </a:lnTo>
                  <a:lnTo>
                    <a:pt x="458" y="156"/>
                  </a:lnTo>
                  <a:lnTo>
                    <a:pt x="458" y="158"/>
                  </a:lnTo>
                  <a:lnTo>
                    <a:pt x="458" y="158"/>
                  </a:lnTo>
                  <a:lnTo>
                    <a:pt x="448" y="172"/>
                  </a:lnTo>
                  <a:lnTo>
                    <a:pt x="448" y="176"/>
                  </a:lnTo>
                  <a:lnTo>
                    <a:pt x="456" y="176"/>
                  </a:lnTo>
                  <a:lnTo>
                    <a:pt x="456" y="176"/>
                  </a:lnTo>
                  <a:lnTo>
                    <a:pt x="452" y="178"/>
                  </a:lnTo>
                  <a:lnTo>
                    <a:pt x="446" y="182"/>
                  </a:lnTo>
                  <a:lnTo>
                    <a:pt x="436" y="186"/>
                  </a:lnTo>
                  <a:lnTo>
                    <a:pt x="408" y="222"/>
                  </a:lnTo>
                  <a:lnTo>
                    <a:pt x="408" y="222"/>
                  </a:lnTo>
                  <a:lnTo>
                    <a:pt x="408" y="224"/>
                  </a:lnTo>
                  <a:lnTo>
                    <a:pt x="404" y="226"/>
                  </a:lnTo>
                  <a:lnTo>
                    <a:pt x="402" y="226"/>
                  </a:lnTo>
                  <a:lnTo>
                    <a:pt x="338" y="226"/>
                  </a:lnTo>
                  <a:lnTo>
                    <a:pt x="200" y="226"/>
                  </a:lnTo>
                  <a:lnTo>
                    <a:pt x="2" y="224"/>
                  </a:lnTo>
                  <a:lnTo>
                    <a:pt x="2" y="224"/>
                  </a:lnTo>
                  <a:lnTo>
                    <a:pt x="0" y="224"/>
                  </a:lnTo>
                  <a:lnTo>
                    <a:pt x="0" y="222"/>
                  </a:lnTo>
                  <a:lnTo>
                    <a:pt x="0" y="220"/>
                  </a:lnTo>
                  <a:lnTo>
                    <a:pt x="2" y="208"/>
                  </a:lnTo>
                  <a:lnTo>
                    <a:pt x="10" y="196"/>
                  </a:lnTo>
                  <a:lnTo>
                    <a:pt x="28" y="194"/>
                  </a:lnTo>
                  <a:lnTo>
                    <a:pt x="40" y="170"/>
                  </a:lnTo>
                  <a:lnTo>
                    <a:pt x="38" y="166"/>
                  </a:lnTo>
                  <a:lnTo>
                    <a:pt x="36" y="166"/>
                  </a:lnTo>
                  <a:lnTo>
                    <a:pt x="32" y="162"/>
                  </a:lnTo>
                  <a:lnTo>
                    <a:pt x="10" y="162"/>
                  </a:lnTo>
                  <a:lnTo>
                    <a:pt x="14" y="156"/>
                  </a:lnTo>
                  <a:lnTo>
                    <a:pt x="18" y="156"/>
                  </a:lnTo>
                  <a:lnTo>
                    <a:pt x="18" y="154"/>
                  </a:lnTo>
                  <a:lnTo>
                    <a:pt x="18" y="154"/>
                  </a:lnTo>
                  <a:lnTo>
                    <a:pt x="18" y="152"/>
                  </a:lnTo>
                  <a:lnTo>
                    <a:pt x="18" y="150"/>
                  </a:lnTo>
                  <a:lnTo>
                    <a:pt x="18" y="150"/>
                  </a:lnTo>
                  <a:lnTo>
                    <a:pt x="18" y="148"/>
                  </a:lnTo>
                  <a:lnTo>
                    <a:pt x="20" y="146"/>
                  </a:lnTo>
                  <a:lnTo>
                    <a:pt x="22" y="146"/>
                  </a:lnTo>
                  <a:lnTo>
                    <a:pt x="26" y="146"/>
                  </a:lnTo>
                  <a:lnTo>
                    <a:pt x="26" y="142"/>
                  </a:lnTo>
                  <a:lnTo>
                    <a:pt x="38" y="140"/>
                  </a:lnTo>
                  <a:lnTo>
                    <a:pt x="38" y="124"/>
                  </a:lnTo>
                  <a:lnTo>
                    <a:pt x="26" y="124"/>
                  </a:lnTo>
                  <a:lnTo>
                    <a:pt x="30" y="118"/>
                  </a:lnTo>
                  <a:lnTo>
                    <a:pt x="32" y="118"/>
                  </a:lnTo>
                  <a:lnTo>
                    <a:pt x="32" y="102"/>
                  </a:lnTo>
                  <a:close/>
                  <a:moveTo>
                    <a:pt x="74" y="100"/>
                  </a:moveTo>
                  <a:lnTo>
                    <a:pt x="82" y="100"/>
                  </a:lnTo>
                  <a:lnTo>
                    <a:pt x="82" y="98"/>
                  </a:lnTo>
                  <a:lnTo>
                    <a:pt x="74" y="98"/>
                  </a:lnTo>
                  <a:lnTo>
                    <a:pt x="74" y="100"/>
                  </a:lnTo>
                  <a:close/>
                  <a:moveTo>
                    <a:pt x="250" y="124"/>
                  </a:moveTo>
                  <a:lnTo>
                    <a:pt x="250" y="124"/>
                  </a:lnTo>
                  <a:lnTo>
                    <a:pt x="252" y="124"/>
                  </a:lnTo>
                  <a:lnTo>
                    <a:pt x="252" y="122"/>
                  </a:lnTo>
                  <a:lnTo>
                    <a:pt x="250" y="122"/>
                  </a:lnTo>
                  <a:lnTo>
                    <a:pt x="242" y="114"/>
                  </a:lnTo>
                  <a:lnTo>
                    <a:pt x="242" y="114"/>
                  </a:lnTo>
                  <a:lnTo>
                    <a:pt x="238" y="112"/>
                  </a:lnTo>
                  <a:lnTo>
                    <a:pt x="238" y="112"/>
                  </a:lnTo>
                  <a:lnTo>
                    <a:pt x="220" y="112"/>
                  </a:lnTo>
                  <a:lnTo>
                    <a:pt x="220" y="112"/>
                  </a:lnTo>
                  <a:lnTo>
                    <a:pt x="218" y="112"/>
                  </a:lnTo>
                  <a:lnTo>
                    <a:pt x="218" y="114"/>
                  </a:lnTo>
                  <a:lnTo>
                    <a:pt x="220" y="114"/>
                  </a:lnTo>
                  <a:lnTo>
                    <a:pt x="230" y="124"/>
                  </a:lnTo>
                  <a:lnTo>
                    <a:pt x="250" y="124"/>
                  </a:lnTo>
                  <a:close/>
                  <a:moveTo>
                    <a:pt x="222" y="124"/>
                  </a:moveTo>
                  <a:lnTo>
                    <a:pt x="222" y="124"/>
                  </a:lnTo>
                  <a:lnTo>
                    <a:pt x="224" y="124"/>
                  </a:lnTo>
                  <a:lnTo>
                    <a:pt x="224" y="122"/>
                  </a:lnTo>
                  <a:lnTo>
                    <a:pt x="222" y="122"/>
                  </a:lnTo>
                  <a:lnTo>
                    <a:pt x="212" y="114"/>
                  </a:lnTo>
                  <a:lnTo>
                    <a:pt x="212" y="114"/>
                  </a:lnTo>
                  <a:lnTo>
                    <a:pt x="210" y="112"/>
                  </a:lnTo>
                  <a:lnTo>
                    <a:pt x="208" y="112"/>
                  </a:lnTo>
                  <a:lnTo>
                    <a:pt x="192" y="112"/>
                  </a:lnTo>
                  <a:lnTo>
                    <a:pt x="192" y="112"/>
                  </a:lnTo>
                  <a:lnTo>
                    <a:pt x="190" y="112"/>
                  </a:lnTo>
                  <a:lnTo>
                    <a:pt x="190" y="114"/>
                  </a:lnTo>
                  <a:lnTo>
                    <a:pt x="190" y="114"/>
                  </a:lnTo>
                  <a:lnTo>
                    <a:pt x="202" y="124"/>
                  </a:lnTo>
                  <a:lnTo>
                    <a:pt x="222" y="124"/>
                  </a:lnTo>
                  <a:close/>
                  <a:moveTo>
                    <a:pt x="214" y="170"/>
                  </a:moveTo>
                  <a:lnTo>
                    <a:pt x="214" y="158"/>
                  </a:lnTo>
                  <a:lnTo>
                    <a:pt x="198" y="160"/>
                  </a:lnTo>
                  <a:lnTo>
                    <a:pt x="198" y="172"/>
                  </a:lnTo>
                  <a:lnTo>
                    <a:pt x="214" y="170"/>
                  </a:lnTo>
                  <a:close/>
                  <a:moveTo>
                    <a:pt x="194" y="124"/>
                  </a:moveTo>
                  <a:lnTo>
                    <a:pt x="194" y="122"/>
                  </a:lnTo>
                  <a:lnTo>
                    <a:pt x="182" y="112"/>
                  </a:lnTo>
                  <a:lnTo>
                    <a:pt x="178" y="114"/>
                  </a:lnTo>
                  <a:lnTo>
                    <a:pt x="178" y="126"/>
                  </a:lnTo>
                  <a:lnTo>
                    <a:pt x="194" y="124"/>
                  </a:lnTo>
                  <a:close/>
                  <a:moveTo>
                    <a:pt x="182" y="174"/>
                  </a:moveTo>
                  <a:lnTo>
                    <a:pt x="180" y="160"/>
                  </a:lnTo>
                  <a:lnTo>
                    <a:pt x="166" y="162"/>
                  </a:lnTo>
                  <a:lnTo>
                    <a:pt x="166" y="174"/>
                  </a:lnTo>
                  <a:lnTo>
                    <a:pt x="182" y="174"/>
                  </a:lnTo>
                  <a:close/>
                  <a:moveTo>
                    <a:pt x="162" y="174"/>
                  </a:moveTo>
                  <a:lnTo>
                    <a:pt x="162" y="162"/>
                  </a:lnTo>
                  <a:lnTo>
                    <a:pt x="148" y="162"/>
                  </a:lnTo>
                  <a:lnTo>
                    <a:pt x="148" y="176"/>
                  </a:lnTo>
                  <a:lnTo>
                    <a:pt x="162" y="174"/>
                  </a:lnTo>
                  <a:close/>
                  <a:moveTo>
                    <a:pt x="94" y="182"/>
                  </a:moveTo>
                  <a:lnTo>
                    <a:pt x="94" y="168"/>
                  </a:lnTo>
                  <a:lnTo>
                    <a:pt x="82" y="170"/>
                  </a:lnTo>
                  <a:lnTo>
                    <a:pt x="82" y="184"/>
                  </a:lnTo>
                  <a:lnTo>
                    <a:pt x="94" y="182"/>
                  </a:lnTo>
                  <a:close/>
                  <a:moveTo>
                    <a:pt x="80" y="184"/>
                  </a:moveTo>
                  <a:lnTo>
                    <a:pt x="78" y="170"/>
                  </a:lnTo>
                  <a:lnTo>
                    <a:pt x="66" y="170"/>
                  </a:lnTo>
                  <a:lnTo>
                    <a:pt x="68" y="184"/>
                  </a:lnTo>
                  <a:lnTo>
                    <a:pt x="80" y="1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30" name="Freeform 70"/>
            <p:cNvSpPr>
              <a:spLocks noEditPoints="1"/>
            </p:cNvSpPr>
            <p:nvPr/>
          </p:nvSpPr>
          <p:spPr bwMode="auto">
            <a:xfrm>
              <a:off x="6211490" y="6012879"/>
              <a:ext cx="1327150" cy="476250"/>
            </a:xfrm>
            <a:custGeom>
              <a:avLst/>
              <a:gdLst>
                <a:gd name="T0" fmla="*/ 832 w 836"/>
                <a:gd name="T1" fmla="*/ 178 h 300"/>
                <a:gd name="T2" fmla="*/ 822 w 836"/>
                <a:gd name="T3" fmla="*/ 210 h 300"/>
                <a:gd name="T4" fmla="*/ 832 w 836"/>
                <a:gd name="T5" fmla="*/ 178 h 300"/>
                <a:gd name="T6" fmla="*/ 834 w 836"/>
                <a:gd name="T7" fmla="*/ 238 h 300"/>
                <a:gd name="T8" fmla="*/ 820 w 836"/>
                <a:gd name="T9" fmla="*/ 140 h 300"/>
                <a:gd name="T10" fmla="*/ 808 w 836"/>
                <a:gd name="T11" fmla="*/ 262 h 300"/>
                <a:gd name="T12" fmla="*/ 812 w 836"/>
                <a:gd name="T13" fmla="*/ 222 h 300"/>
                <a:gd name="T14" fmla="*/ 816 w 836"/>
                <a:gd name="T15" fmla="*/ 138 h 300"/>
                <a:gd name="T16" fmla="*/ 806 w 836"/>
                <a:gd name="T17" fmla="*/ 130 h 300"/>
                <a:gd name="T18" fmla="*/ 810 w 836"/>
                <a:gd name="T19" fmla="*/ 128 h 300"/>
                <a:gd name="T20" fmla="*/ 794 w 836"/>
                <a:gd name="T21" fmla="*/ 90 h 300"/>
                <a:gd name="T22" fmla="*/ 764 w 836"/>
                <a:gd name="T23" fmla="*/ 124 h 300"/>
                <a:gd name="T24" fmla="*/ 772 w 836"/>
                <a:gd name="T25" fmla="*/ 128 h 300"/>
                <a:gd name="T26" fmla="*/ 764 w 836"/>
                <a:gd name="T27" fmla="*/ 94 h 300"/>
                <a:gd name="T28" fmla="*/ 718 w 836"/>
                <a:gd name="T29" fmla="*/ 92 h 300"/>
                <a:gd name="T30" fmla="*/ 708 w 836"/>
                <a:gd name="T31" fmla="*/ 122 h 300"/>
                <a:gd name="T32" fmla="*/ 750 w 836"/>
                <a:gd name="T33" fmla="*/ 126 h 300"/>
                <a:gd name="T34" fmla="*/ 742 w 836"/>
                <a:gd name="T35" fmla="*/ 94 h 300"/>
                <a:gd name="T36" fmla="*/ 738 w 836"/>
                <a:gd name="T37" fmla="*/ 88 h 300"/>
                <a:gd name="T38" fmla="*/ 692 w 836"/>
                <a:gd name="T39" fmla="*/ 284 h 300"/>
                <a:gd name="T40" fmla="*/ 722 w 836"/>
                <a:gd name="T41" fmla="*/ 254 h 300"/>
                <a:gd name="T42" fmla="*/ 678 w 836"/>
                <a:gd name="T43" fmla="*/ 264 h 300"/>
                <a:gd name="T44" fmla="*/ 470 w 836"/>
                <a:gd name="T45" fmla="*/ 248 h 300"/>
                <a:gd name="T46" fmla="*/ 434 w 836"/>
                <a:gd name="T47" fmla="*/ 240 h 300"/>
                <a:gd name="T48" fmla="*/ 192 w 836"/>
                <a:gd name="T49" fmla="*/ 246 h 300"/>
                <a:gd name="T50" fmla="*/ 200 w 836"/>
                <a:gd name="T51" fmla="*/ 216 h 300"/>
                <a:gd name="T52" fmla="*/ 180 w 836"/>
                <a:gd name="T53" fmla="*/ 228 h 300"/>
                <a:gd name="T54" fmla="*/ 148 w 836"/>
                <a:gd name="T55" fmla="*/ 242 h 300"/>
                <a:gd name="T56" fmla="*/ 144 w 836"/>
                <a:gd name="T57" fmla="*/ 210 h 300"/>
                <a:gd name="T58" fmla="*/ 136 w 836"/>
                <a:gd name="T59" fmla="*/ 238 h 300"/>
                <a:gd name="T60" fmla="*/ 144 w 836"/>
                <a:gd name="T61" fmla="*/ 252 h 300"/>
                <a:gd name="T62" fmla="*/ 98 w 836"/>
                <a:gd name="T63" fmla="*/ 248 h 300"/>
                <a:gd name="T64" fmla="*/ 18 w 836"/>
                <a:gd name="T65" fmla="*/ 234 h 300"/>
                <a:gd name="T66" fmla="*/ 4 w 836"/>
                <a:gd name="T67" fmla="*/ 200 h 300"/>
                <a:gd name="T68" fmla="*/ 572 w 836"/>
                <a:gd name="T69" fmla="*/ 0 h 300"/>
                <a:gd name="T70" fmla="*/ 668 w 836"/>
                <a:gd name="T71" fmla="*/ 18 h 300"/>
                <a:gd name="T72" fmla="*/ 758 w 836"/>
                <a:gd name="T73" fmla="*/ 34 h 300"/>
                <a:gd name="T74" fmla="*/ 804 w 836"/>
                <a:gd name="T75" fmla="*/ 64 h 300"/>
                <a:gd name="T76" fmla="*/ 824 w 836"/>
                <a:gd name="T77" fmla="*/ 94 h 300"/>
                <a:gd name="T78" fmla="*/ 820 w 836"/>
                <a:gd name="T79" fmla="*/ 132 h 300"/>
                <a:gd name="T80" fmla="*/ 830 w 836"/>
                <a:gd name="T81" fmla="*/ 150 h 300"/>
                <a:gd name="T82" fmla="*/ 836 w 836"/>
                <a:gd name="T83" fmla="*/ 216 h 300"/>
                <a:gd name="T84" fmla="*/ 802 w 836"/>
                <a:gd name="T85" fmla="*/ 280 h 300"/>
                <a:gd name="T86" fmla="*/ 738 w 836"/>
                <a:gd name="T87" fmla="*/ 288 h 300"/>
                <a:gd name="T88" fmla="*/ 676 w 836"/>
                <a:gd name="T89" fmla="*/ 290 h 300"/>
                <a:gd name="T90" fmla="*/ 662 w 836"/>
                <a:gd name="T91" fmla="*/ 268 h 300"/>
                <a:gd name="T92" fmla="*/ 510 w 836"/>
                <a:gd name="T93" fmla="*/ 272 h 300"/>
                <a:gd name="T94" fmla="*/ 474 w 836"/>
                <a:gd name="T95" fmla="*/ 276 h 300"/>
                <a:gd name="T96" fmla="*/ 426 w 836"/>
                <a:gd name="T97" fmla="*/ 262 h 300"/>
                <a:gd name="T98" fmla="*/ 380 w 836"/>
                <a:gd name="T99" fmla="*/ 244 h 300"/>
                <a:gd name="T100" fmla="*/ 286 w 836"/>
                <a:gd name="T101" fmla="*/ 248 h 300"/>
                <a:gd name="T102" fmla="*/ 236 w 836"/>
                <a:gd name="T103" fmla="*/ 248 h 300"/>
                <a:gd name="T104" fmla="*/ 182 w 836"/>
                <a:gd name="T105" fmla="*/ 252 h 300"/>
                <a:gd name="T106" fmla="*/ 108 w 836"/>
                <a:gd name="T107" fmla="*/ 230 h 300"/>
                <a:gd name="T108" fmla="*/ 96 w 836"/>
                <a:gd name="T109" fmla="*/ 208 h 300"/>
                <a:gd name="T110" fmla="*/ 100 w 836"/>
                <a:gd name="T111" fmla="*/ 238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36" h="300">
                  <a:moveTo>
                    <a:pt x="828" y="142"/>
                  </a:moveTo>
                  <a:lnTo>
                    <a:pt x="828" y="142"/>
                  </a:lnTo>
                  <a:lnTo>
                    <a:pt x="826" y="138"/>
                  </a:lnTo>
                  <a:lnTo>
                    <a:pt x="824" y="134"/>
                  </a:lnTo>
                  <a:lnTo>
                    <a:pt x="822" y="134"/>
                  </a:lnTo>
                  <a:lnTo>
                    <a:pt x="824" y="140"/>
                  </a:lnTo>
                  <a:lnTo>
                    <a:pt x="828" y="142"/>
                  </a:lnTo>
                  <a:close/>
                  <a:moveTo>
                    <a:pt x="832" y="178"/>
                  </a:moveTo>
                  <a:lnTo>
                    <a:pt x="816" y="176"/>
                  </a:lnTo>
                  <a:lnTo>
                    <a:pt x="816" y="176"/>
                  </a:lnTo>
                  <a:lnTo>
                    <a:pt x="810" y="178"/>
                  </a:lnTo>
                  <a:lnTo>
                    <a:pt x="810" y="178"/>
                  </a:lnTo>
                  <a:lnTo>
                    <a:pt x="812" y="206"/>
                  </a:lnTo>
                  <a:lnTo>
                    <a:pt x="812" y="206"/>
                  </a:lnTo>
                  <a:lnTo>
                    <a:pt x="816" y="208"/>
                  </a:lnTo>
                  <a:lnTo>
                    <a:pt x="822" y="210"/>
                  </a:lnTo>
                  <a:lnTo>
                    <a:pt x="830" y="208"/>
                  </a:lnTo>
                  <a:lnTo>
                    <a:pt x="830" y="208"/>
                  </a:lnTo>
                  <a:lnTo>
                    <a:pt x="834" y="206"/>
                  </a:lnTo>
                  <a:lnTo>
                    <a:pt x="834" y="204"/>
                  </a:lnTo>
                  <a:lnTo>
                    <a:pt x="834" y="182"/>
                  </a:lnTo>
                  <a:lnTo>
                    <a:pt x="834" y="182"/>
                  </a:lnTo>
                  <a:lnTo>
                    <a:pt x="832" y="178"/>
                  </a:lnTo>
                  <a:lnTo>
                    <a:pt x="832" y="178"/>
                  </a:lnTo>
                  <a:lnTo>
                    <a:pt x="832" y="178"/>
                  </a:lnTo>
                  <a:close/>
                  <a:moveTo>
                    <a:pt x="816" y="260"/>
                  </a:moveTo>
                  <a:lnTo>
                    <a:pt x="832" y="254"/>
                  </a:lnTo>
                  <a:lnTo>
                    <a:pt x="832" y="254"/>
                  </a:lnTo>
                  <a:lnTo>
                    <a:pt x="834" y="248"/>
                  </a:lnTo>
                  <a:lnTo>
                    <a:pt x="834" y="238"/>
                  </a:lnTo>
                  <a:lnTo>
                    <a:pt x="834" y="238"/>
                  </a:lnTo>
                  <a:lnTo>
                    <a:pt x="834" y="238"/>
                  </a:lnTo>
                  <a:lnTo>
                    <a:pt x="834" y="238"/>
                  </a:lnTo>
                  <a:lnTo>
                    <a:pt x="834" y="220"/>
                  </a:lnTo>
                  <a:lnTo>
                    <a:pt x="814" y="224"/>
                  </a:lnTo>
                  <a:lnTo>
                    <a:pt x="814" y="244"/>
                  </a:lnTo>
                  <a:lnTo>
                    <a:pt x="814" y="256"/>
                  </a:lnTo>
                  <a:lnTo>
                    <a:pt x="816" y="260"/>
                  </a:lnTo>
                  <a:close/>
                  <a:moveTo>
                    <a:pt x="816" y="136"/>
                  </a:moveTo>
                  <a:lnTo>
                    <a:pt x="820" y="140"/>
                  </a:lnTo>
                  <a:lnTo>
                    <a:pt x="824" y="140"/>
                  </a:lnTo>
                  <a:lnTo>
                    <a:pt x="822" y="134"/>
                  </a:lnTo>
                  <a:lnTo>
                    <a:pt x="816" y="136"/>
                  </a:lnTo>
                  <a:close/>
                  <a:moveTo>
                    <a:pt x="812" y="256"/>
                  </a:moveTo>
                  <a:lnTo>
                    <a:pt x="804" y="250"/>
                  </a:lnTo>
                  <a:lnTo>
                    <a:pt x="804" y="250"/>
                  </a:lnTo>
                  <a:lnTo>
                    <a:pt x="806" y="258"/>
                  </a:lnTo>
                  <a:lnTo>
                    <a:pt x="808" y="262"/>
                  </a:lnTo>
                  <a:lnTo>
                    <a:pt x="812" y="262"/>
                  </a:lnTo>
                  <a:lnTo>
                    <a:pt x="814" y="262"/>
                  </a:lnTo>
                  <a:lnTo>
                    <a:pt x="812" y="256"/>
                  </a:lnTo>
                  <a:close/>
                  <a:moveTo>
                    <a:pt x="804" y="244"/>
                  </a:moveTo>
                  <a:lnTo>
                    <a:pt x="804" y="244"/>
                  </a:lnTo>
                  <a:lnTo>
                    <a:pt x="808" y="248"/>
                  </a:lnTo>
                  <a:lnTo>
                    <a:pt x="812" y="250"/>
                  </a:lnTo>
                  <a:lnTo>
                    <a:pt x="812" y="222"/>
                  </a:lnTo>
                  <a:lnTo>
                    <a:pt x="804" y="220"/>
                  </a:lnTo>
                  <a:lnTo>
                    <a:pt x="804" y="220"/>
                  </a:lnTo>
                  <a:lnTo>
                    <a:pt x="804" y="244"/>
                  </a:lnTo>
                  <a:lnTo>
                    <a:pt x="804" y="244"/>
                  </a:lnTo>
                  <a:close/>
                  <a:moveTo>
                    <a:pt x="792" y="132"/>
                  </a:moveTo>
                  <a:lnTo>
                    <a:pt x="792" y="132"/>
                  </a:lnTo>
                  <a:lnTo>
                    <a:pt x="796" y="136"/>
                  </a:lnTo>
                  <a:lnTo>
                    <a:pt x="816" y="138"/>
                  </a:lnTo>
                  <a:lnTo>
                    <a:pt x="812" y="132"/>
                  </a:lnTo>
                  <a:lnTo>
                    <a:pt x="812" y="132"/>
                  </a:lnTo>
                  <a:lnTo>
                    <a:pt x="812" y="130"/>
                  </a:lnTo>
                  <a:lnTo>
                    <a:pt x="810" y="128"/>
                  </a:lnTo>
                  <a:lnTo>
                    <a:pt x="808" y="128"/>
                  </a:lnTo>
                  <a:lnTo>
                    <a:pt x="808" y="128"/>
                  </a:lnTo>
                  <a:lnTo>
                    <a:pt x="806" y="130"/>
                  </a:lnTo>
                  <a:lnTo>
                    <a:pt x="806" y="130"/>
                  </a:lnTo>
                  <a:lnTo>
                    <a:pt x="806" y="130"/>
                  </a:lnTo>
                  <a:lnTo>
                    <a:pt x="810" y="130"/>
                  </a:lnTo>
                  <a:lnTo>
                    <a:pt x="806" y="130"/>
                  </a:lnTo>
                  <a:lnTo>
                    <a:pt x="798" y="130"/>
                  </a:lnTo>
                  <a:lnTo>
                    <a:pt x="798" y="130"/>
                  </a:lnTo>
                  <a:lnTo>
                    <a:pt x="794" y="128"/>
                  </a:lnTo>
                  <a:lnTo>
                    <a:pt x="798" y="128"/>
                  </a:lnTo>
                  <a:lnTo>
                    <a:pt x="810" y="128"/>
                  </a:lnTo>
                  <a:lnTo>
                    <a:pt x="810" y="128"/>
                  </a:lnTo>
                  <a:lnTo>
                    <a:pt x="812" y="130"/>
                  </a:lnTo>
                  <a:lnTo>
                    <a:pt x="814" y="132"/>
                  </a:lnTo>
                  <a:lnTo>
                    <a:pt x="820" y="132"/>
                  </a:lnTo>
                  <a:lnTo>
                    <a:pt x="800" y="90"/>
                  </a:lnTo>
                  <a:lnTo>
                    <a:pt x="800" y="90"/>
                  </a:lnTo>
                  <a:lnTo>
                    <a:pt x="800" y="90"/>
                  </a:lnTo>
                  <a:lnTo>
                    <a:pt x="794" y="90"/>
                  </a:lnTo>
                  <a:lnTo>
                    <a:pt x="792" y="90"/>
                  </a:lnTo>
                  <a:lnTo>
                    <a:pt x="790" y="86"/>
                  </a:lnTo>
                  <a:lnTo>
                    <a:pt x="776" y="84"/>
                  </a:lnTo>
                  <a:lnTo>
                    <a:pt x="776" y="84"/>
                  </a:lnTo>
                  <a:lnTo>
                    <a:pt x="774" y="88"/>
                  </a:lnTo>
                  <a:lnTo>
                    <a:pt x="792" y="132"/>
                  </a:lnTo>
                  <a:close/>
                  <a:moveTo>
                    <a:pt x="772" y="128"/>
                  </a:moveTo>
                  <a:lnTo>
                    <a:pt x="764" y="124"/>
                  </a:lnTo>
                  <a:lnTo>
                    <a:pt x="764" y="124"/>
                  </a:lnTo>
                  <a:lnTo>
                    <a:pt x="766" y="130"/>
                  </a:lnTo>
                  <a:lnTo>
                    <a:pt x="766" y="138"/>
                  </a:lnTo>
                  <a:lnTo>
                    <a:pt x="766" y="138"/>
                  </a:lnTo>
                  <a:lnTo>
                    <a:pt x="770" y="136"/>
                  </a:lnTo>
                  <a:lnTo>
                    <a:pt x="772" y="134"/>
                  </a:lnTo>
                  <a:lnTo>
                    <a:pt x="772" y="128"/>
                  </a:lnTo>
                  <a:lnTo>
                    <a:pt x="772" y="128"/>
                  </a:lnTo>
                  <a:close/>
                  <a:moveTo>
                    <a:pt x="760" y="94"/>
                  </a:moveTo>
                  <a:lnTo>
                    <a:pt x="762" y="112"/>
                  </a:lnTo>
                  <a:lnTo>
                    <a:pt x="762" y="112"/>
                  </a:lnTo>
                  <a:lnTo>
                    <a:pt x="764" y="118"/>
                  </a:lnTo>
                  <a:lnTo>
                    <a:pt x="768" y="122"/>
                  </a:lnTo>
                  <a:lnTo>
                    <a:pt x="774" y="124"/>
                  </a:lnTo>
                  <a:lnTo>
                    <a:pt x="764" y="94"/>
                  </a:lnTo>
                  <a:lnTo>
                    <a:pt x="764" y="94"/>
                  </a:lnTo>
                  <a:lnTo>
                    <a:pt x="762" y="90"/>
                  </a:lnTo>
                  <a:lnTo>
                    <a:pt x="760" y="90"/>
                  </a:lnTo>
                  <a:lnTo>
                    <a:pt x="760" y="94"/>
                  </a:lnTo>
                  <a:lnTo>
                    <a:pt x="760" y="94"/>
                  </a:lnTo>
                  <a:close/>
                  <a:moveTo>
                    <a:pt x="732" y="92"/>
                  </a:moveTo>
                  <a:lnTo>
                    <a:pt x="720" y="94"/>
                  </a:lnTo>
                  <a:lnTo>
                    <a:pt x="720" y="94"/>
                  </a:lnTo>
                  <a:lnTo>
                    <a:pt x="718" y="92"/>
                  </a:lnTo>
                  <a:lnTo>
                    <a:pt x="716" y="90"/>
                  </a:lnTo>
                  <a:lnTo>
                    <a:pt x="718" y="86"/>
                  </a:lnTo>
                  <a:lnTo>
                    <a:pt x="718" y="86"/>
                  </a:lnTo>
                  <a:lnTo>
                    <a:pt x="716" y="86"/>
                  </a:lnTo>
                  <a:lnTo>
                    <a:pt x="712" y="86"/>
                  </a:lnTo>
                  <a:lnTo>
                    <a:pt x="710" y="90"/>
                  </a:lnTo>
                  <a:lnTo>
                    <a:pt x="708" y="98"/>
                  </a:lnTo>
                  <a:lnTo>
                    <a:pt x="708" y="122"/>
                  </a:lnTo>
                  <a:lnTo>
                    <a:pt x="708" y="122"/>
                  </a:lnTo>
                  <a:lnTo>
                    <a:pt x="708" y="126"/>
                  </a:lnTo>
                  <a:lnTo>
                    <a:pt x="710" y="130"/>
                  </a:lnTo>
                  <a:lnTo>
                    <a:pt x="716" y="132"/>
                  </a:lnTo>
                  <a:lnTo>
                    <a:pt x="750" y="136"/>
                  </a:lnTo>
                  <a:lnTo>
                    <a:pt x="750" y="136"/>
                  </a:lnTo>
                  <a:lnTo>
                    <a:pt x="750" y="130"/>
                  </a:lnTo>
                  <a:lnTo>
                    <a:pt x="750" y="126"/>
                  </a:lnTo>
                  <a:lnTo>
                    <a:pt x="754" y="124"/>
                  </a:lnTo>
                  <a:lnTo>
                    <a:pt x="754" y="122"/>
                  </a:lnTo>
                  <a:lnTo>
                    <a:pt x="754" y="122"/>
                  </a:lnTo>
                  <a:lnTo>
                    <a:pt x="752" y="122"/>
                  </a:lnTo>
                  <a:lnTo>
                    <a:pt x="750" y="120"/>
                  </a:lnTo>
                  <a:lnTo>
                    <a:pt x="746" y="116"/>
                  </a:lnTo>
                  <a:lnTo>
                    <a:pt x="744" y="110"/>
                  </a:lnTo>
                  <a:lnTo>
                    <a:pt x="742" y="94"/>
                  </a:lnTo>
                  <a:lnTo>
                    <a:pt x="742" y="94"/>
                  </a:lnTo>
                  <a:lnTo>
                    <a:pt x="742" y="94"/>
                  </a:lnTo>
                  <a:lnTo>
                    <a:pt x="744" y="90"/>
                  </a:lnTo>
                  <a:lnTo>
                    <a:pt x="746" y="88"/>
                  </a:lnTo>
                  <a:lnTo>
                    <a:pt x="756" y="86"/>
                  </a:lnTo>
                  <a:lnTo>
                    <a:pt x="738" y="84"/>
                  </a:lnTo>
                  <a:lnTo>
                    <a:pt x="738" y="84"/>
                  </a:lnTo>
                  <a:lnTo>
                    <a:pt x="738" y="88"/>
                  </a:lnTo>
                  <a:lnTo>
                    <a:pt x="736" y="92"/>
                  </a:lnTo>
                  <a:lnTo>
                    <a:pt x="732" y="92"/>
                  </a:lnTo>
                  <a:lnTo>
                    <a:pt x="732" y="92"/>
                  </a:lnTo>
                  <a:close/>
                  <a:moveTo>
                    <a:pt x="678" y="264"/>
                  </a:moveTo>
                  <a:lnTo>
                    <a:pt x="678" y="264"/>
                  </a:lnTo>
                  <a:lnTo>
                    <a:pt x="680" y="272"/>
                  </a:lnTo>
                  <a:lnTo>
                    <a:pt x="684" y="280"/>
                  </a:lnTo>
                  <a:lnTo>
                    <a:pt x="692" y="284"/>
                  </a:lnTo>
                  <a:lnTo>
                    <a:pt x="702" y="286"/>
                  </a:lnTo>
                  <a:lnTo>
                    <a:pt x="702" y="286"/>
                  </a:lnTo>
                  <a:lnTo>
                    <a:pt x="710" y="284"/>
                  </a:lnTo>
                  <a:lnTo>
                    <a:pt x="718" y="280"/>
                  </a:lnTo>
                  <a:lnTo>
                    <a:pt x="722" y="272"/>
                  </a:lnTo>
                  <a:lnTo>
                    <a:pt x="724" y="264"/>
                  </a:lnTo>
                  <a:lnTo>
                    <a:pt x="724" y="264"/>
                  </a:lnTo>
                  <a:lnTo>
                    <a:pt x="722" y="254"/>
                  </a:lnTo>
                  <a:lnTo>
                    <a:pt x="718" y="246"/>
                  </a:lnTo>
                  <a:lnTo>
                    <a:pt x="710" y="242"/>
                  </a:lnTo>
                  <a:lnTo>
                    <a:pt x="702" y="240"/>
                  </a:lnTo>
                  <a:lnTo>
                    <a:pt x="702" y="240"/>
                  </a:lnTo>
                  <a:lnTo>
                    <a:pt x="692" y="242"/>
                  </a:lnTo>
                  <a:lnTo>
                    <a:pt x="684" y="246"/>
                  </a:lnTo>
                  <a:lnTo>
                    <a:pt x="680" y="254"/>
                  </a:lnTo>
                  <a:lnTo>
                    <a:pt x="678" y="264"/>
                  </a:lnTo>
                  <a:lnTo>
                    <a:pt x="678" y="264"/>
                  </a:lnTo>
                  <a:close/>
                  <a:moveTo>
                    <a:pt x="450" y="268"/>
                  </a:moveTo>
                  <a:lnTo>
                    <a:pt x="450" y="268"/>
                  </a:lnTo>
                  <a:lnTo>
                    <a:pt x="458" y="268"/>
                  </a:lnTo>
                  <a:lnTo>
                    <a:pt x="464" y="262"/>
                  </a:lnTo>
                  <a:lnTo>
                    <a:pt x="468" y="256"/>
                  </a:lnTo>
                  <a:lnTo>
                    <a:pt x="470" y="248"/>
                  </a:lnTo>
                  <a:lnTo>
                    <a:pt x="470" y="248"/>
                  </a:lnTo>
                  <a:lnTo>
                    <a:pt x="468" y="240"/>
                  </a:lnTo>
                  <a:lnTo>
                    <a:pt x="464" y="234"/>
                  </a:lnTo>
                  <a:lnTo>
                    <a:pt x="458" y="230"/>
                  </a:lnTo>
                  <a:lnTo>
                    <a:pt x="450" y="228"/>
                  </a:lnTo>
                  <a:lnTo>
                    <a:pt x="450" y="228"/>
                  </a:lnTo>
                  <a:lnTo>
                    <a:pt x="444" y="230"/>
                  </a:lnTo>
                  <a:lnTo>
                    <a:pt x="438" y="234"/>
                  </a:lnTo>
                  <a:lnTo>
                    <a:pt x="434" y="240"/>
                  </a:lnTo>
                  <a:lnTo>
                    <a:pt x="432" y="248"/>
                  </a:lnTo>
                  <a:lnTo>
                    <a:pt x="432" y="248"/>
                  </a:lnTo>
                  <a:lnTo>
                    <a:pt x="434" y="256"/>
                  </a:lnTo>
                  <a:lnTo>
                    <a:pt x="438" y="262"/>
                  </a:lnTo>
                  <a:lnTo>
                    <a:pt x="444" y="268"/>
                  </a:lnTo>
                  <a:lnTo>
                    <a:pt x="450" y="268"/>
                  </a:lnTo>
                  <a:lnTo>
                    <a:pt x="450" y="268"/>
                  </a:lnTo>
                  <a:close/>
                  <a:moveTo>
                    <a:pt x="192" y="246"/>
                  </a:moveTo>
                  <a:lnTo>
                    <a:pt x="192" y="246"/>
                  </a:lnTo>
                  <a:lnTo>
                    <a:pt x="196" y="244"/>
                  </a:lnTo>
                  <a:lnTo>
                    <a:pt x="200" y="240"/>
                  </a:lnTo>
                  <a:lnTo>
                    <a:pt x="202" y="236"/>
                  </a:lnTo>
                  <a:lnTo>
                    <a:pt x="204" y="228"/>
                  </a:lnTo>
                  <a:lnTo>
                    <a:pt x="204" y="228"/>
                  </a:lnTo>
                  <a:lnTo>
                    <a:pt x="202" y="222"/>
                  </a:lnTo>
                  <a:lnTo>
                    <a:pt x="200" y="216"/>
                  </a:lnTo>
                  <a:lnTo>
                    <a:pt x="196" y="212"/>
                  </a:lnTo>
                  <a:lnTo>
                    <a:pt x="192" y="212"/>
                  </a:lnTo>
                  <a:lnTo>
                    <a:pt x="192" y="212"/>
                  </a:lnTo>
                  <a:lnTo>
                    <a:pt x="186" y="212"/>
                  </a:lnTo>
                  <a:lnTo>
                    <a:pt x="182" y="216"/>
                  </a:lnTo>
                  <a:lnTo>
                    <a:pt x="180" y="222"/>
                  </a:lnTo>
                  <a:lnTo>
                    <a:pt x="180" y="228"/>
                  </a:lnTo>
                  <a:lnTo>
                    <a:pt x="180" y="228"/>
                  </a:lnTo>
                  <a:lnTo>
                    <a:pt x="180" y="236"/>
                  </a:lnTo>
                  <a:lnTo>
                    <a:pt x="182" y="240"/>
                  </a:lnTo>
                  <a:lnTo>
                    <a:pt x="186" y="244"/>
                  </a:lnTo>
                  <a:lnTo>
                    <a:pt x="192" y="246"/>
                  </a:lnTo>
                  <a:lnTo>
                    <a:pt x="192" y="246"/>
                  </a:lnTo>
                  <a:close/>
                  <a:moveTo>
                    <a:pt x="144" y="242"/>
                  </a:moveTo>
                  <a:lnTo>
                    <a:pt x="144" y="242"/>
                  </a:lnTo>
                  <a:lnTo>
                    <a:pt x="148" y="242"/>
                  </a:lnTo>
                  <a:lnTo>
                    <a:pt x="152" y="238"/>
                  </a:lnTo>
                  <a:lnTo>
                    <a:pt x="154" y="232"/>
                  </a:lnTo>
                  <a:lnTo>
                    <a:pt x="154" y="226"/>
                  </a:lnTo>
                  <a:lnTo>
                    <a:pt x="154" y="226"/>
                  </a:lnTo>
                  <a:lnTo>
                    <a:pt x="154" y="220"/>
                  </a:lnTo>
                  <a:lnTo>
                    <a:pt x="152" y="216"/>
                  </a:lnTo>
                  <a:lnTo>
                    <a:pt x="148" y="212"/>
                  </a:lnTo>
                  <a:lnTo>
                    <a:pt x="144" y="210"/>
                  </a:lnTo>
                  <a:lnTo>
                    <a:pt x="144" y="210"/>
                  </a:lnTo>
                  <a:lnTo>
                    <a:pt x="140" y="212"/>
                  </a:lnTo>
                  <a:lnTo>
                    <a:pt x="136" y="216"/>
                  </a:lnTo>
                  <a:lnTo>
                    <a:pt x="134" y="220"/>
                  </a:lnTo>
                  <a:lnTo>
                    <a:pt x="132" y="226"/>
                  </a:lnTo>
                  <a:lnTo>
                    <a:pt x="132" y="226"/>
                  </a:lnTo>
                  <a:lnTo>
                    <a:pt x="134" y="232"/>
                  </a:lnTo>
                  <a:lnTo>
                    <a:pt x="136" y="238"/>
                  </a:lnTo>
                  <a:lnTo>
                    <a:pt x="140" y="242"/>
                  </a:lnTo>
                  <a:lnTo>
                    <a:pt x="144" y="242"/>
                  </a:lnTo>
                  <a:lnTo>
                    <a:pt x="144" y="242"/>
                  </a:lnTo>
                  <a:close/>
                  <a:moveTo>
                    <a:pt x="170" y="242"/>
                  </a:moveTo>
                  <a:lnTo>
                    <a:pt x="170" y="242"/>
                  </a:lnTo>
                  <a:lnTo>
                    <a:pt x="160" y="250"/>
                  </a:lnTo>
                  <a:lnTo>
                    <a:pt x="152" y="252"/>
                  </a:lnTo>
                  <a:lnTo>
                    <a:pt x="144" y="252"/>
                  </a:lnTo>
                  <a:lnTo>
                    <a:pt x="138" y="250"/>
                  </a:lnTo>
                  <a:lnTo>
                    <a:pt x="134" y="246"/>
                  </a:lnTo>
                  <a:lnTo>
                    <a:pt x="130" y="244"/>
                  </a:lnTo>
                  <a:lnTo>
                    <a:pt x="126" y="240"/>
                  </a:lnTo>
                  <a:lnTo>
                    <a:pt x="126" y="240"/>
                  </a:lnTo>
                  <a:lnTo>
                    <a:pt x="116" y="246"/>
                  </a:lnTo>
                  <a:lnTo>
                    <a:pt x="106" y="248"/>
                  </a:lnTo>
                  <a:lnTo>
                    <a:pt x="98" y="248"/>
                  </a:lnTo>
                  <a:lnTo>
                    <a:pt x="92" y="248"/>
                  </a:lnTo>
                  <a:lnTo>
                    <a:pt x="84" y="244"/>
                  </a:lnTo>
                  <a:lnTo>
                    <a:pt x="82" y="240"/>
                  </a:lnTo>
                  <a:lnTo>
                    <a:pt x="82" y="240"/>
                  </a:lnTo>
                  <a:lnTo>
                    <a:pt x="78" y="240"/>
                  </a:lnTo>
                  <a:lnTo>
                    <a:pt x="76" y="236"/>
                  </a:lnTo>
                  <a:lnTo>
                    <a:pt x="76" y="232"/>
                  </a:lnTo>
                  <a:lnTo>
                    <a:pt x="18" y="234"/>
                  </a:lnTo>
                  <a:lnTo>
                    <a:pt x="18" y="234"/>
                  </a:lnTo>
                  <a:lnTo>
                    <a:pt x="10" y="232"/>
                  </a:lnTo>
                  <a:lnTo>
                    <a:pt x="6" y="230"/>
                  </a:lnTo>
                  <a:lnTo>
                    <a:pt x="6" y="226"/>
                  </a:lnTo>
                  <a:lnTo>
                    <a:pt x="6" y="226"/>
                  </a:lnTo>
                  <a:lnTo>
                    <a:pt x="6" y="200"/>
                  </a:lnTo>
                  <a:lnTo>
                    <a:pt x="6" y="200"/>
                  </a:lnTo>
                  <a:lnTo>
                    <a:pt x="4" y="200"/>
                  </a:lnTo>
                  <a:lnTo>
                    <a:pt x="2" y="200"/>
                  </a:lnTo>
                  <a:lnTo>
                    <a:pt x="0" y="196"/>
                  </a:lnTo>
                  <a:lnTo>
                    <a:pt x="0" y="190"/>
                  </a:lnTo>
                  <a:lnTo>
                    <a:pt x="8" y="62"/>
                  </a:lnTo>
                  <a:lnTo>
                    <a:pt x="316" y="28"/>
                  </a:lnTo>
                  <a:lnTo>
                    <a:pt x="564" y="2"/>
                  </a:lnTo>
                  <a:lnTo>
                    <a:pt x="564" y="2"/>
                  </a:lnTo>
                  <a:lnTo>
                    <a:pt x="572" y="0"/>
                  </a:lnTo>
                  <a:lnTo>
                    <a:pt x="578" y="2"/>
                  </a:lnTo>
                  <a:lnTo>
                    <a:pt x="584" y="2"/>
                  </a:lnTo>
                  <a:lnTo>
                    <a:pt x="624" y="16"/>
                  </a:lnTo>
                  <a:lnTo>
                    <a:pt x="624" y="14"/>
                  </a:lnTo>
                  <a:lnTo>
                    <a:pt x="624" y="14"/>
                  </a:lnTo>
                  <a:lnTo>
                    <a:pt x="634" y="14"/>
                  </a:lnTo>
                  <a:lnTo>
                    <a:pt x="646" y="14"/>
                  </a:lnTo>
                  <a:lnTo>
                    <a:pt x="668" y="18"/>
                  </a:lnTo>
                  <a:lnTo>
                    <a:pt x="684" y="24"/>
                  </a:lnTo>
                  <a:lnTo>
                    <a:pt x="690" y="28"/>
                  </a:lnTo>
                  <a:lnTo>
                    <a:pt x="714" y="28"/>
                  </a:lnTo>
                  <a:lnTo>
                    <a:pt x="714" y="28"/>
                  </a:lnTo>
                  <a:lnTo>
                    <a:pt x="732" y="30"/>
                  </a:lnTo>
                  <a:lnTo>
                    <a:pt x="746" y="32"/>
                  </a:lnTo>
                  <a:lnTo>
                    <a:pt x="758" y="34"/>
                  </a:lnTo>
                  <a:lnTo>
                    <a:pt x="758" y="34"/>
                  </a:lnTo>
                  <a:lnTo>
                    <a:pt x="766" y="38"/>
                  </a:lnTo>
                  <a:lnTo>
                    <a:pt x="774" y="44"/>
                  </a:lnTo>
                  <a:lnTo>
                    <a:pt x="784" y="58"/>
                  </a:lnTo>
                  <a:lnTo>
                    <a:pt x="790" y="68"/>
                  </a:lnTo>
                  <a:lnTo>
                    <a:pt x="792" y="74"/>
                  </a:lnTo>
                  <a:lnTo>
                    <a:pt x="800" y="66"/>
                  </a:lnTo>
                  <a:lnTo>
                    <a:pt x="800" y="66"/>
                  </a:lnTo>
                  <a:lnTo>
                    <a:pt x="804" y="64"/>
                  </a:lnTo>
                  <a:lnTo>
                    <a:pt x="806" y="64"/>
                  </a:lnTo>
                  <a:lnTo>
                    <a:pt x="806" y="70"/>
                  </a:lnTo>
                  <a:lnTo>
                    <a:pt x="806" y="80"/>
                  </a:lnTo>
                  <a:lnTo>
                    <a:pt x="810" y="88"/>
                  </a:lnTo>
                  <a:lnTo>
                    <a:pt x="818" y="88"/>
                  </a:lnTo>
                  <a:lnTo>
                    <a:pt x="818" y="88"/>
                  </a:lnTo>
                  <a:lnTo>
                    <a:pt x="824" y="92"/>
                  </a:lnTo>
                  <a:lnTo>
                    <a:pt x="824" y="94"/>
                  </a:lnTo>
                  <a:lnTo>
                    <a:pt x="822" y="94"/>
                  </a:lnTo>
                  <a:lnTo>
                    <a:pt x="816" y="92"/>
                  </a:lnTo>
                  <a:lnTo>
                    <a:pt x="816" y="92"/>
                  </a:lnTo>
                  <a:lnTo>
                    <a:pt x="816" y="94"/>
                  </a:lnTo>
                  <a:lnTo>
                    <a:pt x="814" y="94"/>
                  </a:lnTo>
                  <a:lnTo>
                    <a:pt x="810" y="94"/>
                  </a:lnTo>
                  <a:lnTo>
                    <a:pt x="802" y="90"/>
                  </a:lnTo>
                  <a:lnTo>
                    <a:pt x="820" y="132"/>
                  </a:lnTo>
                  <a:lnTo>
                    <a:pt x="820" y="132"/>
                  </a:lnTo>
                  <a:lnTo>
                    <a:pt x="822" y="132"/>
                  </a:lnTo>
                  <a:lnTo>
                    <a:pt x="824" y="134"/>
                  </a:lnTo>
                  <a:lnTo>
                    <a:pt x="828" y="138"/>
                  </a:lnTo>
                  <a:lnTo>
                    <a:pt x="832" y="146"/>
                  </a:lnTo>
                  <a:lnTo>
                    <a:pt x="832" y="146"/>
                  </a:lnTo>
                  <a:lnTo>
                    <a:pt x="832" y="150"/>
                  </a:lnTo>
                  <a:lnTo>
                    <a:pt x="830" y="150"/>
                  </a:lnTo>
                  <a:lnTo>
                    <a:pt x="834" y="176"/>
                  </a:lnTo>
                  <a:lnTo>
                    <a:pt x="834" y="176"/>
                  </a:lnTo>
                  <a:lnTo>
                    <a:pt x="834" y="198"/>
                  </a:lnTo>
                  <a:lnTo>
                    <a:pt x="834" y="212"/>
                  </a:lnTo>
                  <a:lnTo>
                    <a:pt x="834" y="212"/>
                  </a:lnTo>
                  <a:lnTo>
                    <a:pt x="832" y="214"/>
                  </a:lnTo>
                  <a:lnTo>
                    <a:pt x="834" y="216"/>
                  </a:lnTo>
                  <a:lnTo>
                    <a:pt x="836" y="216"/>
                  </a:lnTo>
                  <a:lnTo>
                    <a:pt x="836" y="246"/>
                  </a:lnTo>
                  <a:lnTo>
                    <a:pt x="836" y="246"/>
                  </a:lnTo>
                  <a:lnTo>
                    <a:pt x="836" y="256"/>
                  </a:lnTo>
                  <a:lnTo>
                    <a:pt x="834" y="262"/>
                  </a:lnTo>
                  <a:lnTo>
                    <a:pt x="832" y="268"/>
                  </a:lnTo>
                  <a:lnTo>
                    <a:pt x="814" y="278"/>
                  </a:lnTo>
                  <a:lnTo>
                    <a:pt x="814" y="278"/>
                  </a:lnTo>
                  <a:lnTo>
                    <a:pt x="802" y="280"/>
                  </a:lnTo>
                  <a:lnTo>
                    <a:pt x="786" y="280"/>
                  </a:lnTo>
                  <a:lnTo>
                    <a:pt x="766" y="280"/>
                  </a:lnTo>
                  <a:lnTo>
                    <a:pt x="766" y="280"/>
                  </a:lnTo>
                  <a:lnTo>
                    <a:pt x="758" y="282"/>
                  </a:lnTo>
                  <a:lnTo>
                    <a:pt x="752" y="282"/>
                  </a:lnTo>
                  <a:lnTo>
                    <a:pt x="746" y="278"/>
                  </a:lnTo>
                  <a:lnTo>
                    <a:pt x="746" y="278"/>
                  </a:lnTo>
                  <a:lnTo>
                    <a:pt x="738" y="288"/>
                  </a:lnTo>
                  <a:lnTo>
                    <a:pt x="730" y="294"/>
                  </a:lnTo>
                  <a:lnTo>
                    <a:pt x="722" y="298"/>
                  </a:lnTo>
                  <a:lnTo>
                    <a:pt x="714" y="300"/>
                  </a:lnTo>
                  <a:lnTo>
                    <a:pt x="698" y="300"/>
                  </a:lnTo>
                  <a:lnTo>
                    <a:pt x="692" y="300"/>
                  </a:lnTo>
                  <a:lnTo>
                    <a:pt x="692" y="300"/>
                  </a:lnTo>
                  <a:lnTo>
                    <a:pt x="682" y="296"/>
                  </a:lnTo>
                  <a:lnTo>
                    <a:pt x="676" y="290"/>
                  </a:lnTo>
                  <a:lnTo>
                    <a:pt x="670" y="282"/>
                  </a:lnTo>
                  <a:lnTo>
                    <a:pt x="668" y="274"/>
                  </a:lnTo>
                  <a:lnTo>
                    <a:pt x="666" y="260"/>
                  </a:lnTo>
                  <a:lnTo>
                    <a:pt x="666" y="254"/>
                  </a:lnTo>
                  <a:lnTo>
                    <a:pt x="666" y="254"/>
                  </a:lnTo>
                  <a:lnTo>
                    <a:pt x="664" y="256"/>
                  </a:lnTo>
                  <a:lnTo>
                    <a:pt x="662" y="258"/>
                  </a:lnTo>
                  <a:lnTo>
                    <a:pt x="662" y="268"/>
                  </a:lnTo>
                  <a:lnTo>
                    <a:pt x="664" y="282"/>
                  </a:lnTo>
                  <a:lnTo>
                    <a:pt x="648" y="290"/>
                  </a:lnTo>
                  <a:lnTo>
                    <a:pt x="650" y="274"/>
                  </a:lnTo>
                  <a:lnTo>
                    <a:pt x="538" y="268"/>
                  </a:lnTo>
                  <a:lnTo>
                    <a:pt x="538" y="268"/>
                  </a:lnTo>
                  <a:lnTo>
                    <a:pt x="532" y="272"/>
                  </a:lnTo>
                  <a:lnTo>
                    <a:pt x="524" y="272"/>
                  </a:lnTo>
                  <a:lnTo>
                    <a:pt x="510" y="272"/>
                  </a:lnTo>
                  <a:lnTo>
                    <a:pt x="500" y="268"/>
                  </a:lnTo>
                  <a:lnTo>
                    <a:pt x="494" y="266"/>
                  </a:lnTo>
                  <a:lnTo>
                    <a:pt x="494" y="266"/>
                  </a:lnTo>
                  <a:lnTo>
                    <a:pt x="490" y="270"/>
                  </a:lnTo>
                  <a:lnTo>
                    <a:pt x="484" y="272"/>
                  </a:lnTo>
                  <a:lnTo>
                    <a:pt x="476" y="274"/>
                  </a:lnTo>
                  <a:lnTo>
                    <a:pt x="476" y="274"/>
                  </a:lnTo>
                  <a:lnTo>
                    <a:pt x="474" y="276"/>
                  </a:lnTo>
                  <a:lnTo>
                    <a:pt x="472" y="278"/>
                  </a:lnTo>
                  <a:lnTo>
                    <a:pt x="464" y="280"/>
                  </a:lnTo>
                  <a:lnTo>
                    <a:pt x="452" y="280"/>
                  </a:lnTo>
                  <a:lnTo>
                    <a:pt x="452" y="280"/>
                  </a:lnTo>
                  <a:lnTo>
                    <a:pt x="442" y="278"/>
                  </a:lnTo>
                  <a:lnTo>
                    <a:pt x="436" y="274"/>
                  </a:lnTo>
                  <a:lnTo>
                    <a:pt x="430" y="268"/>
                  </a:lnTo>
                  <a:lnTo>
                    <a:pt x="426" y="262"/>
                  </a:lnTo>
                  <a:lnTo>
                    <a:pt x="424" y="250"/>
                  </a:lnTo>
                  <a:lnTo>
                    <a:pt x="424" y="246"/>
                  </a:lnTo>
                  <a:lnTo>
                    <a:pt x="418" y="246"/>
                  </a:lnTo>
                  <a:lnTo>
                    <a:pt x="418" y="246"/>
                  </a:lnTo>
                  <a:lnTo>
                    <a:pt x="416" y="250"/>
                  </a:lnTo>
                  <a:lnTo>
                    <a:pt x="414" y="248"/>
                  </a:lnTo>
                  <a:lnTo>
                    <a:pt x="412" y="244"/>
                  </a:lnTo>
                  <a:lnTo>
                    <a:pt x="380" y="244"/>
                  </a:lnTo>
                  <a:lnTo>
                    <a:pt x="382" y="248"/>
                  </a:lnTo>
                  <a:lnTo>
                    <a:pt x="378" y="250"/>
                  </a:lnTo>
                  <a:lnTo>
                    <a:pt x="358" y="248"/>
                  </a:lnTo>
                  <a:lnTo>
                    <a:pt x="362" y="246"/>
                  </a:lnTo>
                  <a:lnTo>
                    <a:pt x="354" y="246"/>
                  </a:lnTo>
                  <a:lnTo>
                    <a:pt x="336" y="250"/>
                  </a:lnTo>
                  <a:lnTo>
                    <a:pt x="286" y="248"/>
                  </a:lnTo>
                  <a:lnTo>
                    <a:pt x="286" y="248"/>
                  </a:lnTo>
                  <a:lnTo>
                    <a:pt x="282" y="250"/>
                  </a:lnTo>
                  <a:lnTo>
                    <a:pt x="276" y="252"/>
                  </a:lnTo>
                  <a:lnTo>
                    <a:pt x="268" y="250"/>
                  </a:lnTo>
                  <a:lnTo>
                    <a:pt x="260" y="248"/>
                  </a:lnTo>
                  <a:lnTo>
                    <a:pt x="258" y="246"/>
                  </a:lnTo>
                  <a:lnTo>
                    <a:pt x="238" y="246"/>
                  </a:lnTo>
                  <a:lnTo>
                    <a:pt x="238" y="246"/>
                  </a:lnTo>
                  <a:lnTo>
                    <a:pt x="236" y="248"/>
                  </a:lnTo>
                  <a:lnTo>
                    <a:pt x="232" y="252"/>
                  </a:lnTo>
                  <a:lnTo>
                    <a:pt x="224" y="254"/>
                  </a:lnTo>
                  <a:lnTo>
                    <a:pt x="216" y="254"/>
                  </a:lnTo>
                  <a:lnTo>
                    <a:pt x="216" y="254"/>
                  </a:lnTo>
                  <a:lnTo>
                    <a:pt x="204" y="256"/>
                  </a:lnTo>
                  <a:lnTo>
                    <a:pt x="196" y="256"/>
                  </a:lnTo>
                  <a:lnTo>
                    <a:pt x="188" y="254"/>
                  </a:lnTo>
                  <a:lnTo>
                    <a:pt x="182" y="252"/>
                  </a:lnTo>
                  <a:lnTo>
                    <a:pt x="174" y="244"/>
                  </a:lnTo>
                  <a:lnTo>
                    <a:pt x="170" y="242"/>
                  </a:lnTo>
                  <a:lnTo>
                    <a:pt x="170" y="242"/>
                  </a:lnTo>
                  <a:close/>
                  <a:moveTo>
                    <a:pt x="100" y="238"/>
                  </a:moveTo>
                  <a:lnTo>
                    <a:pt x="100" y="238"/>
                  </a:lnTo>
                  <a:lnTo>
                    <a:pt x="104" y="238"/>
                  </a:lnTo>
                  <a:lnTo>
                    <a:pt x="106" y="234"/>
                  </a:lnTo>
                  <a:lnTo>
                    <a:pt x="108" y="230"/>
                  </a:lnTo>
                  <a:lnTo>
                    <a:pt x="110" y="224"/>
                  </a:lnTo>
                  <a:lnTo>
                    <a:pt x="110" y="224"/>
                  </a:lnTo>
                  <a:lnTo>
                    <a:pt x="108" y="218"/>
                  </a:lnTo>
                  <a:lnTo>
                    <a:pt x="106" y="212"/>
                  </a:lnTo>
                  <a:lnTo>
                    <a:pt x="104" y="208"/>
                  </a:lnTo>
                  <a:lnTo>
                    <a:pt x="100" y="208"/>
                  </a:lnTo>
                  <a:lnTo>
                    <a:pt x="100" y="208"/>
                  </a:lnTo>
                  <a:lnTo>
                    <a:pt x="96" y="208"/>
                  </a:lnTo>
                  <a:lnTo>
                    <a:pt x="92" y="212"/>
                  </a:lnTo>
                  <a:lnTo>
                    <a:pt x="90" y="218"/>
                  </a:lnTo>
                  <a:lnTo>
                    <a:pt x="88" y="224"/>
                  </a:lnTo>
                  <a:lnTo>
                    <a:pt x="88" y="224"/>
                  </a:lnTo>
                  <a:lnTo>
                    <a:pt x="90" y="230"/>
                  </a:lnTo>
                  <a:lnTo>
                    <a:pt x="92" y="234"/>
                  </a:lnTo>
                  <a:lnTo>
                    <a:pt x="96" y="238"/>
                  </a:lnTo>
                  <a:lnTo>
                    <a:pt x="100" y="238"/>
                  </a:lnTo>
                  <a:lnTo>
                    <a:pt x="100" y="2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grpSp>
    </p:spTree>
    <p:extLst>
      <p:ext uri="{BB962C8B-B14F-4D97-AF65-F5344CB8AC3E}">
        <p14:creationId xmlns:p14="http://schemas.microsoft.com/office/powerpoint/2010/main" val="10828639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4"/>
          <p:cNvSpPr txBox="1">
            <a:spLocks/>
          </p:cNvSpPr>
          <p:nvPr/>
        </p:nvSpPr>
        <p:spPr>
          <a:xfrm>
            <a:off x="315850" y="282243"/>
            <a:ext cx="12371827" cy="378821"/>
          </a:xfrm>
          <a:prstGeom prst="rect">
            <a:avLst/>
          </a:prstGeom>
          <a:solidFill>
            <a:srgbClr val="C00000"/>
          </a:solidFill>
        </p:spPr>
        <p:txBody>
          <a:bodyPr vert="horz" lIns="91440" tIns="45720" rIns="91440" bIns="45720" rtlCol="0" anchor="ctr">
            <a:norm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r"/>
            <a:endParaRPr lang="ru-RU" sz="1800" dirty="0">
              <a:solidFill>
                <a:schemeClr val="bg1"/>
              </a:solidFill>
            </a:endParaRPr>
          </a:p>
        </p:txBody>
      </p:sp>
      <p:sp>
        <p:nvSpPr>
          <p:cNvPr id="5" name="Заголовок 4"/>
          <p:cNvSpPr>
            <a:spLocks noGrp="1"/>
          </p:cNvSpPr>
          <p:nvPr>
            <p:ph type="title"/>
          </p:nvPr>
        </p:nvSpPr>
        <p:spPr>
          <a:xfrm>
            <a:off x="1646297" y="282243"/>
            <a:ext cx="11041380" cy="374179"/>
          </a:xfrm>
        </p:spPr>
        <p:txBody>
          <a:bodyPr>
            <a:normAutofit/>
          </a:bodyPr>
          <a:lstStyle/>
          <a:p>
            <a:pPr algn="r"/>
            <a:r>
              <a:rPr lang="ru-RU" sz="1800" dirty="0" smtClean="0">
                <a:solidFill>
                  <a:schemeClr val="bg1"/>
                </a:solidFill>
                <a:latin typeface="+mj-lt"/>
              </a:rPr>
              <a:t>Выводы</a:t>
            </a:r>
            <a:endParaRPr lang="ru-RU" sz="1800" dirty="0">
              <a:solidFill>
                <a:schemeClr val="bg1"/>
              </a:solidFill>
              <a:latin typeface="+mj-lt"/>
            </a:endParaRPr>
          </a:p>
        </p:txBody>
      </p:sp>
      <p:sp>
        <p:nvSpPr>
          <p:cNvPr id="7" name="Прямоугольник 6"/>
          <p:cNvSpPr/>
          <p:nvPr/>
        </p:nvSpPr>
        <p:spPr>
          <a:xfrm>
            <a:off x="300247" y="691595"/>
            <a:ext cx="12371827" cy="8402300"/>
          </a:xfrm>
          <a:prstGeom prst="rect">
            <a:avLst/>
          </a:prstGeom>
        </p:spPr>
        <p:txBody>
          <a:bodyPr wrap="square">
            <a:spAutoFit/>
          </a:bodyPr>
          <a:lstStyle/>
          <a:p>
            <a:pPr marL="342900" indent="-342900">
              <a:buAutoNum type="arabicPeriod"/>
            </a:pPr>
            <a:r>
              <a:rPr lang="ru-RU" sz="1800" dirty="0" smtClean="0">
                <a:latin typeface="+mj-lt"/>
              </a:rPr>
              <a:t>Формирование «нового качества» жизни </a:t>
            </a:r>
            <a:r>
              <a:rPr lang="ru-RU" sz="1800" dirty="0" smtClean="0">
                <a:latin typeface="+mj-lt"/>
              </a:rPr>
              <a:t>россиян, и ,в частности</a:t>
            </a:r>
            <a:r>
              <a:rPr lang="ru-RU" sz="1800" dirty="0">
                <a:latin typeface="+mj-lt"/>
              </a:rPr>
              <a:t>,</a:t>
            </a:r>
            <a:r>
              <a:rPr lang="ru-RU" sz="1800" dirty="0" smtClean="0">
                <a:latin typeface="+mj-lt"/>
              </a:rPr>
              <a:t> </a:t>
            </a:r>
            <a:r>
              <a:rPr lang="ru-RU" sz="1800" dirty="0" smtClean="0">
                <a:latin typeface="+mj-lt"/>
              </a:rPr>
              <a:t>уральцев, невозможно без кардинального улучшения работы системы пассажирского транспорта. Брошенные вызовы, требования к созданию конкурентоспособной среды, усиливающаяся борьба за человеческий капитал между странами и регионами должны найти свой ответ на транспорте.</a:t>
            </a:r>
          </a:p>
          <a:p>
            <a:pPr marL="342900" indent="-342900">
              <a:buAutoNum type="arabicPeriod"/>
            </a:pPr>
            <a:endParaRPr lang="ru-RU" sz="1800" dirty="0" smtClean="0">
              <a:latin typeface="+mj-lt"/>
            </a:endParaRPr>
          </a:p>
          <a:p>
            <a:pPr marL="342900" indent="-342900">
              <a:buAutoNum type="arabicPeriod"/>
            </a:pPr>
            <a:r>
              <a:rPr lang="ru-RU" sz="1800" dirty="0" smtClean="0">
                <a:latin typeface="+mj-lt"/>
              </a:rPr>
              <a:t>Одним из важнейших инструментов достижения целей сформулированных в «Стратегии 2020», Транспортной стратегии России на период до 2030 года, региональных  концепциях и программах развития, региональных транспортных стратегиях должны является разработка и реализация транспортных стандартов на федеральном, региональном и муниципальном уровнях.</a:t>
            </a:r>
          </a:p>
          <a:p>
            <a:pPr marL="342900" indent="-342900">
              <a:buAutoNum type="arabicPeriod"/>
            </a:pPr>
            <a:endParaRPr lang="ru-RU" sz="1800" dirty="0" smtClean="0">
              <a:latin typeface="+mj-lt"/>
            </a:endParaRPr>
          </a:p>
          <a:p>
            <a:pPr marL="342900" indent="-342900">
              <a:buFontTx/>
              <a:buAutoNum type="arabicPeriod"/>
            </a:pPr>
            <a:r>
              <a:rPr lang="ru-RU" sz="1800" dirty="0" smtClean="0">
                <a:latin typeface="+mj-lt"/>
              </a:rPr>
              <a:t>В условиях роста заработных плат действующая </a:t>
            </a:r>
            <a:r>
              <a:rPr lang="ru-RU" sz="1800" dirty="0" err="1" smtClean="0">
                <a:latin typeface="+mj-lt"/>
              </a:rPr>
              <a:t>дерегулированная</a:t>
            </a:r>
            <a:r>
              <a:rPr lang="ru-RU" sz="1800" dirty="0" smtClean="0">
                <a:latin typeface="+mj-lt"/>
              </a:rPr>
              <a:t> система общественного транспорта станет недееспособной, так как без капитальных вложений, с существующей производительностью труда и уровнем государственной поддержки отрасль окончательно растеряет </a:t>
            </a:r>
            <a:r>
              <a:rPr lang="ru-RU" sz="1800" dirty="0" smtClean="0">
                <a:latin typeface="+mj-lt"/>
              </a:rPr>
              <a:t>кадры</a:t>
            </a:r>
            <a:r>
              <a:rPr lang="en-US" sz="1800" dirty="0" smtClean="0">
                <a:latin typeface="+mj-lt"/>
              </a:rPr>
              <a:t> </a:t>
            </a:r>
            <a:r>
              <a:rPr lang="ru-RU" sz="1800" dirty="0" smtClean="0">
                <a:latin typeface="+mj-lt"/>
              </a:rPr>
              <a:t>и качественные основные средства, </a:t>
            </a:r>
            <a:r>
              <a:rPr lang="ru-RU" sz="1800" dirty="0" smtClean="0">
                <a:latin typeface="+mj-lt"/>
              </a:rPr>
              <a:t>что сделает достижение показателей по безопасности и улучшению качества перевозок и жизни невозможным.</a:t>
            </a:r>
          </a:p>
          <a:p>
            <a:pPr marL="342900" indent="-342900">
              <a:buFontTx/>
              <a:buAutoNum type="arabicPeriod"/>
            </a:pPr>
            <a:endParaRPr lang="ru-RU" sz="1800" dirty="0">
              <a:latin typeface="+mj-lt"/>
            </a:endParaRPr>
          </a:p>
          <a:p>
            <a:pPr marL="342900" indent="-342900">
              <a:buAutoNum type="arabicPeriod"/>
            </a:pPr>
            <a:r>
              <a:rPr lang="ru-RU" sz="1800" dirty="0" smtClean="0">
                <a:latin typeface="+mj-lt"/>
              </a:rPr>
              <a:t>Транспортные системы развитых стран в подавляющем большинстве в значительной степени субсидируются государством, Уровень государственной поддержки составляет 30-90 процентов, условием самоокупаемости развитых транспортных систем является крайне высокая концентрация населения на обслуживаемой территории – на уровне крупнейших городов юго-восточной Азии.</a:t>
            </a:r>
          </a:p>
          <a:p>
            <a:pPr marL="342900" indent="-342900">
              <a:buAutoNum type="arabicPeriod"/>
            </a:pPr>
            <a:endParaRPr lang="ru-RU" sz="1800" dirty="0" smtClean="0">
              <a:latin typeface="+mj-lt"/>
            </a:endParaRPr>
          </a:p>
          <a:p>
            <a:pPr marL="342900" indent="-342900">
              <a:buAutoNum type="arabicPeriod"/>
            </a:pPr>
            <a:r>
              <a:rPr lang="ru-RU" sz="1800" dirty="0" smtClean="0">
                <a:latin typeface="+mj-lt"/>
              </a:rPr>
              <a:t>Повышение тарифа на общественном транспорте в долгосрочной перспективе не является панацеей для отрасли, потому что высокий тариф станет рукотворным ограничением подвижности до уровня ниже потребностей современного человека. Люди откажутся от транспорта общего пользования, порочный круг замкнется, отрасль будет деградировать, а затраты государства возрастут в связи с ростом автомобилизации и необходимостью ускоренного развития дорожной сети. При этом, в отличии от США, где рост автомобилизации повлек рост ВВП, ВВП России может и уменьшиться за счет роста импорта легковых автомобилей и комплектующих к ним.</a:t>
            </a:r>
          </a:p>
          <a:p>
            <a:pPr marL="342900" indent="-342900">
              <a:buAutoNum type="arabicPeriod"/>
            </a:pPr>
            <a:endParaRPr lang="ru-RU" sz="1800" dirty="0">
              <a:latin typeface="+mj-lt"/>
            </a:endParaRPr>
          </a:p>
          <a:p>
            <a:pPr marL="342900" indent="-342900">
              <a:buFontTx/>
              <a:buAutoNum type="arabicPeriod"/>
            </a:pPr>
            <a:r>
              <a:rPr lang="ru-RU" sz="1800" dirty="0" smtClean="0">
                <a:latin typeface="+mj-lt"/>
              </a:rPr>
              <a:t>Помимо целей на транспорте транспортные стандарты являются драйверами роста для российской добывающей промышленности (через создание рынка потребления газомоторного топлива) и обрабатывающей промышленности (через создание рынка транспортных средств с высокой долей локализации или полностью отечественного производства). Безусловно, Россия в состоянии создать конкурентоспособный автобус, троллейбус, трамвай, поезд.</a:t>
            </a:r>
            <a:endParaRPr lang="ru-RU" sz="1800" dirty="0">
              <a:latin typeface="+mj-lt"/>
            </a:endParaRPr>
          </a:p>
        </p:txBody>
      </p:sp>
      <p:sp>
        <p:nvSpPr>
          <p:cNvPr id="9" name="Номер слайда 8"/>
          <p:cNvSpPr>
            <a:spLocks noGrp="1"/>
          </p:cNvSpPr>
          <p:nvPr>
            <p:ph type="sldNum" sz="quarter" idx="12"/>
          </p:nvPr>
        </p:nvSpPr>
        <p:spPr>
          <a:xfrm>
            <a:off x="9921240" y="9090025"/>
            <a:ext cx="2880360" cy="511175"/>
          </a:xfrm>
        </p:spPr>
        <p:txBody>
          <a:bodyPr/>
          <a:lstStyle/>
          <a:p>
            <a:fld id="{2D619A68-3DF4-459A-B85D-BC5658DF56CB}" type="slidenum">
              <a:rPr lang="ru-RU" smtClean="0"/>
              <a:t>11</a:t>
            </a:fld>
            <a:endParaRPr lang="ru-RU" dirty="0"/>
          </a:p>
        </p:txBody>
      </p:sp>
      <p:grpSp>
        <p:nvGrpSpPr>
          <p:cNvPr id="10" name="Group 215"/>
          <p:cNvGrpSpPr/>
          <p:nvPr/>
        </p:nvGrpSpPr>
        <p:grpSpPr>
          <a:xfrm>
            <a:off x="645759" y="9198761"/>
            <a:ext cx="4472786" cy="350058"/>
            <a:chOff x="450850" y="5741869"/>
            <a:chExt cx="9685535" cy="747260"/>
          </a:xfrm>
          <a:solidFill>
            <a:srgbClr val="C00000"/>
          </a:solidFill>
        </p:grpSpPr>
        <p:grpSp>
          <p:nvGrpSpPr>
            <p:cNvPr id="11" name="Group 20"/>
            <p:cNvGrpSpPr/>
            <p:nvPr/>
          </p:nvGrpSpPr>
          <p:grpSpPr>
            <a:xfrm>
              <a:off x="3619202" y="5982264"/>
              <a:ext cx="2561079" cy="506865"/>
              <a:chOff x="2501900" y="2289175"/>
              <a:chExt cx="5470525" cy="1082675"/>
            </a:xfrm>
            <a:grpFill/>
          </p:grpSpPr>
          <p:sp>
            <p:nvSpPr>
              <p:cNvPr id="29" name="Freeform 6"/>
              <p:cNvSpPr>
                <a:spLocks/>
              </p:cNvSpPr>
              <p:nvPr/>
            </p:nvSpPr>
            <p:spPr bwMode="auto">
              <a:xfrm>
                <a:off x="2632075" y="2762250"/>
                <a:ext cx="25400" cy="225425"/>
              </a:xfrm>
              <a:custGeom>
                <a:avLst/>
                <a:gdLst>
                  <a:gd name="T0" fmla="*/ 16 w 16"/>
                  <a:gd name="T1" fmla="*/ 8 h 142"/>
                  <a:gd name="T2" fmla="*/ 16 w 16"/>
                  <a:gd name="T3" fmla="*/ 134 h 142"/>
                  <a:gd name="T4" fmla="*/ 16 w 16"/>
                  <a:gd name="T5" fmla="*/ 134 h 142"/>
                  <a:gd name="T6" fmla="*/ 16 w 16"/>
                  <a:gd name="T7" fmla="*/ 138 h 142"/>
                  <a:gd name="T8" fmla="*/ 14 w 16"/>
                  <a:gd name="T9" fmla="*/ 140 h 142"/>
                  <a:gd name="T10" fmla="*/ 10 w 16"/>
                  <a:gd name="T11" fmla="*/ 142 h 142"/>
                  <a:gd name="T12" fmla="*/ 8 w 16"/>
                  <a:gd name="T13" fmla="*/ 142 h 142"/>
                  <a:gd name="T14" fmla="*/ 8 w 16"/>
                  <a:gd name="T15" fmla="*/ 142 h 142"/>
                  <a:gd name="T16" fmla="*/ 4 w 16"/>
                  <a:gd name="T17" fmla="*/ 142 h 142"/>
                  <a:gd name="T18" fmla="*/ 2 w 16"/>
                  <a:gd name="T19" fmla="*/ 140 h 142"/>
                  <a:gd name="T20" fmla="*/ 0 w 16"/>
                  <a:gd name="T21" fmla="*/ 138 h 142"/>
                  <a:gd name="T22" fmla="*/ 0 w 16"/>
                  <a:gd name="T23" fmla="*/ 134 h 142"/>
                  <a:gd name="T24" fmla="*/ 0 w 16"/>
                  <a:gd name="T25" fmla="*/ 8 h 142"/>
                  <a:gd name="T26" fmla="*/ 0 w 16"/>
                  <a:gd name="T27" fmla="*/ 8 h 142"/>
                  <a:gd name="T28" fmla="*/ 0 w 16"/>
                  <a:gd name="T29" fmla="*/ 6 h 142"/>
                  <a:gd name="T30" fmla="*/ 2 w 16"/>
                  <a:gd name="T31" fmla="*/ 2 h 142"/>
                  <a:gd name="T32" fmla="*/ 4 w 16"/>
                  <a:gd name="T33" fmla="*/ 0 h 142"/>
                  <a:gd name="T34" fmla="*/ 8 w 16"/>
                  <a:gd name="T35" fmla="*/ 0 h 142"/>
                  <a:gd name="T36" fmla="*/ 8 w 16"/>
                  <a:gd name="T37" fmla="*/ 0 h 142"/>
                  <a:gd name="T38" fmla="*/ 10 w 16"/>
                  <a:gd name="T39" fmla="*/ 0 h 142"/>
                  <a:gd name="T40" fmla="*/ 14 w 16"/>
                  <a:gd name="T41" fmla="*/ 2 h 142"/>
                  <a:gd name="T42" fmla="*/ 16 w 16"/>
                  <a:gd name="T43" fmla="*/ 6 h 142"/>
                  <a:gd name="T44" fmla="*/ 16 w 16"/>
                  <a:gd name="T45" fmla="*/ 8 h 142"/>
                  <a:gd name="T46" fmla="*/ 16 w 16"/>
                  <a:gd name="T47" fmla="*/ 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 h="142">
                    <a:moveTo>
                      <a:pt x="16" y="8"/>
                    </a:moveTo>
                    <a:lnTo>
                      <a:pt x="16" y="134"/>
                    </a:lnTo>
                    <a:lnTo>
                      <a:pt x="16" y="134"/>
                    </a:lnTo>
                    <a:lnTo>
                      <a:pt x="16" y="138"/>
                    </a:lnTo>
                    <a:lnTo>
                      <a:pt x="14" y="140"/>
                    </a:lnTo>
                    <a:lnTo>
                      <a:pt x="10" y="142"/>
                    </a:lnTo>
                    <a:lnTo>
                      <a:pt x="8" y="142"/>
                    </a:lnTo>
                    <a:lnTo>
                      <a:pt x="8" y="142"/>
                    </a:lnTo>
                    <a:lnTo>
                      <a:pt x="4" y="142"/>
                    </a:lnTo>
                    <a:lnTo>
                      <a:pt x="2" y="140"/>
                    </a:lnTo>
                    <a:lnTo>
                      <a:pt x="0" y="138"/>
                    </a:lnTo>
                    <a:lnTo>
                      <a:pt x="0" y="134"/>
                    </a:lnTo>
                    <a:lnTo>
                      <a:pt x="0" y="8"/>
                    </a:lnTo>
                    <a:lnTo>
                      <a:pt x="0" y="8"/>
                    </a:lnTo>
                    <a:lnTo>
                      <a:pt x="0" y="6"/>
                    </a:lnTo>
                    <a:lnTo>
                      <a:pt x="2" y="2"/>
                    </a:lnTo>
                    <a:lnTo>
                      <a:pt x="4" y="0"/>
                    </a:lnTo>
                    <a:lnTo>
                      <a:pt x="8" y="0"/>
                    </a:lnTo>
                    <a:lnTo>
                      <a:pt x="8" y="0"/>
                    </a:lnTo>
                    <a:lnTo>
                      <a:pt x="10" y="0"/>
                    </a:lnTo>
                    <a:lnTo>
                      <a:pt x="14" y="2"/>
                    </a:lnTo>
                    <a:lnTo>
                      <a:pt x="16" y="6"/>
                    </a:lnTo>
                    <a:lnTo>
                      <a:pt x="16" y="8"/>
                    </a:lnTo>
                    <a:lnTo>
                      <a:pt x="16"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30" name="Freeform 7"/>
              <p:cNvSpPr>
                <a:spLocks/>
              </p:cNvSpPr>
              <p:nvPr/>
            </p:nvSpPr>
            <p:spPr bwMode="auto">
              <a:xfrm>
                <a:off x="2724150" y="2752725"/>
                <a:ext cx="22225" cy="225425"/>
              </a:xfrm>
              <a:custGeom>
                <a:avLst/>
                <a:gdLst>
                  <a:gd name="T0" fmla="*/ 14 w 14"/>
                  <a:gd name="T1" fmla="*/ 6 h 142"/>
                  <a:gd name="T2" fmla="*/ 14 w 14"/>
                  <a:gd name="T3" fmla="*/ 136 h 142"/>
                  <a:gd name="T4" fmla="*/ 14 w 14"/>
                  <a:gd name="T5" fmla="*/ 136 h 142"/>
                  <a:gd name="T6" fmla="*/ 12 w 14"/>
                  <a:gd name="T7" fmla="*/ 140 h 142"/>
                  <a:gd name="T8" fmla="*/ 6 w 14"/>
                  <a:gd name="T9" fmla="*/ 142 h 142"/>
                  <a:gd name="T10" fmla="*/ 6 w 14"/>
                  <a:gd name="T11" fmla="*/ 142 h 142"/>
                  <a:gd name="T12" fmla="*/ 2 w 14"/>
                  <a:gd name="T13" fmla="*/ 140 h 142"/>
                  <a:gd name="T14" fmla="*/ 0 w 14"/>
                  <a:gd name="T15" fmla="*/ 136 h 142"/>
                  <a:gd name="T16" fmla="*/ 0 w 14"/>
                  <a:gd name="T17" fmla="*/ 6 h 142"/>
                  <a:gd name="T18" fmla="*/ 0 w 14"/>
                  <a:gd name="T19" fmla="*/ 6 h 142"/>
                  <a:gd name="T20" fmla="*/ 2 w 14"/>
                  <a:gd name="T21" fmla="*/ 2 h 142"/>
                  <a:gd name="T22" fmla="*/ 6 w 14"/>
                  <a:gd name="T23" fmla="*/ 0 h 142"/>
                  <a:gd name="T24" fmla="*/ 6 w 14"/>
                  <a:gd name="T25" fmla="*/ 0 h 142"/>
                  <a:gd name="T26" fmla="*/ 12 w 14"/>
                  <a:gd name="T27" fmla="*/ 2 h 142"/>
                  <a:gd name="T28" fmla="*/ 14 w 14"/>
                  <a:gd name="T29" fmla="*/ 6 h 142"/>
                  <a:gd name="T30" fmla="*/ 14 w 14"/>
                  <a:gd name="T31" fmla="*/ 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 h="142">
                    <a:moveTo>
                      <a:pt x="14" y="6"/>
                    </a:moveTo>
                    <a:lnTo>
                      <a:pt x="14" y="136"/>
                    </a:lnTo>
                    <a:lnTo>
                      <a:pt x="14" y="136"/>
                    </a:lnTo>
                    <a:lnTo>
                      <a:pt x="12" y="140"/>
                    </a:lnTo>
                    <a:lnTo>
                      <a:pt x="6" y="142"/>
                    </a:lnTo>
                    <a:lnTo>
                      <a:pt x="6" y="142"/>
                    </a:lnTo>
                    <a:lnTo>
                      <a:pt x="2" y="140"/>
                    </a:lnTo>
                    <a:lnTo>
                      <a:pt x="0" y="136"/>
                    </a:lnTo>
                    <a:lnTo>
                      <a:pt x="0" y="6"/>
                    </a:lnTo>
                    <a:lnTo>
                      <a:pt x="0" y="6"/>
                    </a:lnTo>
                    <a:lnTo>
                      <a:pt x="2" y="2"/>
                    </a:lnTo>
                    <a:lnTo>
                      <a:pt x="6" y="0"/>
                    </a:lnTo>
                    <a:lnTo>
                      <a:pt x="6" y="0"/>
                    </a:lnTo>
                    <a:lnTo>
                      <a:pt x="12" y="2"/>
                    </a:lnTo>
                    <a:lnTo>
                      <a:pt x="14" y="6"/>
                    </a:lnTo>
                    <a:lnTo>
                      <a:pt x="14"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31" name="Freeform 8"/>
              <p:cNvSpPr>
                <a:spLocks/>
              </p:cNvSpPr>
              <p:nvPr/>
            </p:nvSpPr>
            <p:spPr bwMode="auto">
              <a:xfrm>
                <a:off x="4143375" y="2676525"/>
                <a:ext cx="69850" cy="368300"/>
              </a:xfrm>
              <a:custGeom>
                <a:avLst/>
                <a:gdLst>
                  <a:gd name="T0" fmla="*/ 44 w 44"/>
                  <a:gd name="T1" fmla="*/ 24 h 232"/>
                  <a:gd name="T2" fmla="*/ 44 w 44"/>
                  <a:gd name="T3" fmla="*/ 210 h 232"/>
                  <a:gd name="T4" fmla="*/ 44 w 44"/>
                  <a:gd name="T5" fmla="*/ 210 h 232"/>
                  <a:gd name="T6" fmla="*/ 42 w 44"/>
                  <a:gd name="T7" fmla="*/ 218 h 232"/>
                  <a:gd name="T8" fmla="*/ 38 w 44"/>
                  <a:gd name="T9" fmla="*/ 226 h 232"/>
                  <a:gd name="T10" fmla="*/ 30 w 44"/>
                  <a:gd name="T11" fmla="*/ 230 h 232"/>
                  <a:gd name="T12" fmla="*/ 22 w 44"/>
                  <a:gd name="T13" fmla="*/ 232 h 232"/>
                  <a:gd name="T14" fmla="*/ 22 w 44"/>
                  <a:gd name="T15" fmla="*/ 232 h 232"/>
                  <a:gd name="T16" fmla="*/ 14 w 44"/>
                  <a:gd name="T17" fmla="*/ 230 h 232"/>
                  <a:gd name="T18" fmla="*/ 6 w 44"/>
                  <a:gd name="T19" fmla="*/ 226 h 232"/>
                  <a:gd name="T20" fmla="*/ 6 w 44"/>
                  <a:gd name="T21" fmla="*/ 226 h 232"/>
                  <a:gd name="T22" fmla="*/ 2 w 44"/>
                  <a:gd name="T23" fmla="*/ 218 h 232"/>
                  <a:gd name="T24" fmla="*/ 0 w 44"/>
                  <a:gd name="T25" fmla="*/ 210 h 232"/>
                  <a:gd name="T26" fmla="*/ 0 w 44"/>
                  <a:gd name="T27" fmla="*/ 24 h 232"/>
                  <a:gd name="T28" fmla="*/ 0 w 44"/>
                  <a:gd name="T29" fmla="*/ 24 h 232"/>
                  <a:gd name="T30" fmla="*/ 2 w 44"/>
                  <a:gd name="T31" fmla="*/ 14 h 232"/>
                  <a:gd name="T32" fmla="*/ 6 w 44"/>
                  <a:gd name="T33" fmla="*/ 8 h 232"/>
                  <a:gd name="T34" fmla="*/ 14 w 44"/>
                  <a:gd name="T35" fmla="*/ 2 h 232"/>
                  <a:gd name="T36" fmla="*/ 22 w 44"/>
                  <a:gd name="T37" fmla="*/ 0 h 232"/>
                  <a:gd name="T38" fmla="*/ 22 w 44"/>
                  <a:gd name="T39" fmla="*/ 0 h 232"/>
                  <a:gd name="T40" fmla="*/ 30 w 44"/>
                  <a:gd name="T41" fmla="*/ 2 h 232"/>
                  <a:gd name="T42" fmla="*/ 38 w 44"/>
                  <a:gd name="T43" fmla="*/ 8 h 232"/>
                  <a:gd name="T44" fmla="*/ 38 w 44"/>
                  <a:gd name="T45" fmla="*/ 8 h 232"/>
                  <a:gd name="T46" fmla="*/ 42 w 44"/>
                  <a:gd name="T47" fmla="*/ 14 h 232"/>
                  <a:gd name="T48" fmla="*/ 44 w 44"/>
                  <a:gd name="T49" fmla="*/ 24 h 232"/>
                  <a:gd name="T50" fmla="*/ 44 w 44"/>
                  <a:gd name="T51" fmla="*/ 24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 h="232">
                    <a:moveTo>
                      <a:pt x="44" y="24"/>
                    </a:moveTo>
                    <a:lnTo>
                      <a:pt x="44" y="210"/>
                    </a:lnTo>
                    <a:lnTo>
                      <a:pt x="44" y="210"/>
                    </a:lnTo>
                    <a:lnTo>
                      <a:pt x="42" y="218"/>
                    </a:lnTo>
                    <a:lnTo>
                      <a:pt x="38" y="226"/>
                    </a:lnTo>
                    <a:lnTo>
                      <a:pt x="30" y="230"/>
                    </a:lnTo>
                    <a:lnTo>
                      <a:pt x="22" y="232"/>
                    </a:lnTo>
                    <a:lnTo>
                      <a:pt x="22" y="232"/>
                    </a:lnTo>
                    <a:lnTo>
                      <a:pt x="14" y="230"/>
                    </a:lnTo>
                    <a:lnTo>
                      <a:pt x="6" y="226"/>
                    </a:lnTo>
                    <a:lnTo>
                      <a:pt x="6" y="226"/>
                    </a:lnTo>
                    <a:lnTo>
                      <a:pt x="2" y="218"/>
                    </a:lnTo>
                    <a:lnTo>
                      <a:pt x="0" y="210"/>
                    </a:lnTo>
                    <a:lnTo>
                      <a:pt x="0" y="24"/>
                    </a:lnTo>
                    <a:lnTo>
                      <a:pt x="0" y="24"/>
                    </a:lnTo>
                    <a:lnTo>
                      <a:pt x="2" y="14"/>
                    </a:lnTo>
                    <a:lnTo>
                      <a:pt x="6" y="8"/>
                    </a:lnTo>
                    <a:lnTo>
                      <a:pt x="14" y="2"/>
                    </a:lnTo>
                    <a:lnTo>
                      <a:pt x="22" y="0"/>
                    </a:lnTo>
                    <a:lnTo>
                      <a:pt x="22" y="0"/>
                    </a:lnTo>
                    <a:lnTo>
                      <a:pt x="30" y="2"/>
                    </a:lnTo>
                    <a:lnTo>
                      <a:pt x="38" y="8"/>
                    </a:lnTo>
                    <a:lnTo>
                      <a:pt x="38" y="8"/>
                    </a:lnTo>
                    <a:lnTo>
                      <a:pt x="42" y="14"/>
                    </a:lnTo>
                    <a:lnTo>
                      <a:pt x="44" y="24"/>
                    </a:lnTo>
                    <a:lnTo>
                      <a:pt x="4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32" name="Freeform 9"/>
              <p:cNvSpPr>
                <a:spLocks noEditPoints="1"/>
              </p:cNvSpPr>
              <p:nvPr/>
            </p:nvSpPr>
            <p:spPr bwMode="auto">
              <a:xfrm>
                <a:off x="6245225" y="2606675"/>
                <a:ext cx="139700" cy="400050"/>
              </a:xfrm>
              <a:custGeom>
                <a:avLst/>
                <a:gdLst>
                  <a:gd name="T0" fmla="*/ 88 w 88"/>
                  <a:gd name="T1" fmla="*/ 0 h 252"/>
                  <a:gd name="T2" fmla="*/ 88 w 88"/>
                  <a:gd name="T3" fmla="*/ 252 h 252"/>
                  <a:gd name="T4" fmla="*/ 0 w 88"/>
                  <a:gd name="T5" fmla="*/ 252 h 252"/>
                  <a:gd name="T6" fmla="*/ 0 w 88"/>
                  <a:gd name="T7" fmla="*/ 0 h 252"/>
                  <a:gd name="T8" fmla="*/ 88 w 88"/>
                  <a:gd name="T9" fmla="*/ 0 h 252"/>
                  <a:gd name="T10" fmla="*/ 64 w 88"/>
                  <a:gd name="T11" fmla="*/ 78 h 252"/>
                  <a:gd name="T12" fmla="*/ 64 w 88"/>
                  <a:gd name="T13" fmla="*/ 40 h 252"/>
                  <a:gd name="T14" fmla="*/ 64 w 88"/>
                  <a:gd name="T15" fmla="*/ 40 h 252"/>
                  <a:gd name="T16" fmla="*/ 62 w 88"/>
                  <a:gd name="T17" fmla="*/ 34 h 252"/>
                  <a:gd name="T18" fmla="*/ 58 w 88"/>
                  <a:gd name="T19" fmla="*/ 28 h 252"/>
                  <a:gd name="T20" fmla="*/ 58 w 88"/>
                  <a:gd name="T21" fmla="*/ 28 h 252"/>
                  <a:gd name="T22" fmla="*/ 52 w 88"/>
                  <a:gd name="T23" fmla="*/ 24 h 252"/>
                  <a:gd name="T24" fmla="*/ 46 w 88"/>
                  <a:gd name="T25" fmla="*/ 22 h 252"/>
                  <a:gd name="T26" fmla="*/ 46 w 88"/>
                  <a:gd name="T27" fmla="*/ 22 h 252"/>
                  <a:gd name="T28" fmla="*/ 40 w 88"/>
                  <a:gd name="T29" fmla="*/ 24 h 252"/>
                  <a:gd name="T30" fmla="*/ 34 w 88"/>
                  <a:gd name="T31" fmla="*/ 28 h 252"/>
                  <a:gd name="T32" fmla="*/ 30 w 88"/>
                  <a:gd name="T33" fmla="*/ 34 h 252"/>
                  <a:gd name="T34" fmla="*/ 28 w 88"/>
                  <a:gd name="T35" fmla="*/ 40 h 252"/>
                  <a:gd name="T36" fmla="*/ 28 w 88"/>
                  <a:gd name="T37" fmla="*/ 78 h 252"/>
                  <a:gd name="T38" fmla="*/ 28 w 88"/>
                  <a:gd name="T39" fmla="*/ 78 h 252"/>
                  <a:gd name="T40" fmla="*/ 30 w 88"/>
                  <a:gd name="T41" fmla="*/ 86 h 252"/>
                  <a:gd name="T42" fmla="*/ 34 w 88"/>
                  <a:gd name="T43" fmla="*/ 92 h 252"/>
                  <a:gd name="T44" fmla="*/ 34 w 88"/>
                  <a:gd name="T45" fmla="*/ 92 h 252"/>
                  <a:gd name="T46" fmla="*/ 40 w 88"/>
                  <a:gd name="T47" fmla="*/ 94 h 252"/>
                  <a:gd name="T48" fmla="*/ 46 w 88"/>
                  <a:gd name="T49" fmla="*/ 96 h 252"/>
                  <a:gd name="T50" fmla="*/ 46 w 88"/>
                  <a:gd name="T51" fmla="*/ 96 h 252"/>
                  <a:gd name="T52" fmla="*/ 52 w 88"/>
                  <a:gd name="T53" fmla="*/ 94 h 252"/>
                  <a:gd name="T54" fmla="*/ 58 w 88"/>
                  <a:gd name="T55" fmla="*/ 92 h 252"/>
                  <a:gd name="T56" fmla="*/ 62 w 88"/>
                  <a:gd name="T57" fmla="*/ 86 h 252"/>
                  <a:gd name="T58" fmla="*/ 64 w 88"/>
                  <a:gd name="T59" fmla="*/ 78 h 252"/>
                  <a:gd name="T60" fmla="*/ 64 w 88"/>
                  <a:gd name="T61" fmla="*/ 78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252">
                    <a:moveTo>
                      <a:pt x="88" y="0"/>
                    </a:moveTo>
                    <a:lnTo>
                      <a:pt x="88" y="252"/>
                    </a:lnTo>
                    <a:lnTo>
                      <a:pt x="0" y="252"/>
                    </a:lnTo>
                    <a:lnTo>
                      <a:pt x="0" y="0"/>
                    </a:lnTo>
                    <a:lnTo>
                      <a:pt x="88" y="0"/>
                    </a:lnTo>
                    <a:close/>
                    <a:moveTo>
                      <a:pt x="64" y="78"/>
                    </a:moveTo>
                    <a:lnTo>
                      <a:pt x="64" y="40"/>
                    </a:lnTo>
                    <a:lnTo>
                      <a:pt x="64" y="40"/>
                    </a:lnTo>
                    <a:lnTo>
                      <a:pt x="62" y="34"/>
                    </a:lnTo>
                    <a:lnTo>
                      <a:pt x="58" y="28"/>
                    </a:lnTo>
                    <a:lnTo>
                      <a:pt x="58" y="28"/>
                    </a:lnTo>
                    <a:lnTo>
                      <a:pt x="52" y="24"/>
                    </a:lnTo>
                    <a:lnTo>
                      <a:pt x="46" y="22"/>
                    </a:lnTo>
                    <a:lnTo>
                      <a:pt x="46" y="22"/>
                    </a:lnTo>
                    <a:lnTo>
                      <a:pt x="40" y="24"/>
                    </a:lnTo>
                    <a:lnTo>
                      <a:pt x="34" y="28"/>
                    </a:lnTo>
                    <a:lnTo>
                      <a:pt x="30" y="34"/>
                    </a:lnTo>
                    <a:lnTo>
                      <a:pt x="28" y="40"/>
                    </a:lnTo>
                    <a:lnTo>
                      <a:pt x="28" y="78"/>
                    </a:lnTo>
                    <a:lnTo>
                      <a:pt x="28" y="78"/>
                    </a:lnTo>
                    <a:lnTo>
                      <a:pt x="30" y="86"/>
                    </a:lnTo>
                    <a:lnTo>
                      <a:pt x="34" y="92"/>
                    </a:lnTo>
                    <a:lnTo>
                      <a:pt x="34" y="92"/>
                    </a:lnTo>
                    <a:lnTo>
                      <a:pt x="40" y="94"/>
                    </a:lnTo>
                    <a:lnTo>
                      <a:pt x="46" y="96"/>
                    </a:lnTo>
                    <a:lnTo>
                      <a:pt x="46" y="96"/>
                    </a:lnTo>
                    <a:lnTo>
                      <a:pt x="52" y="94"/>
                    </a:lnTo>
                    <a:lnTo>
                      <a:pt x="58" y="92"/>
                    </a:lnTo>
                    <a:lnTo>
                      <a:pt x="62" y="86"/>
                    </a:lnTo>
                    <a:lnTo>
                      <a:pt x="64" y="78"/>
                    </a:lnTo>
                    <a:lnTo>
                      <a:pt x="64"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33" name="Freeform 10"/>
              <p:cNvSpPr>
                <a:spLocks/>
              </p:cNvSpPr>
              <p:nvPr/>
            </p:nvSpPr>
            <p:spPr bwMode="auto">
              <a:xfrm>
                <a:off x="6223000" y="2308225"/>
                <a:ext cx="533400" cy="104775"/>
              </a:xfrm>
              <a:custGeom>
                <a:avLst/>
                <a:gdLst>
                  <a:gd name="T0" fmla="*/ 268 w 336"/>
                  <a:gd name="T1" fmla="*/ 0 h 66"/>
                  <a:gd name="T2" fmla="*/ 268 w 336"/>
                  <a:gd name="T3" fmla="*/ 0 h 66"/>
                  <a:gd name="T4" fmla="*/ 296 w 336"/>
                  <a:gd name="T5" fmla="*/ 2 h 66"/>
                  <a:gd name="T6" fmla="*/ 314 w 336"/>
                  <a:gd name="T7" fmla="*/ 4 h 66"/>
                  <a:gd name="T8" fmla="*/ 326 w 336"/>
                  <a:gd name="T9" fmla="*/ 10 h 66"/>
                  <a:gd name="T10" fmla="*/ 334 w 336"/>
                  <a:gd name="T11" fmla="*/ 16 h 66"/>
                  <a:gd name="T12" fmla="*/ 336 w 336"/>
                  <a:gd name="T13" fmla="*/ 22 h 66"/>
                  <a:gd name="T14" fmla="*/ 336 w 336"/>
                  <a:gd name="T15" fmla="*/ 28 h 66"/>
                  <a:gd name="T16" fmla="*/ 334 w 336"/>
                  <a:gd name="T17" fmla="*/ 34 h 66"/>
                  <a:gd name="T18" fmla="*/ 308 w 336"/>
                  <a:gd name="T19" fmla="*/ 32 h 66"/>
                  <a:gd name="T20" fmla="*/ 310 w 336"/>
                  <a:gd name="T21" fmla="*/ 64 h 66"/>
                  <a:gd name="T22" fmla="*/ 290 w 336"/>
                  <a:gd name="T23" fmla="*/ 66 h 66"/>
                  <a:gd name="T24" fmla="*/ 288 w 336"/>
                  <a:gd name="T25" fmla="*/ 38 h 66"/>
                  <a:gd name="T26" fmla="*/ 180 w 336"/>
                  <a:gd name="T27" fmla="*/ 38 h 66"/>
                  <a:gd name="T28" fmla="*/ 160 w 336"/>
                  <a:gd name="T29" fmla="*/ 40 h 66"/>
                  <a:gd name="T30" fmla="*/ 160 w 336"/>
                  <a:gd name="T31" fmla="*/ 38 h 66"/>
                  <a:gd name="T32" fmla="*/ 18 w 336"/>
                  <a:gd name="T33" fmla="*/ 38 h 66"/>
                  <a:gd name="T34" fmla="*/ 0 w 336"/>
                  <a:gd name="T35" fmla="*/ 38 h 66"/>
                  <a:gd name="T36" fmla="*/ 2 w 336"/>
                  <a:gd name="T37" fmla="*/ 34 h 66"/>
                  <a:gd name="T38" fmla="*/ 2 w 336"/>
                  <a:gd name="T39" fmla="*/ 34 h 66"/>
                  <a:gd name="T40" fmla="*/ 0 w 336"/>
                  <a:gd name="T41" fmla="*/ 28 h 66"/>
                  <a:gd name="T42" fmla="*/ 2 w 336"/>
                  <a:gd name="T43" fmla="*/ 22 h 66"/>
                  <a:gd name="T44" fmla="*/ 4 w 336"/>
                  <a:gd name="T45" fmla="*/ 18 h 66"/>
                  <a:gd name="T46" fmla="*/ 8 w 336"/>
                  <a:gd name="T47" fmla="*/ 14 h 66"/>
                  <a:gd name="T48" fmla="*/ 16 w 336"/>
                  <a:gd name="T49" fmla="*/ 8 h 66"/>
                  <a:gd name="T50" fmla="*/ 20 w 336"/>
                  <a:gd name="T51" fmla="*/ 6 h 66"/>
                  <a:gd name="T52" fmla="*/ 162 w 336"/>
                  <a:gd name="T53" fmla="*/ 0 h 66"/>
                  <a:gd name="T54" fmla="*/ 268 w 336"/>
                  <a:gd name="T5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6" h="66">
                    <a:moveTo>
                      <a:pt x="268" y="0"/>
                    </a:moveTo>
                    <a:lnTo>
                      <a:pt x="268" y="0"/>
                    </a:lnTo>
                    <a:lnTo>
                      <a:pt x="296" y="2"/>
                    </a:lnTo>
                    <a:lnTo>
                      <a:pt x="314" y="4"/>
                    </a:lnTo>
                    <a:lnTo>
                      <a:pt x="326" y="10"/>
                    </a:lnTo>
                    <a:lnTo>
                      <a:pt x="334" y="16"/>
                    </a:lnTo>
                    <a:lnTo>
                      <a:pt x="336" y="22"/>
                    </a:lnTo>
                    <a:lnTo>
                      <a:pt x="336" y="28"/>
                    </a:lnTo>
                    <a:lnTo>
                      <a:pt x="334" y="34"/>
                    </a:lnTo>
                    <a:lnTo>
                      <a:pt x="308" y="32"/>
                    </a:lnTo>
                    <a:lnTo>
                      <a:pt x="310" y="64"/>
                    </a:lnTo>
                    <a:lnTo>
                      <a:pt x="290" y="66"/>
                    </a:lnTo>
                    <a:lnTo>
                      <a:pt x="288" y="38"/>
                    </a:lnTo>
                    <a:lnTo>
                      <a:pt x="180" y="38"/>
                    </a:lnTo>
                    <a:lnTo>
                      <a:pt x="160" y="40"/>
                    </a:lnTo>
                    <a:lnTo>
                      <a:pt x="160" y="38"/>
                    </a:lnTo>
                    <a:lnTo>
                      <a:pt x="18" y="38"/>
                    </a:lnTo>
                    <a:lnTo>
                      <a:pt x="0" y="38"/>
                    </a:lnTo>
                    <a:lnTo>
                      <a:pt x="2" y="34"/>
                    </a:lnTo>
                    <a:lnTo>
                      <a:pt x="2" y="34"/>
                    </a:lnTo>
                    <a:lnTo>
                      <a:pt x="0" y="28"/>
                    </a:lnTo>
                    <a:lnTo>
                      <a:pt x="2" y="22"/>
                    </a:lnTo>
                    <a:lnTo>
                      <a:pt x="4" y="18"/>
                    </a:lnTo>
                    <a:lnTo>
                      <a:pt x="8" y="14"/>
                    </a:lnTo>
                    <a:lnTo>
                      <a:pt x="16" y="8"/>
                    </a:lnTo>
                    <a:lnTo>
                      <a:pt x="20" y="6"/>
                    </a:lnTo>
                    <a:lnTo>
                      <a:pt x="162" y="0"/>
                    </a:lnTo>
                    <a:lnTo>
                      <a:pt x="26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34" name="Freeform 11"/>
              <p:cNvSpPr>
                <a:spLocks noEditPoints="1"/>
              </p:cNvSpPr>
              <p:nvPr/>
            </p:nvSpPr>
            <p:spPr bwMode="auto">
              <a:xfrm>
                <a:off x="2501900" y="2289175"/>
                <a:ext cx="5470525" cy="1082675"/>
              </a:xfrm>
              <a:custGeom>
                <a:avLst/>
                <a:gdLst>
                  <a:gd name="T0" fmla="*/ 3444 w 3446"/>
                  <a:gd name="T1" fmla="*/ 562 h 682"/>
                  <a:gd name="T2" fmla="*/ 3348 w 3446"/>
                  <a:gd name="T3" fmla="*/ 622 h 682"/>
                  <a:gd name="T4" fmla="*/ 3342 w 3446"/>
                  <a:gd name="T5" fmla="*/ 668 h 682"/>
                  <a:gd name="T6" fmla="*/ 2826 w 3446"/>
                  <a:gd name="T7" fmla="*/ 608 h 682"/>
                  <a:gd name="T8" fmla="*/ 2762 w 3446"/>
                  <a:gd name="T9" fmla="*/ 680 h 682"/>
                  <a:gd name="T10" fmla="*/ 2682 w 3446"/>
                  <a:gd name="T11" fmla="*/ 624 h 682"/>
                  <a:gd name="T12" fmla="*/ 2392 w 3446"/>
                  <a:gd name="T13" fmla="*/ 648 h 682"/>
                  <a:gd name="T14" fmla="*/ 2302 w 3446"/>
                  <a:gd name="T15" fmla="*/ 612 h 682"/>
                  <a:gd name="T16" fmla="*/ 2238 w 3446"/>
                  <a:gd name="T17" fmla="*/ 546 h 682"/>
                  <a:gd name="T18" fmla="*/ 1594 w 3446"/>
                  <a:gd name="T19" fmla="*/ 530 h 682"/>
                  <a:gd name="T20" fmla="*/ 1556 w 3446"/>
                  <a:gd name="T21" fmla="*/ 604 h 682"/>
                  <a:gd name="T22" fmla="*/ 1370 w 3446"/>
                  <a:gd name="T23" fmla="*/ 538 h 682"/>
                  <a:gd name="T24" fmla="*/ 1312 w 3446"/>
                  <a:gd name="T25" fmla="*/ 582 h 682"/>
                  <a:gd name="T26" fmla="*/ 1134 w 3446"/>
                  <a:gd name="T27" fmla="*/ 530 h 682"/>
                  <a:gd name="T28" fmla="*/ 1012 w 3446"/>
                  <a:gd name="T29" fmla="*/ 566 h 682"/>
                  <a:gd name="T30" fmla="*/ 902 w 3446"/>
                  <a:gd name="T31" fmla="*/ 524 h 682"/>
                  <a:gd name="T32" fmla="*/ 858 w 3446"/>
                  <a:gd name="T33" fmla="*/ 544 h 682"/>
                  <a:gd name="T34" fmla="*/ 312 w 3446"/>
                  <a:gd name="T35" fmla="*/ 494 h 682"/>
                  <a:gd name="T36" fmla="*/ 276 w 3446"/>
                  <a:gd name="T37" fmla="*/ 498 h 682"/>
                  <a:gd name="T38" fmla="*/ 218 w 3446"/>
                  <a:gd name="T39" fmla="*/ 500 h 682"/>
                  <a:gd name="T40" fmla="*/ 92 w 3446"/>
                  <a:gd name="T41" fmla="*/ 462 h 682"/>
                  <a:gd name="T42" fmla="*/ 92 w 3446"/>
                  <a:gd name="T43" fmla="*/ 502 h 682"/>
                  <a:gd name="T44" fmla="*/ 42 w 3446"/>
                  <a:gd name="T45" fmla="*/ 480 h 682"/>
                  <a:gd name="T46" fmla="*/ 4 w 3446"/>
                  <a:gd name="T47" fmla="*/ 486 h 682"/>
                  <a:gd name="T48" fmla="*/ 4 w 3446"/>
                  <a:gd name="T49" fmla="*/ 400 h 682"/>
                  <a:gd name="T50" fmla="*/ 1486 w 3446"/>
                  <a:gd name="T51" fmla="*/ 108 h 682"/>
                  <a:gd name="T52" fmla="*/ 1594 w 3446"/>
                  <a:gd name="T53" fmla="*/ 26 h 682"/>
                  <a:gd name="T54" fmla="*/ 1590 w 3446"/>
                  <a:gd name="T55" fmla="*/ 0 h 682"/>
                  <a:gd name="T56" fmla="*/ 1788 w 3446"/>
                  <a:gd name="T57" fmla="*/ 74 h 682"/>
                  <a:gd name="T58" fmla="*/ 1808 w 3446"/>
                  <a:gd name="T59" fmla="*/ 96 h 682"/>
                  <a:gd name="T60" fmla="*/ 2160 w 3446"/>
                  <a:gd name="T61" fmla="*/ 72 h 682"/>
                  <a:gd name="T62" fmla="*/ 2240 w 3446"/>
                  <a:gd name="T63" fmla="*/ 66 h 682"/>
                  <a:gd name="T64" fmla="*/ 2504 w 3446"/>
                  <a:gd name="T65" fmla="*/ 52 h 682"/>
                  <a:gd name="T66" fmla="*/ 2798 w 3446"/>
                  <a:gd name="T67" fmla="*/ 90 h 682"/>
                  <a:gd name="T68" fmla="*/ 3202 w 3446"/>
                  <a:gd name="T69" fmla="*/ 312 h 682"/>
                  <a:gd name="T70" fmla="*/ 2830 w 3446"/>
                  <a:gd name="T71" fmla="*/ 302 h 682"/>
                  <a:gd name="T72" fmla="*/ 2144 w 3446"/>
                  <a:gd name="T73" fmla="*/ 100 h 682"/>
                  <a:gd name="T74" fmla="*/ 2118 w 3446"/>
                  <a:gd name="T75" fmla="*/ 116 h 682"/>
                  <a:gd name="T76" fmla="*/ 1830 w 3446"/>
                  <a:gd name="T77" fmla="*/ 130 h 682"/>
                  <a:gd name="T78" fmla="*/ 1824 w 3446"/>
                  <a:gd name="T79" fmla="*/ 116 h 682"/>
                  <a:gd name="T80" fmla="*/ 1732 w 3446"/>
                  <a:gd name="T81" fmla="*/ 136 h 682"/>
                  <a:gd name="T82" fmla="*/ 1544 w 3446"/>
                  <a:gd name="T83" fmla="*/ 148 h 682"/>
                  <a:gd name="T84" fmla="*/ 1618 w 3446"/>
                  <a:gd name="T85" fmla="*/ 24 h 682"/>
                  <a:gd name="T86" fmla="*/ 1558 w 3446"/>
                  <a:gd name="T87" fmla="*/ 80 h 682"/>
                  <a:gd name="T88" fmla="*/ 1530 w 3446"/>
                  <a:gd name="T89" fmla="*/ 82 h 682"/>
                  <a:gd name="T90" fmla="*/ 1082 w 3446"/>
                  <a:gd name="T91" fmla="*/ 270 h 682"/>
                  <a:gd name="T92" fmla="*/ 1026 w 3446"/>
                  <a:gd name="T93" fmla="*/ 270 h 682"/>
                  <a:gd name="T94" fmla="*/ 1074 w 3446"/>
                  <a:gd name="T95" fmla="*/ 472 h 682"/>
                  <a:gd name="T96" fmla="*/ 872 w 3446"/>
                  <a:gd name="T97" fmla="*/ 302 h 682"/>
                  <a:gd name="T98" fmla="*/ 732 w 3446"/>
                  <a:gd name="T99" fmla="*/ 304 h 682"/>
                  <a:gd name="T100" fmla="*/ 574 w 3446"/>
                  <a:gd name="T101" fmla="*/ 308 h 682"/>
                  <a:gd name="T102" fmla="*/ 440 w 3446"/>
                  <a:gd name="T103" fmla="*/ 312 h 682"/>
                  <a:gd name="T104" fmla="*/ 318 w 3446"/>
                  <a:gd name="T105" fmla="*/ 316 h 682"/>
                  <a:gd name="T106" fmla="*/ 160 w 3446"/>
                  <a:gd name="T107" fmla="*/ 298 h 682"/>
                  <a:gd name="T108" fmla="*/ 134 w 3446"/>
                  <a:gd name="T109" fmla="*/ 298 h 682"/>
                  <a:gd name="T110" fmla="*/ 160 w 3446"/>
                  <a:gd name="T111" fmla="*/ 434 h 682"/>
                  <a:gd name="T112" fmla="*/ 88 w 3446"/>
                  <a:gd name="T113" fmla="*/ 290 h 682"/>
                  <a:gd name="T114" fmla="*/ 88 w 3446"/>
                  <a:gd name="T115" fmla="*/ 446 h 682"/>
                  <a:gd name="T116" fmla="*/ 28 w 3446"/>
                  <a:gd name="T117" fmla="*/ 368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446" h="682">
                    <a:moveTo>
                      <a:pt x="3408" y="478"/>
                    </a:moveTo>
                    <a:lnTo>
                      <a:pt x="3408" y="478"/>
                    </a:lnTo>
                    <a:lnTo>
                      <a:pt x="3420" y="486"/>
                    </a:lnTo>
                    <a:lnTo>
                      <a:pt x="3430" y="494"/>
                    </a:lnTo>
                    <a:lnTo>
                      <a:pt x="3436" y="502"/>
                    </a:lnTo>
                    <a:lnTo>
                      <a:pt x="3442" y="510"/>
                    </a:lnTo>
                    <a:lnTo>
                      <a:pt x="3444" y="520"/>
                    </a:lnTo>
                    <a:lnTo>
                      <a:pt x="3446" y="528"/>
                    </a:lnTo>
                    <a:lnTo>
                      <a:pt x="3446" y="546"/>
                    </a:lnTo>
                    <a:lnTo>
                      <a:pt x="3444" y="562"/>
                    </a:lnTo>
                    <a:lnTo>
                      <a:pt x="3440" y="574"/>
                    </a:lnTo>
                    <a:lnTo>
                      <a:pt x="3434" y="586"/>
                    </a:lnTo>
                    <a:lnTo>
                      <a:pt x="3434" y="586"/>
                    </a:lnTo>
                    <a:lnTo>
                      <a:pt x="3430" y="592"/>
                    </a:lnTo>
                    <a:lnTo>
                      <a:pt x="3422" y="598"/>
                    </a:lnTo>
                    <a:lnTo>
                      <a:pt x="3398" y="610"/>
                    </a:lnTo>
                    <a:lnTo>
                      <a:pt x="3376" y="620"/>
                    </a:lnTo>
                    <a:lnTo>
                      <a:pt x="3366" y="622"/>
                    </a:lnTo>
                    <a:lnTo>
                      <a:pt x="3366" y="622"/>
                    </a:lnTo>
                    <a:lnTo>
                      <a:pt x="3348" y="622"/>
                    </a:lnTo>
                    <a:lnTo>
                      <a:pt x="3338" y="624"/>
                    </a:lnTo>
                    <a:lnTo>
                      <a:pt x="3332" y="630"/>
                    </a:lnTo>
                    <a:lnTo>
                      <a:pt x="3330" y="636"/>
                    </a:lnTo>
                    <a:lnTo>
                      <a:pt x="3330" y="644"/>
                    </a:lnTo>
                    <a:lnTo>
                      <a:pt x="3332" y="650"/>
                    </a:lnTo>
                    <a:lnTo>
                      <a:pt x="3336" y="656"/>
                    </a:lnTo>
                    <a:lnTo>
                      <a:pt x="3336" y="656"/>
                    </a:lnTo>
                    <a:lnTo>
                      <a:pt x="3340" y="662"/>
                    </a:lnTo>
                    <a:lnTo>
                      <a:pt x="3342" y="666"/>
                    </a:lnTo>
                    <a:lnTo>
                      <a:pt x="3342" y="668"/>
                    </a:lnTo>
                    <a:lnTo>
                      <a:pt x="3340" y="672"/>
                    </a:lnTo>
                    <a:lnTo>
                      <a:pt x="3334" y="674"/>
                    </a:lnTo>
                    <a:lnTo>
                      <a:pt x="3332" y="676"/>
                    </a:lnTo>
                    <a:lnTo>
                      <a:pt x="3156" y="668"/>
                    </a:lnTo>
                    <a:lnTo>
                      <a:pt x="3156" y="668"/>
                    </a:lnTo>
                    <a:lnTo>
                      <a:pt x="3116" y="660"/>
                    </a:lnTo>
                    <a:lnTo>
                      <a:pt x="3094" y="656"/>
                    </a:lnTo>
                    <a:lnTo>
                      <a:pt x="2946" y="656"/>
                    </a:lnTo>
                    <a:lnTo>
                      <a:pt x="2898" y="608"/>
                    </a:lnTo>
                    <a:lnTo>
                      <a:pt x="2826" y="608"/>
                    </a:lnTo>
                    <a:lnTo>
                      <a:pt x="2826" y="608"/>
                    </a:lnTo>
                    <a:lnTo>
                      <a:pt x="2826" y="620"/>
                    </a:lnTo>
                    <a:lnTo>
                      <a:pt x="2822" y="630"/>
                    </a:lnTo>
                    <a:lnTo>
                      <a:pt x="2820" y="640"/>
                    </a:lnTo>
                    <a:lnTo>
                      <a:pt x="2814" y="648"/>
                    </a:lnTo>
                    <a:lnTo>
                      <a:pt x="2808" y="656"/>
                    </a:lnTo>
                    <a:lnTo>
                      <a:pt x="2802" y="662"/>
                    </a:lnTo>
                    <a:lnTo>
                      <a:pt x="2788" y="670"/>
                    </a:lnTo>
                    <a:lnTo>
                      <a:pt x="2774" y="676"/>
                    </a:lnTo>
                    <a:lnTo>
                      <a:pt x="2762" y="680"/>
                    </a:lnTo>
                    <a:lnTo>
                      <a:pt x="2750" y="682"/>
                    </a:lnTo>
                    <a:lnTo>
                      <a:pt x="2750" y="682"/>
                    </a:lnTo>
                    <a:lnTo>
                      <a:pt x="2738" y="680"/>
                    </a:lnTo>
                    <a:lnTo>
                      <a:pt x="2728" y="678"/>
                    </a:lnTo>
                    <a:lnTo>
                      <a:pt x="2720" y="674"/>
                    </a:lnTo>
                    <a:lnTo>
                      <a:pt x="2712" y="670"/>
                    </a:lnTo>
                    <a:lnTo>
                      <a:pt x="2700" y="658"/>
                    </a:lnTo>
                    <a:lnTo>
                      <a:pt x="2692" y="646"/>
                    </a:lnTo>
                    <a:lnTo>
                      <a:pt x="2686" y="634"/>
                    </a:lnTo>
                    <a:lnTo>
                      <a:pt x="2682" y="624"/>
                    </a:lnTo>
                    <a:lnTo>
                      <a:pt x="2680" y="612"/>
                    </a:lnTo>
                    <a:lnTo>
                      <a:pt x="2622" y="608"/>
                    </a:lnTo>
                    <a:lnTo>
                      <a:pt x="2420" y="594"/>
                    </a:lnTo>
                    <a:lnTo>
                      <a:pt x="2420" y="594"/>
                    </a:lnTo>
                    <a:lnTo>
                      <a:pt x="2420" y="604"/>
                    </a:lnTo>
                    <a:lnTo>
                      <a:pt x="2418" y="614"/>
                    </a:lnTo>
                    <a:lnTo>
                      <a:pt x="2416" y="622"/>
                    </a:lnTo>
                    <a:lnTo>
                      <a:pt x="2412" y="628"/>
                    </a:lnTo>
                    <a:lnTo>
                      <a:pt x="2402" y="640"/>
                    </a:lnTo>
                    <a:lnTo>
                      <a:pt x="2392" y="648"/>
                    </a:lnTo>
                    <a:lnTo>
                      <a:pt x="2380" y="652"/>
                    </a:lnTo>
                    <a:lnTo>
                      <a:pt x="2370" y="656"/>
                    </a:lnTo>
                    <a:lnTo>
                      <a:pt x="2360" y="658"/>
                    </a:lnTo>
                    <a:lnTo>
                      <a:pt x="2360" y="658"/>
                    </a:lnTo>
                    <a:lnTo>
                      <a:pt x="2350" y="656"/>
                    </a:lnTo>
                    <a:lnTo>
                      <a:pt x="2338" y="652"/>
                    </a:lnTo>
                    <a:lnTo>
                      <a:pt x="2330" y="646"/>
                    </a:lnTo>
                    <a:lnTo>
                      <a:pt x="2322" y="640"/>
                    </a:lnTo>
                    <a:lnTo>
                      <a:pt x="2310" y="626"/>
                    </a:lnTo>
                    <a:lnTo>
                      <a:pt x="2302" y="612"/>
                    </a:lnTo>
                    <a:lnTo>
                      <a:pt x="2296" y="600"/>
                    </a:lnTo>
                    <a:lnTo>
                      <a:pt x="2294" y="588"/>
                    </a:lnTo>
                    <a:lnTo>
                      <a:pt x="2292" y="576"/>
                    </a:lnTo>
                    <a:lnTo>
                      <a:pt x="2292" y="576"/>
                    </a:lnTo>
                    <a:lnTo>
                      <a:pt x="2280" y="576"/>
                    </a:lnTo>
                    <a:lnTo>
                      <a:pt x="2270" y="572"/>
                    </a:lnTo>
                    <a:lnTo>
                      <a:pt x="2262" y="570"/>
                    </a:lnTo>
                    <a:lnTo>
                      <a:pt x="2254" y="566"/>
                    </a:lnTo>
                    <a:lnTo>
                      <a:pt x="2244" y="556"/>
                    </a:lnTo>
                    <a:lnTo>
                      <a:pt x="2238" y="546"/>
                    </a:lnTo>
                    <a:lnTo>
                      <a:pt x="2236" y="536"/>
                    </a:lnTo>
                    <a:lnTo>
                      <a:pt x="2234" y="528"/>
                    </a:lnTo>
                    <a:lnTo>
                      <a:pt x="2236" y="520"/>
                    </a:lnTo>
                    <a:lnTo>
                      <a:pt x="2144" y="512"/>
                    </a:lnTo>
                    <a:lnTo>
                      <a:pt x="2100" y="610"/>
                    </a:lnTo>
                    <a:lnTo>
                      <a:pt x="1680" y="588"/>
                    </a:lnTo>
                    <a:lnTo>
                      <a:pt x="1626" y="496"/>
                    </a:lnTo>
                    <a:lnTo>
                      <a:pt x="1608" y="496"/>
                    </a:lnTo>
                    <a:lnTo>
                      <a:pt x="1614" y="530"/>
                    </a:lnTo>
                    <a:lnTo>
                      <a:pt x="1594" y="530"/>
                    </a:lnTo>
                    <a:lnTo>
                      <a:pt x="1594" y="530"/>
                    </a:lnTo>
                    <a:lnTo>
                      <a:pt x="1596" y="542"/>
                    </a:lnTo>
                    <a:lnTo>
                      <a:pt x="1596" y="552"/>
                    </a:lnTo>
                    <a:lnTo>
                      <a:pt x="1596" y="560"/>
                    </a:lnTo>
                    <a:lnTo>
                      <a:pt x="1594" y="570"/>
                    </a:lnTo>
                    <a:lnTo>
                      <a:pt x="1588" y="582"/>
                    </a:lnTo>
                    <a:lnTo>
                      <a:pt x="1580" y="592"/>
                    </a:lnTo>
                    <a:lnTo>
                      <a:pt x="1572" y="598"/>
                    </a:lnTo>
                    <a:lnTo>
                      <a:pt x="1564" y="602"/>
                    </a:lnTo>
                    <a:lnTo>
                      <a:pt x="1556" y="604"/>
                    </a:lnTo>
                    <a:lnTo>
                      <a:pt x="1556" y="604"/>
                    </a:lnTo>
                    <a:lnTo>
                      <a:pt x="1540" y="598"/>
                    </a:lnTo>
                    <a:lnTo>
                      <a:pt x="1526" y="590"/>
                    </a:lnTo>
                    <a:lnTo>
                      <a:pt x="1518" y="580"/>
                    </a:lnTo>
                    <a:lnTo>
                      <a:pt x="1512" y="570"/>
                    </a:lnTo>
                    <a:lnTo>
                      <a:pt x="1506" y="560"/>
                    </a:lnTo>
                    <a:lnTo>
                      <a:pt x="1504" y="552"/>
                    </a:lnTo>
                    <a:lnTo>
                      <a:pt x="1504" y="546"/>
                    </a:lnTo>
                    <a:lnTo>
                      <a:pt x="1370" y="538"/>
                    </a:lnTo>
                    <a:lnTo>
                      <a:pt x="1370" y="538"/>
                    </a:lnTo>
                    <a:lnTo>
                      <a:pt x="1368" y="554"/>
                    </a:lnTo>
                    <a:lnTo>
                      <a:pt x="1364" y="564"/>
                    </a:lnTo>
                    <a:lnTo>
                      <a:pt x="1358" y="574"/>
                    </a:lnTo>
                    <a:lnTo>
                      <a:pt x="1348" y="578"/>
                    </a:lnTo>
                    <a:lnTo>
                      <a:pt x="1340" y="582"/>
                    </a:lnTo>
                    <a:lnTo>
                      <a:pt x="1332" y="584"/>
                    </a:lnTo>
                    <a:lnTo>
                      <a:pt x="1326" y="586"/>
                    </a:lnTo>
                    <a:lnTo>
                      <a:pt x="1326" y="586"/>
                    </a:lnTo>
                    <a:lnTo>
                      <a:pt x="1318" y="584"/>
                    </a:lnTo>
                    <a:lnTo>
                      <a:pt x="1312" y="582"/>
                    </a:lnTo>
                    <a:lnTo>
                      <a:pt x="1300" y="574"/>
                    </a:lnTo>
                    <a:lnTo>
                      <a:pt x="1292" y="564"/>
                    </a:lnTo>
                    <a:lnTo>
                      <a:pt x="1288" y="552"/>
                    </a:lnTo>
                    <a:lnTo>
                      <a:pt x="1284" y="542"/>
                    </a:lnTo>
                    <a:lnTo>
                      <a:pt x="1282" y="532"/>
                    </a:lnTo>
                    <a:lnTo>
                      <a:pt x="1282" y="524"/>
                    </a:lnTo>
                    <a:lnTo>
                      <a:pt x="1286" y="484"/>
                    </a:lnTo>
                    <a:lnTo>
                      <a:pt x="1234" y="482"/>
                    </a:lnTo>
                    <a:lnTo>
                      <a:pt x="1218" y="534"/>
                    </a:lnTo>
                    <a:lnTo>
                      <a:pt x="1134" y="530"/>
                    </a:lnTo>
                    <a:lnTo>
                      <a:pt x="1130" y="516"/>
                    </a:lnTo>
                    <a:lnTo>
                      <a:pt x="1118" y="516"/>
                    </a:lnTo>
                    <a:lnTo>
                      <a:pt x="1032" y="510"/>
                    </a:lnTo>
                    <a:lnTo>
                      <a:pt x="1032" y="510"/>
                    </a:lnTo>
                    <a:lnTo>
                      <a:pt x="1034" y="522"/>
                    </a:lnTo>
                    <a:lnTo>
                      <a:pt x="1034" y="534"/>
                    </a:lnTo>
                    <a:lnTo>
                      <a:pt x="1030" y="544"/>
                    </a:lnTo>
                    <a:lnTo>
                      <a:pt x="1026" y="552"/>
                    </a:lnTo>
                    <a:lnTo>
                      <a:pt x="1016" y="564"/>
                    </a:lnTo>
                    <a:lnTo>
                      <a:pt x="1012" y="566"/>
                    </a:lnTo>
                    <a:lnTo>
                      <a:pt x="1012" y="566"/>
                    </a:lnTo>
                    <a:lnTo>
                      <a:pt x="1002" y="568"/>
                    </a:lnTo>
                    <a:lnTo>
                      <a:pt x="994" y="566"/>
                    </a:lnTo>
                    <a:lnTo>
                      <a:pt x="988" y="560"/>
                    </a:lnTo>
                    <a:lnTo>
                      <a:pt x="982" y="556"/>
                    </a:lnTo>
                    <a:lnTo>
                      <a:pt x="976" y="546"/>
                    </a:lnTo>
                    <a:lnTo>
                      <a:pt x="974" y="540"/>
                    </a:lnTo>
                    <a:lnTo>
                      <a:pt x="926" y="538"/>
                    </a:lnTo>
                    <a:lnTo>
                      <a:pt x="922" y="520"/>
                    </a:lnTo>
                    <a:lnTo>
                      <a:pt x="902" y="524"/>
                    </a:lnTo>
                    <a:lnTo>
                      <a:pt x="902" y="524"/>
                    </a:lnTo>
                    <a:lnTo>
                      <a:pt x="902" y="534"/>
                    </a:lnTo>
                    <a:lnTo>
                      <a:pt x="898" y="542"/>
                    </a:lnTo>
                    <a:lnTo>
                      <a:pt x="894" y="548"/>
                    </a:lnTo>
                    <a:lnTo>
                      <a:pt x="888" y="552"/>
                    </a:lnTo>
                    <a:lnTo>
                      <a:pt x="880" y="556"/>
                    </a:lnTo>
                    <a:lnTo>
                      <a:pt x="876" y="556"/>
                    </a:lnTo>
                    <a:lnTo>
                      <a:pt x="876" y="556"/>
                    </a:lnTo>
                    <a:lnTo>
                      <a:pt x="864" y="552"/>
                    </a:lnTo>
                    <a:lnTo>
                      <a:pt x="858" y="544"/>
                    </a:lnTo>
                    <a:lnTo>
                      <a:pt x="856" y="538"/>
                    </a:lnTo>
                    <a:lnTo>
                      <a:pt x="854" y="530"/>
                    </a:lnTo>
                    <a:lnTo>
                      <a:pt x="856" y="522"/>
                    </a:lnTo>
                    <a:lnTo>
                      <a:pt x="858" y="516"/>
                    </a:lnTo>
                    <a:lnTo>
                      <a:pt x="860" y="510"/>
                    </a:lnTo>
                    <a:lnTo>
                      <a:pt x="856" y="470"/>
                    </a:lnTo>
                    <a:lnTo>
                      <a:pt x="778" y="468"/>
                    </a:lnTo>
                    <a:lnTo>
                      <a:pt x="774" y="526"/>
                    </a:lnTo>
                    <a:lnTo>
                      <a:pt x="312" y="494"/>
                    </a:lnTo>
                    <a:lnTo>
                      <a:pt x="312" y="494"/>
                    </a:lnTo>
                    <a:lnTo>
                      <a:pt x="310" y="502"/>
                    </a:lnTo>
                    <a:lnTo>
                      <a:pt x="308" y="508"/>
                    </a:lnTo>
                    <a:lnTo>
                      <a:pt x="302" y="514"/>
                    </a:lnTo>
                    <a:lnTo>
                      <a:pt x="298" y="518"/>
                    </a:lnTo>
                    <a:lnTo>
                      <a:pt x="296" y="518"/>
                    </a:lnTo>
                    <a:lnTo>
                      <a:pt x="296" y="518"/>
                    </a:lnTo>
                    <a:lnTo>
                      <a:pt x="290" y="516"/>
                    </a:lnTo>
                    <a:lnTo>
                      <a:pt x="286" y="514"/>
                    </a:lnTo>
                    <a:lnTo>
                      <a:pt x="280" y="506"/>
                    </a:lnTo>
                    <a:lnTo>
                      <a:pt x="276" y="498"/>
                    </a:lnTo>
                    <a:lnTo>
                      <a:pt x="274" y="494"/>
                    </a:lnTo>
                    <a:lnTo>
                      <a:pt x="250" y="488"/>
                    </a:lnTo>
                    <a:lnTo>
                      <a:pt x="250" y="488"/>
                    </a:lnTo>
                    <a:lnTo>
                      <a:pt x="242" y="500"/>
                    </a:lnTo>
                    <a:lnTo>
                      <a:pt x="236" y="504"/>
                    </a:lnTo>
                    <a:lnTo>
                      <a:pt x="232" y="506"/>
                    </a:lnTo>
                    <a:lnTo>
                      <a:pt x="230" y="506"/>
                    </a:lnTo>
                    <a:lnTo>
                      <a:pt x="230" y="506"/>
                    </a:lnTo>
                    <a:lnTo>
                      <a:pt x="222" y="504"/>
                    </a:lnTo>
                    <a:lnTo>
                      <a:pt x="218" y="500"/>
                    </a:lnTo>
                    <a:lnTo>
                      <a:pt x="216" y="496"/>
                    </a:lnTo>
                    <a:lnTo>
                      <a:pt x="214" y="492"/>
                    </a:lnTo>
                    <a:lnTo>
                      <a:pt x="214" y="486"/>
                    </a:lnTo>
                    <a:lnTo>
                      <a:pt x="216" y="484"/>
                    </a:lnTo>
                    <a:lnTo>
                      <a:pt x="180" y="480"/>
                    </a:lnTo>
                    <a:lnTo>
                      <a:pt x="182" y="462"/>
                    </a:lnTo>
                    <a:lnTo>
                      <a:pt x="180" y="440"/>
                    </a:lnTo>
                    <a:lnTo>
                      <a:pt x="166" y="440"/>
                    </a:lnTo>
                    <a:lnTo>
                      <a:pt x="166" y="464"/>
                    </a:lnTo>
                    <a:lnTo>
                      <a:pt x="92" y="462"/>
                    </a:lnTo>
                    <a:lnTo>
                      <a:pt x="94" y="470"/>
                    </a:lnTo>
                    <a:lnTo>
                      <a:pt x="94" y="470"/>
                    </a:lnTo>
                    <a:lnTo>
                      <a:pt x="100" y="474"/>
                    </a:lnTo>
                    <a:lnTo>
                      <a:pt x="104" y="480"/>
                    </a:lnTo>
                    <a:lnTo>
                      <a:pt x="104" y="486"/>
                    </a:lnTo>
                    <a:lnTo>
                      <a:pt x="104" y="486"/>
                    </a:lnTo>
                    <a:lnTo>
                      <a:pt x="102" y="492"/>
                    </a:lnTo>
                    <a:lnTo>
                      <a:pt x="102" y="498"/>
                    </a:lnTo>
                    <a:lnTo>
                      <a:pt x="96" y="502"/>
                    </a:lnTo>
                    <a:lnTo>
                      <a:pt x="92" y="502"/>
                    </a:lnTo>
                    <a:lnTo>
                      <a:pt x="90" y="502"/>
                    </a:lnTo>
                    <a:lnTo>
                      <a:pt x="90" y="502"/>
                    </a:lnTo>
                    <a:lnTo>
                      <a:pt x="84" y="502"/>
                    </a:lnTo>
                    <a:lnTo>
                      <a:pt x="80" y="500"/>
                    </a:lnTo>
                    <a:lnTo>
                      <a:pt x="76" y="498"/>
                    </a:lnTo>
                    <a:lnTo>
                      <a:pt x="74" y="494"/>
                    </a:lnTo>
                    <a:lnTo>
                      <a:pt x="72" y="484"/>
                    </a:lnTo>
                    <a:lnTo>
                      <a:pt x="74" y="480"/>
                    </a:lnTo>
                    <a:lnTo>
                      <a:pt x="42" y="480"/>
                    </a:lnTo>
                    <a:lnTo>
                      <a:pt x="42" y="480"/>
                    </a:lnTo>
                    <a:lnTo>
                      <a:pt x="40" y="486"/>
                    </a:lnTo>
                    <a:lnTo>
                      <a:pt x="38" y="490"/>
                    </a:lnTo>
                    <a:lnTo>
                      <a:pt x="38" y="490"/>
                    </a:lnTo>
                    <a:lnTo>
                      <a:pt x="30" y="496"/>
                    </a:lnTo>
                    <a:lnTo>
                      <a:pt x="24" y="498"/>
                    </a:lnTo>
                    <a:lnTo>
                      <a:pt x="18" y="498"/>
                    </a:lnTo>
                    <a:lnTo>
                      <a:pt x="14" y="496"/>
                    </a:lnTo>
                    <a:lnTo>
                      <a:pt x="6" y="490"/>
                    </a:lnTo>
                    <a:lnTo>
                      <a:pt x="4" y="486"/>
                    </a:lnTo>
                    <a:lnTo>
                      <a:pt x="4" y="486"/>
                    </a:lnTo>
                    <a:lnTo>
                      <a:pt x="2" y="480"/>
                    </a:lnTo>
                    <a:lnTo>
                      <a:pt x="2" y="474"/>
                    </a:lnTo>
                    <a:lnTo>
                      <a:pt x="6" y="468"/>
                    </a:lnTo>
                    <a:lnTo>
                      <a:pt x="10" y="462"/>
                    </a:lnTo>
                    <a:lnTo>
                      <a:pt x="12" y="462"/>
                    </a:lnTo>
                    <a:lnTo>
                      <a:pt x="12" y="434"/>
                    </a:lnTo>
                    <a:lnTo>
                      <a:pt x="0" y="434"/>
                    </a:lnTo>
                    <a:lnTo>
                      <a:pt x="0" y="434"/>
                    </a:lnTo>
                    <a:lnTo>
                      <a:pt x="2" y="422"/>
                    </a:lnTo>
                    <a:lnTo>
                      <a:pt x="4" y="400"/>
                    </a:lnTo>
                    <a:lnTo>
                      <a:pt x="4" y="340"/>
                    </a:lnTo>
                    <a:lnTo>
                      <a:pt x="0" y="260"/>
                    </a:lnTo>
                    <a:lnTo>
                      <a:pt x="314" y="236"/>
                    </a:lnTo>
                    <a:lnTo>
                      <a:pt x="900" y="198"/>
                    </a:lnTo>
                    <a:lnTo>
                      <a:pt x="1184" y="180"/>
                    </a:lnTo>
                    <a:lnTo>
                      <a:pt x="1444" y="160"/>
                    </a:lnTo>
                    <a:lnTo>
                      <a:pt x="1442" y="122"/>
                    </a:lnTo>
                    <a:lnTo>
                      <a:pt x="1422" y="120"/>
                    </a:lnTo>
                    <a:lnTo>
                      <a:pt x="1422" y="112"/>
                    </a:lnTo>
                    <a:lnTo>
                      <a:pt x="1486" y="108"/>
                    </a:lnTo>
                    <a:lnTo>
                      <a:pt x="1486" y="108"/>
                    </a:lnTo>
                    <a:lnTo>
                      <a:pt x="1500" y="92"/>
                    </a:lnTo>
                    <a:lnTo>
                      <a:pt x="1512" y="80"/>
                    </a:lnTo>
                    <a:lnTo>
                      <a:pt x="1522" y="72"/>
                    </a:lnTo>
                    <a:lnTo>
                      <a:pt x="1532" y="66"/>
                    </a:lnTo>
                    <a:lnTo>
                      <a:pt x="1544" y="62"/>
                    </a:lnTo>
                    <a:lnTo>
                      <a:pt x="1548" y="62"/>
                    </a:lnTo>
                    <a:lnTo>
                      <a:pt x="1588" y="30"/>
                    </a:lnTo>
                    <a:lnTo>
                      <a:pt x="1588" y="30"/>
                    </a:lnTo>
                    <a:lnTo>
                      <a:pt x="1594" y="26"/>
                    </a:lnTo>
                    <a:lnTo>
                      <a:pt x="1598" y="22"/>
                    </a:lnTo>
                    <a:lnTo>
                      <a:pt x="1598" y="20"/>
                    </a:lnTo>
                    <a:lnTo>
                      <a:pt x="1598" y="16"/>
                    </a:lnTo>
                    <a:lnTo>
                      <a:pt x="1596" y="12"/>
                    </a:lnTo>
                    <a:lnTo>
                      <a:pt x="1594" y="10"/>
                    </a:lnTo>
                    <a:lnTo>
                      <a:pt x="1594" y="10"/>
                    </a:lnTo>
                    <a:lnTo>
                      <a:pt x="1586" y="4"/>
                    </a:lnTo>
                    <a:lnTo>
                      <a:pt x="1584" y="2"/>
                    </a:lnTo>
                    <a:lnTo>
                      <a:pt x="1584" y="0"/>
                    </a:lnTo>
                    <a:lnTo>
                      <a:pt x="1590" y="0"/>
                    </a:lnTo>
                    <a:lnTo>
                      <a:pt x="1606" y="2"/>
                    </a:lnTo>
                    <a:lnTo>
                      <a:pt x="1606" y="2"/>
                    </a:lnTo>
                    <a:lnTo>
                      <a:pt x="1618" y="8"/>
                    </a:lnTo>
                    <a:lnTo>
                      <a:pt x="1626" y="12"/>
                    </a:lnTo>
                    <a:lnTo>
                      <a:pt x="1630" y="18"/>
                    </a:lnTo>
                    <a:lnTo>
                      <a:pt x="1634" y="24"/>
                    </a:lnTo>
                    <a:lnTo>
                      <a:pt x="1636" y="34"/>
                    </a:lnTo>
                    <a:lnTo>
                      <a:pt x="1636" y="38"/>
                    </a:lnTo>
                    <a:lnTo>
                      <a:pt x="1588" y="88"/>
                    </a:lnTo>
                    <a:lnTo>
                      <a:pt x="1788" y="74"/>
                    </a:lnTo>
                    <a:lnTo>
                      <a:pt x="1788" y="74"/>
                    </a:lnTo>
                    <a:lnTo>
                      <a:pt x="1792" y="78"/>
                    </a:lnTo>
                    <a:lnTo>
                      <a:pt x="1796" y="86"/>
                    </a:lnTo>
                    <a:lnTo>
                      <a:pt x="1800" y="104"/>
                    </a:lnTo>
                    <a:lnTo>
                      <a:pt x="1800" y="120"/>
                    </a:lnTo>
                    <a:lnTo>
                      <a:pt x="1800" y="128"/>
                    </a:lnTo>
                    <a:lnTo>
                      <a:pt x="1810" y="126"/>
                    </a:lnTo>
                    <a:lnTo>
                      <a:pt x="1810" y="126"/>
                    </a:lnTo>
                    <a:lnTo>
                      <a:pt x="1808" y="108"/>
                    </a:lnTo>
                    <a:lnTo>
                      <a:pt x="1808" y="96"/>
                    </a:lnTo>
                    <a:lnTo>
                      <a:pt x="1808" y="86"/>
                    </a:lnTo>
                    <a:lnTo>
                      <a:pt x="1810" y="78"/>
                    </a:lnTo>
                    <a:lnTo>
                      <a:pt x="1814" y="72"/>
                    </a:lnTo>
                    <a:lnTo>
                      <a:pt x="1816" y="72"/>
                    </a:lnTo>
                    <a:lnTo>
                      <a:pt x="2140" y="50"/>
                    </a:lnTo>
                    <a:lnTo>
                      <a:pt x="2140" y="50"/>
                    </a:lnTo>
                    <a:lnTo>
                      <a:pt x="2146" y="52"/>
                    </a:lnTo>
                    <a:lnTo>
                      <a:pt x="2150" y="54"/>
                    </a:lnTo>
                    <a:lnTo>
                      <a:pt x="2156" y="62"/>
                    </a:lnTo>
                    <a:lnTo>
                      <a:pt x="2160" y="72"/>
                    </a:lnTo>
                    <a:lnTo>
                      <a:pt x="2162" y="82"/>
                    </a:lnTo>
                    <a:lnTo>
                      <a:pt x="2162" y="102"/>
                    </a:lnTo>
                    <a:lnTo>
                      <a:pt x="2162" y="110"/>
                    </a:lnTo>
                    <a:lnTo>
                      <a:pt x="2230" y="108"/>
                    </a:lnTo>
                    <a:lnTo>
                      <a:pt x="2228" y="76"/>
                    </a:lnTo>
                    <a:lnTo>
                      <a:pt x="2228" y="76"/>
                    </a:lnTo>
                    <a:lnTo>
                      <a:pt x="2230" y="68"/>
                    </a:lnTo>
                    <a:lnTo>
                      <a:pt x="2234" y="64"/>
                    </a:lnTo>
                    <a:lnTo>
                      <a:pt x="2238" y="64"/>
                    </a:lnTo>
                    <a:lnTo>
                      <a:pt x="2240" y="66"/>
                    </a:lnTo>
                    <a:lnTo>
                      <a:pt x="2244" y="72"/>
                    </a:lnTo>
                    <a:lnTo>
                      <a:pt x="2246" y="76"/>
                    </a:lnTo>
                    <a:lnTo>
                      <a:pt x="2242" y="108"/>
                    </a:lnTo>
                    <a:lnTo>
                      <a:pt x="2342" y="100"/>
                    </a:lnTo>
                    <a:lnTo>
                      <a:pt x="2344" y="60"/>
                    </a:lnTo>
                    <a:lnTo>
                      <a:pt x="2344" y="50"/>
                    </a:lnTo>
                    <a:lnTo>
                      <a:pt x="2362" y="50"/>
                    </a:lnTo>
                    <a:lnTo>
                      <a:pt x="2360" y="98"/>
                    </a:lnTo>
                    <a:lnTo>
                      <a:pt x="2508" y="86"/>
                    </a:lnTo>
                    <a:lnTo>
                      <a:pt x="2504" y="52"/>
                    </a:lnTo>
                    <a:lnTo>
                      <a:pt x="2524" y="50"/>
                    </a:lnTo>
                    <a:lnTo>
                      <a:pt x="2528" y="84"/>
                    </a:lnTo>
                    <a:lnTo>
                      <a:pt x="2634" y="78"/>
                    </a:lnTo>
                    <a:lnTo>
                      <a:pt x="2654" y="76"/>
                    </a:lnTo>
                    <a:lnTo>
                      <a:pt x="2654" y="78"/>
                    </a:lnTo>
                    <a:lnTo>
                      <a:pt x="2720" y="82"/>
                    </a:lnTo>
                    <a:lnTo>
                      <a:pt x="2720" y="82"/>
                    </a:lnTo>
                    <a:lnTo>
                      <a:pt x="2746" y="82"/>
                    </a:lnTo>
                    <a:lnTo>
                      <a:pt x="2772" y="86"/>
                    </a:lnTo>
                    <a:lnTo>
                      <a:pt x="2798" y="90"/>
                    </a:lnTo>
                    <a:lnTo>
                      <a:pt x="2822" y="94"/>
                    </a:lnTo>
                    <a:lnTo>
                      <a:pt x="2866" y="108"/>
                    </a:lnTo>
                    <a:lnTo>
                      <a:pt x="2906" y="122"/>
                    </a:lnTo>
                    <a:lnTo>
                      <a:pt x="2938" y="136"/>
                    </a:lnTo>
                    <a:lnTo>
                      <a:pt x="2964" y="148"/>
                    </a:lnTo>
                    <a:lnTo>
                      <a:pt x="2984" y="160"/>
                    </a:lnTo>
                    <a:lnTo>
                      <a:pt x="2984" y="160"/>
                    </a:lnTo>
                    <a:lnTo>
                      <a:pt x="3056" y="208"/>
                    </a:lnTo>
                    <a:lnTo>
                      <a:pt x="3130" y="258"/>
                    </a:lnTo>
                    <a:lnTo>
                      <a:pt x="3202" y="312"/>
                    </a:lnTo>
                    <a:lnTo>
                      <a:pt x="3268" y="362"/>
                    </a:lnTo>
                    <a:lnTo>
                      <a:pt x="3368" y="444"/>
                    </a:lnTo>
                    <a:lnTo>
                      <a:pt x="3408" y="478"/>
                    </a:lnTo>
                    <a:lnTo>
                      <a:pt x="3408" y="478"/>
                    </a:lnTo>
                    <a:close/>
                    <a:moveTo>
                      <a:pt x="3076" y="260"/>
                    </a:moveTo>
                    <a:lnTo>
                      <a:pt x="3098" y="256"/>
                    </a:lnTo>
                    <a:lnTo>
                      <a:pt x="3004" y="184"/>
                    </a:lnTo>
                    <a:lnTo>
                      <a:pt x="2972" y="184"/>
                    </a:lnTo>
                    <a:lnTo>
                      <a:pt x="3076" y="260"/>
                    </a:lnTo>
                    <a:close/>
                    <a:moveTo>
                      <a:pt x="2830" y="302"/>
                    </a:moveTo>
                    <a:lnTo>
                      <a:pt x="2830" y="202"/>
                    </a:lnTo>
                    <a:lnTo>
                      <a:pt x="2740" y="202"/>
                    </a:lnTo>
                    <a:lnTo>
                      <a:pt x="2740" y="302"/>
                    </a:lnTo>
                    <a:lnTo>
                      <a:pt x="2830" y="302"/>
                    </a:lnTo>
                    <a:close/>
                    <a:moveTo>
                      <a:pt x="2450" y="460"/>
                    </a:moveTo>
                    <a:lnTo>
                      <a:pt x="2450" y="192"/>
                    </a:lnTo>
                    <a:lnTo>
                      <a:pt x="2354" y="192"/>
                    </a:lnTo>
                    <a:lnTo>
                      <a:pt x="2354" y="460"/>
                    </a:lnTo>
                    <a:lnTo>
                      <a:pt x="2450" y="460"/>
                    </a:lnTo>
                    <a:close/>
                    <a:moveTo>
                      <a:pt x="2144" y="100"/>
                    </a:moveTo>
                    <a:lnTo>
                      <a:pt x="2134" y="100"/>
                    </a:lnTo>
                    <a:lnTo>
                      <a:pt x="2134" y="100"/>
                    </a:lnTo>
                    <a:lnTo>
                      <a:pt x="2134" y="102"/>
                    </a:lnTo>
                    <a:lnTo>
                      <a:pt x="2138" y="106"/>
                    </a:lnTo>
                    <a:lnTo>
                      <a:pt x="2138" y="108"/>
                    </a:lnTo>
                    <a:lnTo>
                      <a:pt x="2140" y="108"/>
                    </a:lnTo>
                    <a:lnTo>
                      <a:pt x="2142" y="104"/>
                    </a:lnTo>
                    <a:lnTo>
                      <a:pt x="2144" y="100"/>
                    </a:lnTo>
                    <a:lnTo>
                      <a:pt x="2144" y="100"/>
                    </a:lnTo>
                    <a:close/>
                    <a:moveTo>
                      <a:pt x="2118" y="116"/>
                    </a:moveTo>
                    <a:lnTo>
                      <a:pt x="2118" y="62"/>
                    </a:lnTo>
                    <a:lnTo>
                      <a:pt x="1852" y="82"/>
                    </a:lnTo>
                    <a:lnTo>
                      <a:pt x="1850" y="130"/>
                    </a:lnTo>
                    <a:lnTo>
                      <a:pt x="2118" y="116"/>
                    </a:lnTo>
                    <a:close/>
                    <a:moveTo>
                      <a:pt x="1824" y="116"/>
                    </a:moveTo>
                    <a:lnTo>
                      <a:pt x="1824" y="116"/>
                    </a:lnTo>
                    <a:lnTo>
                      <a:pt x="1826" y="120"/>
                    </a:lnTo>
                    <a:lnTo>
                      <a:pt x="1826" y="128"/>
                    </a:lnTo>
                    <a:lnTo>
                      <a:pt x="1828" y="130"/>
                    </a:lnTo>
                    <a:lnTo>
                      <a:pt x="1830" y="130"/>
                    </a:lnTo>
                    <a:lnTo>
                      <a:pt x="1832" y="124"/>
                    </a:lnTo>
                    <a:lnTo>
                      <a:pt x="1836" y="116"/>
                    </a:lnTo>
                    <a:lnTo>
                      <a:pt x="1836" y="116"/>
                    </a:lnTo>
                    <a:lnTo>
                      <a:pt x="1834" y="108"/>
                    </a:lnTo>
                    <a:lnTo>
                      <a:pt x="1830" y="94"/>
                    </a:lnTo>
                    <a:lnTo>
                      <a:pt x="1830" y="90"/>
                    </a:lnTo>
                    <a:lnTo>
                      <a:pt x="1828" y="90"/>
                    </a:lnTo>
                    <a:lnTo>
                      <a:pt x="1828" y="90"/>
                    </a:lnTo>
                    <a:lnTo>
                      <a:pt x="1826" y="98"/>
                    </a:lnTo>
                    <a:lnTo>
                      <a:pt x="1824" y="116"/>
                    </a:lnTo>
                    <a:lnTo>
                      <a:pt x="1824" y="116"/>
                    </a:lnTo>
                    <a:close/>
                    <a:moveTo>
                      <a:pt x="1780" y="136"/>
                    </a:moveTo>
                    <a:lnTo>
                      <a:pt x="1780" y="86"/>
                    </a:lnTo>
                    <a:lnTo>
                      <a:pt x="1764" y="86"/>
                    </a:lnTo>
                    <a:lnTo>
                      <a:pt x="1766" y="136"/>
                    </a:lnTo>
                    <a:lnTo>
                      <a:pt x="1780" y="136"/>
                    </a:lnTo>
                    <a:close/>
                    <a:moveTo>
                      <a:pt x="1748" y="138"/>
                    </a:moveTo>
                    <a:lnTo>
                      <a:pt x="1744" y="92"/>
                    </a:lnTo>
                    <a:lnTo>
                      <a:pt x="1726" y="94"/>
                    </a:lnTo>
                    <a:lnTo>
                      <a:pt x="1732" y="136"/>
                    </a:lnTo>
                    <a:lnTo>
                      <a:pt x="1748" y="138"/>
                    </a:lnTo>
                    <a:close/>
                    <a:moveTo>
                      <a:pt x="1710" y="140"/>
                    </a:moveTo>
                    <a:lnTo>
                      <a:pt x="1708" y="98"/>
                    </a:lnTo>
                    <a:lnTo>
                      <a:pt x="1642" y="100"/>
                    </a:lnTo>
                    <a:lnTo>
                      <a:pt x="1642" y="146"/>
                    </a:lnTo>
                    <a:lnTo>
                      <a:pt x="1710" y="140"/>
                    </a:lnTo>
                    <a:close/>
                    <a:moveTo>
                      <a:pt x="1624" y="146"/>
                    </a:moveTo>
                    <a:lnTo>
                      <a:pt x="1622" y="100"/>
                    </a:lnTo>
                    <a:lnTo>
                      <a:pt x="1542" y="108"/>
                    </a:lnTo>
                    <a:lnTo>
                      <a:pt x="1544" y="148"/>
                    </a:lnTo>
                    <a:lnTo>
                      <a:pt x="1624" y="146"/>
                    </a:lnTo>
                    <a:close/>
                    <a:moveTo>
                      <a:pt x="1576" y="90"/>
                    </a:moveTo>
                    <a:lnTo>
                      <a:pt x="1576" y="90"/>
                    </a:lnTo>
                    <a:lnTo>
                      <a:pt x="1584" y="82"/>
                    </a:lnTo>
                    <a:lnTo>
                      <a:pt x="1602" y="64"/>
                    </a:lnTo>
                    <a:lnTo>
                      <a:pt x="1612" y="52"/>
                    </a:lnTo>
                    <a:lnTo>
                      <a:pt x="1618" y="42"/>
                    </a:lnTo>
                    <a:lnTo>
                      <a:pt x="1620" y="32"/>
                    </a:lnTo>
                    <a:lnTo>
                      <a:pt x="1620" y="28"/>
                    </a:lnTo>
                    <a:lnTo>
                      <a:pt x="1618" y="24"/>
                    </a:lnTo>
                    <a:lnTo>
                      <a:pt x="1618" y="24"/>
                    </a:lnTo>
                    <a:lnTo>
                      <a:pt x="1616" y="20"/>
                    </a:lnTo>
                    <a:lnTo>
                      <a:pt x="1610" y="14"/>
                    </a:lnTo>
                    <a:lnTo>
                      <a:pt x="1608" y="12"/>
                    </a:lnTo>
                    <a:lnTo>
                      <a:pt x="1606" y="14"/>
                    </a:lnTo>
                    <a:lnTo>
                      <a:pt x="1604" y="18"/>
                    </a:lnTo>
                    <a:lnTo>
                      <a:pt x="1606" y="26"/>
                    </a:lnTo>
                    <a:lnTo>
                      <a:pt x="1560" y="70"/>
                    </a:lnTo>
                    <a:lnTo>
                      <a:pt x="1560" y="70"/>
                    </a:lnTo>
                    <a:lnTo>
                      <a:pt x="1558" y="80"/>
                    </a:lnTo>
                    <a:lnTo>
                      <a:pt x="1554" y="86"/>
                    </a:lnTo>
                    <a:lnTo>
                      <a:pt x="1552" y="90"/>
                    </a:lnTo>
                    <a:lnTo>
                      <a:pt x="1548" y="90"/>
                    </a:lnTo>
                    <a:lnTo>
                      <a:pt x="1576" y="90"/>
                    </a:lnTo>
                    <a:close/>
                    <a:moveTo>
                      <a:pt x="1520" y="100"/>
                    </a:moveTo>
                    <a:lnTo>
                      <a:pt x="1520" y="100"/>
                    </a:lnTo>
                    <a:lnTo>
                      <a:pt x="1536" y="80"/>
                    </a:lnTo>
                    <a:lnTo>
                      <a:pt x="1536" y="80"/>
                    </a:lnTo>
                    <a:lnTo>
                      <a:pt x="1536" y="80"/>
                    </a:lnTo>
                    <a:lnTo>
                      <a:pt x="1530" y="82"/>
                    </a:lnTo>
                    <a:lnTo>
                      <a:pt x="1510" y="100"/>
                    </a:lnTo>
                    <a:lnTo>
                      <a:pt x="1520" y="100"/>
                    </a:lnTo>
                    <a:close/>
                    <a:moveTo>
                      <a:pt x="1532" y="150"/>
                    </a:moveTo>
                    <a:lnTo>
                      <a:pt x="1530" y="124"/>
                    </a:lnTo>
                    <a:lnTo>
                      <a:pt x="1522" y="126"/>
                    </a:lnTo>
                    <a:lnTo>
                      <a:pt x="1522" y="152"/>
                    </a:lnTo>
                    <a:lnTo>
                      <a:pt x="1532" y="150"/>
                    </a:lnTo>
                    <a:close/>
                    <a:moveTo>
                      <a:pt x="1082" y="454"/>
                    </a:moveTo>
                    <a:lnTo>
                      <a:pt x="1082" y="270"/>
                    </a:lnTo>
                    <a:lnTo>
                      <a:pt x="1082" y="270"/>
                    </a:lnTo>
                    <a:lnTo>
                      <a:pt x="1080" y="258"/>
                    </a:lnTo>
                    <a:lnTo>
                      <a:pt x="1074" y="250"/>
                    </a:lnTo>
                    <a:lnTo>
                      <a:pt x="1074" y="250"/>
                    </a:lnTo>
                    <a:lnTo>
                      <a:pt x="1066" y="244"/>
                    </a:lnTo>
                    <a:lnTo>
                      <a:pt x="1054" y="242"/>
                    </a:lnTo>
                    <a:lnTo>
                      <a:pt x="1054" y="242"/>
                    </a:lnTo>
                    <a:lnTo>
                      <a:pt x="1044" y="244"/>
                    </a:lnTo>
                    <a:lnTo>
                      <a:pt x="1034" y="250"/>
                    </a:lnTo>
                    <a:lnTo>
                      <a:pt x="1028" y="258"/>
                    </a:lnTo>
                    <a:lnTo>
                      <a:pt x="1026" y="270"/>
                    </a:lnTo>
                    <a:lnTo>
                      <a:pt x="1026" y="454"/>
                    </a:lnTo>
                    <a:lnTo>
                      <a:pt x="1026" y="454"/>
                    </a:lnTo>
                    <a:lnTo>
                      <a:pt x="1028" y="464"/>
                    </a:lnTo>
                    <a:lnTo>
                      <a:pt x="1034" y="472"/>
                    </a:lnTo>
                    <a:lnTo>
                      <a:pt x="1034" y="472"/>
                    </a:lnTo>
                    <a:lnTo>
                      <a:pt x="1044" y="478"/>
                    </a:lnTo>
                    <a:lnTo>
                      <a:pt x="1054" y="480"/>
                    </a:lnTo>
                    <a:lnTo>
                      <a:pt x="1054" y="480"/>
                    </a:lnTo>
                    <a:lnTo>
                      <a:pt x="1066" y="478"/>
                    </a:lnTo>
                    <a:lnTo>
                      <a:pt x="1074" y="472"/>
                    </a:lnTo>
                    <a:lnTo>
                      <a:pt x="1080" y="464"/>
                    </a:lnTo>
                    <a:lnTo>
                      <a:pt x="1082" y="454"/>
                    </a:lnTo>
                    <a:lnTo>
                      <a:pt x="1082" y="454"/>
                    </a:lnTo>
                    <a:close/>
                    <a:moveTo>
                      <a:pt x="954" y="358"/>
                    </a:moveTo>
                    <a:lnTo>
                      <a:pt x="954" y="296"/>
                    </a:lnTo>
                    <a:lnTo>
                      <a:pt x="926" y="296"/>
                    </a:lnTo>
                    <a:lnTo>
                      <a:pt x="926" y="358"/>
                    </a:lnTo>
                    <a:lnTo>
                      <a:pt x="954" y="358"/>
                    </a:lnTo>
                    <a:close/>
                    <a:moveTo>
                      <a:pt x="872" y="360"/>
                    </a:moveTo>
                    <a:lnTo>
                      <a:pt x="872" y="302"/>
                    </a:lnTo>
                    <a:lnTo>
                      <a:pt x="844" y="302"/>
                    </a:lnTo>
                    <a:lnTo>
                      <a:pt x="844" y="360"/>
                    </a:lnTo>
                    <a:lnTo>
                      <a:pt x="872" y="360"/>
                    </a:lnTo>
                    <a:close/>
                    <a:moveTo>
                      <a:pt x="820" y="362"/>
                    </a:moveTo>
                    <a:lnTo>
                      <a:pt x="820" y="298"/>
                    </a:lnTo>
                    <a:lnTo>
                      <a:pt x="758" y="298"/>
                    </a:lnTo>
                    <a:lnTo>
                      <a:pt x="758" y="362"/>
                    </a:lnTo>
                    <a:lnTo>
                      <a:pt x="820" y="362"/>
                    </a:lnTo>
                    <a:close/>
                    <a:moveTo>
                      <a:pt x="732" y="356"/>
                    </a:moveTo>
                    <a:lnTo>
                      <a:pt x="732" y="304"/>
                    </a:lnTo>
                    <a:lnTo>
                      <a:pt x="674" y="304"/>
                    </a:lnTo>
                    <a:lnTo>
                      <a:pt x="674" y="356"/>
                    </a:lnTo>
                    <a:lnTo>
                      <a:pt x="732" y="356"/>
                    </a:lnTo>
                    <a:close/>
                    <a:moveTo>
                      <a:pt x="652" y="362"/>
                    </a:moveTo>
                    <a:lnTo>
                      <a:pt x="652" y="306"/>
                    </a:lnTo>
                    <a:lnTo>
                      <a:pt x="598" y="306"/>
                    </a:lnTo>
                    <a:lnTo>
                      <a:pt x="598" y="362"/>
                    </a:lnTo>
                    <a:lnTo>
                      <a:pt x="652" y="362"/>
                    </a:lnTo>
                    <a:close/>
                    <a:moveTo>
                      <a:pt x="574" y="362"/>
                    </a:moveTo>
                    <a:lnTo>
                      <a:pt x="574" y="308"/>
                    </a:lnTo>
                    <a:lnTo>
                      <a:pt x="526" y="308"/>
                    </a:lnTo>
                    <a:lnTo>
                      <a:pt x="526" y="362"/>
                    </a:lnTo>
                    <a:lnTo>
                      <a:pt x="574" y="362"/>
                    </a:lnTo>
                    <a:close/>
                    <a:moveTo>
                      <a:pt x="506" y="364"/>
                    </a:moveTo>
                    <a:lnTo>
                      <a:pt x="506" y="310"/>
                    </a:lnTo>
                    <a:lnTo>
                      <a:pt x="458" y="310"/>
                    </a:lnTo>
                    <a:lnTo>
                      <a:pt x="458" y="364"/>
                    </a:lnTo>
                    <a:lnTo>
                      <a:pt x="506" y="364"/>
                    </a:lnTo>
                    <a:close/>
                    <a:moveTo>
                      <a:pt x="440" y="364"/>
                    </a:moveTo>
                    <a:lnTo>
                      <a:pt x="440" y="312"/>
                    </a:lnTo>
                    <a:lnTo>
                      <a:pt x="394" y="312"/>
                    </a:lnTo>
                    <a:lnTo>
                      <a:pt x="394" y="364"/>
                    </a:lnTo>
                    <a:lnTo>
                      <a:pt x="440" y="364"/>
                    </a:lnTo>
                    <a:close/>
                    <a:moveTo>
                      <a:pt x="378" y="366"/>
                    </a:moveTo>
                    <a:lnTo>
                      <a:pt x="378" y="312"/>
                    </a:lnTo>
                    <a:lnTo>
                      <a:pt x="336" y="312"/>
                    </a:lnTo>
                    <a:lnTo>
                      <a:pt x="336" y="366"/>
                    </a:lnTo>
                    <a:lnTo>
                      <a:pt x="378" y="366"/>
                    </a:lnTo>
                    <a:close/>
                    <a:moveTo>
                      <a:pt x="318" y="364"/>
                    </a:moveTo>
                    <a:lnTo>
                      <a:pt x="318" y="316"/>
                    </a:lnTo>
                    <a:lnTo>
                      <a:pt x="280" y="316"/>
                    </a:lnTo>
                    <a:lnTo>
                      <a:pt x="280" y="364"/>
                    </a:lnTo>
                    <a:lnTo>
                      <a:pt x="318" y="364"/>
                    </a:lnTo>
                    <a:close/>
                    <a:moveTo>
                      <a:pt x="266" y="364"/>
                    </a:moveTo>
                    <a:lnTo>
                      <a:pt x="266" y="318"/>
                    </a:lnTo>
                    <a:lnTo>
                      <a:pt x="228" y="318"/>
                    </a:lnTo>
                    <a:lnTo>
                      <a:pt x="228" y="364"/>
                    </a:lnTo>
                    <a:lnTo>
                      <a:pt x="266" y="364"/>
                    </a:lnTo>
                    <a:close/>
                    <a:moveTo>
                      <a:pt x="160" y="428"/>
                    </a:moveTo>
                    <a:lnTo>
                      <a:pt x="160" y="298"/>
                    </a:lnTo>
                    <a:lnTo>
                      <a:pt x="160" y="298"/>
                    </a:lnTo>
                    <a:lnTo>
                      <a:pt x="160" y="292"/>
                    </a:lnTo>
                    <a:lnTo>
                      <a:pt x="156" y="288"/>
                    </a:lnTo>
                    <a:lnTo>
                      <a:pt x="152" y="286"/>
                    </a:lnTo>
                    <a:lnTo>
                      <a:pt x="148" y="284"/>
                    </a:lnTo>
                    <a:lnTo>
                      <a:pt x="148" y="284"/>
                    </a:lnTo>
                    <a:lnTo>
                      <a:pt x="142" y="286"/>
                    </a:lnTo>
                    <a:lnTo>
                      <a:pt x="138" y="288"/>
                    </a:lnTo>
                    <a:lnTo>
                      <a:pt x="136" y="292"/>
                    </a:lnTo>
                    <a:lnTo>
                      <a:pt x="134" y="298"/>
                    </a:lnTo>
                    <a:lnTo>
                      <a:pt x="134" y="428"/>
                    </a:lnTo>
                    <a:lnTo>
                      <a:pt x="134" y="428"/>
                    </a:lnTo>
                    <a:lnTo>
                      <a:pt x="136" y="434"/>
                    </a:lnTo>
                    <a:lnTo>
                      <a:pt x="138" y="438"/>
                    </a:lnTo>
                    <a:lnTo>
                      <a:pt x="142" y="440"/>
                    </a:lnTo>
                    <a:lnTo>
                      <a:pt x="148" y="442"/>
                    </a:lnTo>
                    <a:lnTo>
                      <a:pt x="148" y="442"/>
                    </a:lnTo>
                    <a:lnTo>
                      <a:pt x="152" y="440"/>
                    </a:lnTo>
                    <a:lnTo>
                      <a:pt x="156" y="438"/>
                    </a:lnTo>
                    <a:lnTo>
                      <a:pt x="160" y="434"/>
                    </a:lnTo>
                    <a:lnTo>
                      <a:pt x="160" y="428"/>
                    </a:lnTo>
                    <a:lnTo>
                      <a:pt x="160" y="428"/>
                    </a:lnTo>
                    <a:close/>
                    <a:moveTo>
                      <a:pt x="102" y="434"/>
                    </a:moveTo>
                    <a:lnTo>
                      <a:pt x="102" y="302"/>
                    </a:lnTo>
                    <a:lnTo>
                      <a:pt x="102" y="302"/>
                    </a:lnTo>
                    <a:lnTo>
                      <a:pt x="102" y="298"/>
                    </a:lnTo>
                    <a:lnTo>
                      <a:pt x="98" y="292"/>
                    </a:lnTo>
                    <a:lnTo>
                      <a:pt x="94" y="290"/>
                    </a:lnTo>
                    <a:lnTo>
                      <a:pt x="88" y="290"/>
                    </a:lnTo>
                    <a:lnTo>
                      <a:pt x="88" y="290"/>
                    </a:lnTo>
                    <a:lnTo>
                      <a:pt x="84" y="290"/>
                    </a:lnTo>
                    <a:lnTo>
                      <a:pt x="80" y="292"/>
                    </a:lnTo>
                    <a:lnTo>
                      <a:pt x="76" y="298"/>
                    </a:lnTo>
                    <a:lnTo>
                      <a:pt x="76" y="302"/>
                    </a:lnTo>
                    <a:lnTo>
                      <a:pt x="76" y="434"/>
                    </a:lnTo>
                    <a:lnTo>
                      <a:pt x="76" y="434"/>
                    </a:lnTo>
                    <a:lnTo>
                      <a:pt x="76" y="438"/>
                    </a:lnTo>
                    <a:lnTo>
                      <a:pt x="80" y="442"/>
                    </a:lnTo>
                    <a:lnTo>
                      <a:pt x="84" y="446"/>
                    </a:lnTo>
                    <a:lnTo>
                      <a:pt x="88" y="446"/>
                    </a:lnTo>
                    <a:lnTo>
                      <a:pt x="88" y="446"/>
                    </a:lnTo>
                    <a:lnTo>
                      <a:pt x="94" y="446"/>
                    </a:lnTo>
                    <a:lnTo>
                      <a:pt x="98" y="442"/>
                    </a:lnTo>
                    <a:lnTo>
                      <a:pt x="102" y="438"/>
                    </a:lnTo>
                    <a:lnTo>
                      <a:pt x="102" y="434"/>
                    </a:lnTo>
                    <a:lnTo>
                      <a:pt x="102" y="434"/>
                    </a:lnTo>
                    <a:close/>
                    <a:moveTo>
                      <a:pt x="58" y="368"/>
                    </a:moveTo>
                    <a:lnTo>
                      <a:pt x="58" y="322"/>
                    </a:lnTo>
                    <a:lnTo>
                      <a:pt x="28" y="322"/>
                    </a:lnTo>
                    <a:lnTo>
                      <a:pt x="28" y="368"/>
                    </a:lnTo>
                    <a:lnTo>
                      <a:pt x="58" y="3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grpSp>
        <p:sp>
          <p:nvSpPr>
            <p:cNvPr id="12" name="Freeform 12"/>
            <p:cNvSpPr>
              <a:spLocks noEditPoints="1"/>
            </p:cNvSpPr>
            <p:nvPr/>
          </p:nvSpPr>
          <p:spPr bwMode="auto">
            <a:xfrm>
              <a:off x="1329061" y="5977532"/>
              <a:ext cx="1067778" cy="511597"/>
            </a:xfrm>
            <a:custGeom>
              <a:avLst/>
              <a:gdLst>
                <a:gd name="T0" fmla="*/ 1670 w 1916"/>
                <a:gd name="T1" fmla="*/ 416 h 918"/>
                <a:gd name="T2" fmla="*/ 412 w 1916"/>
                <a:gd name="T3" fmla="*/ 708 h 918"/>
                <a:gd name="T4" fmla="*/ 974 w 1916"/>
                <a:gd name="T5" fmla="*/ 840 h 918"/>
                <a:gd name="T6" fmla="*/ 910 w 1916"/>
                <a:gd name="T7" fmla="*/ 918 h 918"/>
                <a:gd name="T8" fmla="*/ 824 w 1916"/>
                <a:gd name="T9" fmla="*/ 834 h 918"/>
                <a:gd name="T10" fmla="*/ 262 w 1916"/>
                <a:gd name="T11" fmla="*/ 758 h 918"/>
                <a:gd name="T12" fmla="*/ 196 w 1916"/>
                <a:gd name="T13" fmla="*/ 724 h 918"/>
                <a:gd name="T14" fmla="*/ 4 w 1916"/>
                <a:gd name="T15" fmla="*/ 226 h 918"/>
                <a:gd name="T16" fmla="*/ 1368 w 1916"/>
                <a:gd name="T17" fmla="*/ 0 h 918"/>
                <a:gd name="T18" fmla="*/ 1868 w 1916"/>
                <a:gd name="T19" fmla="*/ 36 h 918"/>
                <a:gd name="T20" fmla="*/ 1864 w 1916"/>
                <a:gd name="T21" fmla="*/ 196 h 918"/>
                <a:gd name="T22" fmla="*/ 1904 w 1916"/>
                <a:gd name="T23" fmla="*/ 530 h 918"/>
                <a:gd name="T24" fmla="*/ 1908 w 1916"/>
                <a:gd name="T25" fmla="*/ 616 h 918"/>
                <a:gd name="T26" fmla="*/ 1896 w 1916"/>
                <a:gd name="T27" fmla="*/ 680 h 918"/>
                <a:gd name="T28" fmla="*/ 1914 w 1916"/>
                <a:gd name="T29" fmla="*/ 762 h 918"/>
                <a:gd name="T30" fmla="*/ 1758 w 1916"/>
                <a:gd name="T31" fmla="*/ 828 h 918"/>
                <a:gd name="T32" fmla="*/ 1282 w 1916"/>
                <a:gd name="T33" fmla="*/ 888 h 918"/>
                <a:gd name="T34" fmla="*/ 1186 w 1916"/>
                <a:gd name="T35" fmla="*/ 294 h 918"/>
                <a:gd name="T36" fmla="*/ 1208 w 1916"/>
                <a:gd name="T37" fmla="*/ 330 h 918"/>
                <a:gd name="T38" fmla="*/ 1884 w 1916"/>
                <a:gd name="T39" fmla="*/ 626 h 918"/>
                <a:gd name="T40" fmla="*/ 1846 w 1916"/>
                <a:gd name="T41" fmla="*/ 660 h 918"/>
                <a:gd name="T42" fmla="*/ 1892 w 1916"/>
                <a:gd name="T43" fmla="*/ 656 h 918"/>
                <a:gd name="T44" fmla="*/ 1854 w 1916"/>
                <a:gd name="T45" fmla="*/ 226 h 918"/>
                <a:gd name="T46" fmla="*/ 1610 w 1916"/>
                <a:gd name="T47" fmla="*/ 294 h 918"/>
                <a:gd name="T48" fmla="*/ 1642 w 1916"/>
                <a:gd name="T49" fmla="*/ 416 h 918"/>
                <a:gd name="T50" fmla="*/ 1652 w 1916"/>
                <a:gd name="T51" fmla="*/ 380 h 918"/>
                <a:gd name="T52" fmla="*/ 1836 w 1916"/>
                <a:gd name="T53" fmla="*/ 146 h 918"/>
                <a:gd name="T54" fmla="*/ 1306 w 1916"/>
                <a:gd name="T55" fmla="*/ 40 h 918"/>
                <a:gd name="T56" fmla="*/ 1822 w 1916"/>
                <a:gd name="T57" fmla="*/ 160 h 918"/>
                <a:gd name="T58" fmla="*/ 1732 w 1916"/>
                <a:gd name="T59" fmla="*/ 510 h 918"/>
                <a:gd name="T60" fmla="*/ 1656 w 1916"/>
                <a:gd name="T61" fmla="*/ 426 h 918"/>
                <a:gd name="T62" fmla="*/ 1598 w 1916"/>
                <a:gd name="T63" fmla="*/ 420 h 918"/>
                <a:gd name="T64" fmla="*/ 1558 w 1916"/>
                <a:gd name="T65" fmla="*/ 210 h 918"/>
                <a:gd name="T66" fmla="*/ 1262 w 1916"/>
                <a:gd name="T67" fmla="*/ 234 h 918"/>
                <a:gd name="T68" fmla="*/ 1248 w 1916"/>
                <a:gd name="T69" fmla="*/ 554 h 918"/>
                <a:gd name="T70" fmla="*/ 1550 w 1916"/>
                <a:gd name="T71" fmla="*/ 468 h 918"/>
                <a:gd name="T72" fmla="*/ 1556 w 1916"/>
                <a:gd name="T73" fmla="*/ 282 h 918"/>
                <a:gd name="T74" fmla="*/ 1592 w 1916"/>
                <a:gd name="T75" fmla="*/ 374 h 918"/>
                <a:gd name="T76" fmla="*/ 1584 w 1916"/>
                <a:gd name="T77" fmla="*/ 420 h 918"/>
                <a:gd name="T78" fmla="*/ 1400 w 1916"/>
                <a:gd name="T79" fmla="*/ 680 h 918"/>
                <a:gd name="T80" fmla="*/ 1334 w 1916"/>
                <a:gd name="T81" fmla="*/ 674 h 918"/>
                <a:gd name="T82" fmla="*/ 1392 w 1916"/>
                <a:gd name="T83" fmla="*/ 714 h 918"/>
                <a:gd name="T84" fmla="*/ 1304 w 1916"/>
                <a:gd name="T85" fmla="*/ 674 h 918"/>
                <a:gd name="T86" fmla="*/ 1272 w 1916"/>
                <a:gd name="T87" fmla="*/ 716 h 918"/>
                <a:gd name="T88" fmla="*/ 1312 w 1916"/>
                <a:gd name="T89" fmla="*/ 710 h 918"/>
                <a:gd name="T90" fmla="*/ 970 w 1916"/>
                <a:gd name="T91" fmla="*/ 258 h 918"/>
                <a:gd name="T92" fmla="*/ 966 w 1916"/>
                <a:gd name="T93" fmla="*/ 508 h 918"/>
                <a:gd name="T94" fmla="*/ 918 w 1916"/>
                <a:gd name="T95" fmla="*/ 196 h 918"/>
                <a:gd name="T96" fmla="*/ 908 w 1916"/>
                <a:gd name="T97" fmla="*/ 714 h 918"/>
                <a:gd name="T98" fmla="*/ 838 w 1916"/>
                <a:gd name="T99" fmla="*/ 752 h 918"/>
                <a:gd name="T100" fmla="*/ 872 w 1916"/>
                <a:gd name="T101" fmla="*/ 870 h 918"/>
                <a:gd name="T102" fmla="*/ 930 w 1916"/>
                <a:gd name="T103" fmla="*/ 786 h 918"/>
                <a:gd name="T104" fmla="*/ 530 w 1916"/>
                <a:gd name="T105" fmla="*/ 360 h 918"/>
                <a:gd name="T106" fmla="*/ 520 w 1916"/>
                <a:gd name="T107" fmla="*/ 610 h 918"/>
                <a:gd name="T108" fmla="*/ 234 w 1916"/>
                <a:gd name="T109" fmla="*/ 632 h 918"/>
                <a:gd name="T110" fmla="*/ 196 w 1916"/>
                <a:gd name="T111" fmla="*/ 680 h 918"/>
                <a:gd name="T112" fmla="*/ 230 w 1916"/>
                <a:gd name="T113" fmla="*/ 736 h 918"/>
                <a:gd name="T114" fmla="*/ 208 w 1916"/>
                <a:gd name="T115" fmla="*/ 452 h 918"/>
                <a:gd name="T116" fmla="*/ 88 w 1916"/>
                <a:gd name="T117" fmla="*/ 578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16" h="918">
                  <a:moveTo>
                    <a:pt x="1754" y="520"/>
                  </a:moveTo>
                  <a:lnTo>
                    <a:pt x="1754" y="520"/>
                  </a:lnTo>
                  <a:lnTo>
                    <a:pt x="1746" y="508"/>
                  </a:lnTo>
                  <a:lnTo>
                    <a:pt x="1728" y="478"/>
                  </a:lnTo>
                  <a:lnTo>
                    <a:pt x="1704" y="444"/>
                  </a:lnTo>
                  <a:lnTo>
                    <a:pt x="1690" y="428"/>
                  </a:lnTo>
                  <a:lnTo>
                    <a:pt x="1678" y="414"/>
                  </a:lnTo>
                  <a:lnTo>
                    <a:pt x="1678" y="414"/>
                  </a:lnTo>
                  <a:lnTo>
                    <a:pt x="1672" y="414"/>
                  </a:lnTo>
                  <a:lnTo>
                    <a:pt x="1670" y="416"/>
                  </a:lnTo>
                  <a:lnTo>
                    <a:pt x="1672" y="422"/>
                  </a:lnTo>
                  <a:lnTo>
                    <a:pt x="1754" y="520"/>
                  </a:lnTo>
                  <a:close/>
                  <a:moveTo>
                    <a:pt x="386" y="452"/>
                  </a:moveTo>
                  <a:lnTo>
                    <a:pt x="386" y="256"/>
                  </a:lnTo>
                  <a:lnTo>
                    <a:pt x="218" y="276"/>
                  </a:lnTo>
                  <a:lnTo>
                    <a:pt x="218" y="452"/>
                  </a:lnTo>
                  <a:lnTo>
                    <a:pt x="386" y="452"/>
                  </a:lnTo>
                  <a:close/>
                  <a:moveTo>
                    <a:pt x="388" y="262"/>
                  </a:moveTo>
                  <a:lnTo>
                    <a:pt x="406" y="706"/>
                  </a:lnTo>
                  <a:lnTo>
                    <a:pt x="412" y="708"/>
                  </a:lnTo>
                  <a:lnTo>
                    <a:pt x="412" y="708"/>
                  </a:lnTo>
                  <a:lnTo>
                    <a:pt x="402" y="486"/>
                  </a:lnTo>
                  <a:lnTo>
                    <a:pt x="396" y="332"/>
                  </a:lnTo>
                  <a:lnTo>
                    <a:pt x="396" y="282"/>
                  </a:lnTo>
                  <a:lnTo>
                    <a:pt x="398" y="268"/>
                  </a:lnTo>
                  <a:lnTo>
                    <a:pt x="398" y="262"/>
                  </a:lnTo>
                  <a:lnTo>
                    <a:pt x="388" y="262"/>
                  </a:lnTo>
                  <a:close/>
                  <a:moveTo>
                    <a:pt x="1242" y="888"/>
                  </a:moveTo>
                  <a:lnTo>
                    <a:pt x="1014" y="848"/>
                  </a:lnTo>
                  <a:lnTo>
                    <a:pt x="974" y="840"/>
                  </a:lnTo>
                  <a:lnTo>
                    <a:pt x="974" y="840"/>
                  </a:lnTo>
                  <a:lnTo>
                    <a:pt x="974" y="856"/>
                  </a:lnTo>
                  <a:lnTo>
                    <a:pt x="970" y="872"/>
                  </a:lnTo>
                  <a:lnTo>
                    <a:pt x="966" y="884"/>
                  </a:lnTo>
                  <a:lnTo>
                    <a:pt x="960" y="894"/>
                  </a:lnTo>
                  <a:lnTo>
                    <a:pt x="952" y="902"/>
                  </a:lnTo>
                  <a:lnTo>
                    <a:pt x="944" y="908"/>
                  </a:lnTo>
                  <a:lnTo>
                    <a:pt x="936" y="912"/>
                  </a:lnTo>
                  <a:lnTo>
                    <a:pt x="928" y="916"/>
                  </a:lnTo>
                  <a:lnTo>
                    <a:pt x="910" y="918"/>
                  </a:lnTo>
                  <a:lnTo>
                    <a:pt x="894" y="918"/>
                  </a:lnTo>
                  <a:lnTo>
                    <a:pt x="880" y="916"/>
                  </a:lnTo>
                  <a:lnTo>
                    <a:pt x="880" y="916"/>
                  </a:lnTo>
                  <a:lnTo>
                    <a:pt x="870" y="912"/>
                  </a:lnTo>
                  <a:lnTo>
                    <a:pt x="862" y="908"/>
                  </a:lnTo>
                  <a:lnTo>
                    <a:pt x="856" y="900"/>
                  </a:lnTo>
                  <a:lnTo>
                    <a:pt x="848" y="892"/>
                  </a:lnTo>
                  <a:lnTo>
                    <a:pt x="838" y="874"/>
                  </a:lnTo>
                  <a:lnTo>
                    <a:pt x="830" y="854"/>
                  </a:lnTo>
                  <a:lnTo>
                    <a:pt x="824" y="834"/>
                  </a:lnTo>
                  <a:lnTo>
                    <a:pt x="820" y="818"/>
                  </a:lnTo>
                  <a:lnTo>
                    <a:pt x="816" y="802"/>
                  </a:lnTo>
                  <a:lnTo>
                    <a:pt x="778" y="804"/>
                  </a:lnTo>
                  <a:lnTo>
                    <a:pt x="274" y="716"/>
                  </a:lnTo>
                  <a:lnTo>
                    <a:pt x="274" y="716"/>
                  </a:lnTo>
                  <a:lnTo>
                    <a:pt x="274" y="728"/>
                  </a:lnTo>
                  <a:lnTo>
                    <a:pt x="272" y="738"/>
                  </a:lnTo>
                  <a:lnTo>
                    <a:pt x="270" y="746"/>
                  </a:lnTo>
                  <a:lnTo>
                    <a:pt x="266" y="754"/>
                  </a:lnTo>
                  <a:lnTo>
                    <a:pt x="262" y="758"/>
                  </a:lnTo>
                  <a:lnTo>
                    <a:pt x="258" y="762"/>
                  </a:lnTo>
                  <a:lnTo>
                    <a:pt x="250" y="768"/>
                  </a:lnTo>
                  <a:lnTo>
                    <a:pt x="240" y="768"/>
                  </a:lnTo>
                  <a:lnTo>
                    <a:pt x="232" y="768"/>
                  </a:lnTo>
                  <a:lnTo>
                    <a:pt x="224" y="764"/>
                  </a:lnTo>
                  <a:lnTo>
                    <a:pt x="224" y="764"/>
                  </a:lnTo>
                  <a:lnTo>
                    <a:pt x="214" y="758"/>
                  </a:lnTo>
                  <a:lnTo>
                    <a:pt x="206" y="746"/>
                  </a:lnTo>
                  <a:lnTo>
                    <a:pt x="200" y="736"/>
                  </a:lnTo>
                  <a:lnTo>
                    <a:pt x="196" y="724"/>
                  </a:lnTo>
                  <a:lnTo>
                    <a:pt x="190" y="704"/>
                  </a:lnTo>
                  <a:lnTo>
                    <a:pt x="190" y="696"/>
                  </a:lnTo>
                  <a:lnTo>
                    <a:pt x="178" y="698"/>
                  </a:lnTo>
                  <a:lnTo>
                    <a:pt x="62" y="680"/>
                  </a:lnTo>
                  <a:lnTo>
                    <a:pt x="6" y="640"/>
                  </a:lnTo>
                  <a:lnTo>
                    <a:pt x="0" y="246"/>
                  </a:lnTo>
                  <a:lnTo>
                    <a:pt x="0" y="246"/>
                  </a:lnTo>
                  <a:lnTo>
                    <a:pt x="0" y="238"/>
                  </a:lnTo>
                  <a:lnTo>
                    <a:pt x="2" y="230"/>
                  </a:lnTo>
                  <a:lnTo>
                    <a:pt x="4" y="226"/>
                  </a:lnTo>
                  <a:lnTo>
                    <a:pt x="6" y="222"/>
                  </a:lnTo>
                  <a:lnTo>
                    <a:pt x="12" y="220"/>
                  </a:lnTo>
                  <a:lnTo>
                    <a:pt x="14" y="218"/>
                  </a:lnTo>
                  <a:lnTo>
                    <a:pt x="78" y="206"/>
                  </a:lnTo>
                  <a:lnTo>
                    <a:pt x="348" y="160"/>
                  </a:lnTo>
                  <a:lnTo>
                    <a:pt x="1210" y="6"/>
                  </a:lnTo>
                  <a:lnTo>
                    <a:pt x="1316" y="4"/>
                  </a:lnTo>
                  <a:lnTo>
                    <a:pt x="1316" y="4"/>
                  </a:lnTo>
                  <a:lnTo>
                    <a:pt x="1338" y="2"/>
                  </a:lnTo>
                  <a:lnTo>
                    <a:pt x="1368" y="0"/>
                  </a:lnTo>
                  <a:lnTo>
                    <a:pt x="1440" y="0"/>
                  </a:lnTo>
                  <a:lnTo>
                    <a:pt x="1526" y="4"/>
                  </a:lnTo>
                  <a:lnTo>
                    <a:pt x="1616" y="6"/>
                  </a:lnTo>
                  <a:lnTo>
                    <a:pt x="1774" y="16"/>
                  </a:lnTo>
                  <a:lnTo>
                    <a:pt x="1842" y="20"/>
                  </a:lnTo>
                  <a:lnTo>
                    <a:pt x="1842" y="20"/>
                  </a:lnTo>
                  <a:lnTo>
                    <a:pt x="1852" y="22"/>
                  </a:lnTo>
                  <a:lnTo>
                    <a:pt x="1860" y="26"/>
                  </a:lnTo>
                  <a:lnTo>
                    <a:pt x="1866" y="32"/>
                  </a:lnTo>
                  <a:lnTo>
                    <a:pt x="1868" y="36"/>
                  </a:lnTo>
                  <a:lnTo>
                    <a:pt x="1870" y="44"/>
                  </a:lnTo>
                  <a:lnTo>
                    <a:pt x="1870" y="46"/>
                  </a:lnTo>
                  <a:lnTo>
                    <a:pt x="1878" y="154"/>
                  </a:lnTo>
                  <a:lnTo>
                    <a:pt x="1878" y="154"/>
                  </a:lnTo>
                  <a:lnTo>
                    <a:pt x="1878" y="164"/>
                  </a:lnTo>
                  <a:lnTo>
                    <a:pt x="1874" y="174"/>
                  </a:lnTo>
                  <a:lnTo>
                    <a:pt x="1870" y="182"/>
                  </a:lnTo>
                  <a:lnTo>
                    <a:pt x="1870" y="182"/>
                  </a:lnTo>
                  <a:lnTo>
                    <a:pt x="1866" y="188"/>
                  </a:lnTo>
                  <a:lnTo>
                    <a:pt x="1864" y="196"/>
                  </a:lnTo>
                  <a:lnTo>
                    <a:pt x="1864" y="212"/>
                  </a:lnTo>
                  <a:lnTo>
                    <a:pt x="1866" y="236"/>
                  </a:lnTo>
                  <a:lnTo>
                    <a:pt x="1866" y="236"/>
                  </a:lnTo>
                  <a:lnTo>
                    <a:pt x="1868" y="252"/>
                  </a:lnTo>
                  <a:lnTo>
                    <a:pt x="1872" y="286"/>
                  </a:lnTo>
                  <a:lnTo>
                    <a:pt x="1880" y="386"/>
                  </a:lnTo>
                  <a:lnTo>
                    <a:pt x="1890" y="530"/>
                  </a:lnTo>
                  <a:lnTo>
                    <a:pt x="1890" y="530"/>
                  </a:lnTo>
                  <a:lnTo>
                    <a:pt x="1898" y="530"/>
                  </a:lnTo>
                  <a:lnTo>
                    <a:pt x="1904" y="530"/>
                  </a:lnTo>
                  <a:lnTo>
                    <a:pt x="1908" y="532"/>
                  </a:lnTo>
                  <a:lnTo>
                    <a:pt x="1910" y="534"/>
                  </a:lnTo>
                  <a:lnTo>
                    <a:pt x="1912" y="538"/>
                  </a:lnTo>
                  <a:lnTo>
                    <a:pt x="1910" y="540"/>
                  </a:lnTo>
                  <a:lnTo>
                    <a:pt x="1912" y="592"/>
                  </a:lnTo>
                  <a:lnTo>
                    <a:pt x="1912" y="592"/>
                  </a:lnTo>
                  <a:lnTo>
                    <a:pt x="1912" y="602"/>
                  </a:lnTo>
                  <a:lnTo>
                    <a:pt x="1910" y="610"/>
                  </a:lnTo>
                  <a:lnTo>
                    <a:pt x="1908" y="616"/>
                  </a:lnTo>
                  <a:lnTo>
                    <a:pt x="1908" y="616"/>
                  </a:lnTo>
                  <a:lnTo>
                    <a:pt x="1904" y="618"/>
                  </a:lnTo>
                  <a:lnTo>
                    <a:pt x="1900" y="622"/>
                  </a:lnTo>
                  <a:lnTo>
                    <a:pt x="1900" y="628"/>
                  </a:lnTo>
                  <a:lnTo>
                    <a:pt x="1902" y="666"/>
                  </a:lnTo>
                  <a:lnTo>
                    <a:pt x="1906" y="664"/>
                  </a:lnTo>
                  <a:lnTo>
                    <a:pt x="1906" y="672"/>
                  </a:lnTo>
                  <a:lnTo>
                    <a:pt x="1906" y="672"/>
                  </a:lnTo>
                  <a:lnTo>
                    <a:pt x="1906" y="676"/>
                  </a:lnTo>
                  <a:lnTo>
                    <a:pt x="1902" y="680"/>
                  </a:lnTo>
                  <a:lnTo>
                    <a:pt x="1896" y="680"/>
                  </a:lnTo>
                  <a:lnTo>
                    <a:pt x="1910" y="692"/>
                  </a:lnTo>
                  <a:lnTo>
                    <a:pt x="1910" y="692"/>
                  </a:lnTo>
                  <a:lnTo>
                    <a:pt x="1912" y="700"/>
                  </a:lnTo>
                  <a:lnTo>
                    <a:pt x="1912" y="706"/>
                  </a:lnTo>
                  <a:lnTo>
                    <a:pt x="1910" y="706"/>
                  </a:lnTo>
                  <a:lnTo>
                    <a:pt x="1910" y="708"/>
                  </a:lnTo>
                  <a:lnTo>
                    <a:pt x="1912" y="748"/>
                  </a:lnTo>
                  <a:lnTo>
                    <a:pt x="1912" y="748"/>
                  </a:lnTo>
                  <a:lnTo>
                    <a:pt x="1916" y="758"/>
                  </a:lnTo>
                  <a:lnTo>
                    <a:pt x="1914" y="762"/>
                  </a:lnTo>
                  <a:lnTo>
                    <a:pt x="1912" y="764"/>
                  </a:lnTo>
                  <a:lnTo>
                    <a:pt x="1912" y="764"/>
                  </a:lnTo>
                  <a:lnTo>
                    <a:pt x="1892" y="774"/>
                  </a:lnTo>
                  <a:lnTo>
                    <a:pt x="1894" y="794"/>
                  </a:lnTo>
                  <a:lnTo>
                    <a:pt x="1894" y="794"/>
                  </a:lnTo>
                  <a:lnTo>
                    <a:pt x="1894" y="802"/>
                  </a:lnTo>
                  <a:lnTo>
                    <a:pt x="1892" y="808"/>
                  </a:lnTo>
                  <a:lnTo>
                    <a:pt x="1890" y="812"/>
                  </a:lnTo>
                  <a:lnTo>
                    <a:pt x="1758" y="828"/>
                  </a:lnTo>
                  <a:lnTo>
                    <a:pt x="1758" y="828"/>
                  </a:lnTo>
                  <a:lnTo>
                    <a:pt x="1748" y="828"/>
                  </a:lnTo>
                  <a:lnTo>
                    <a:pt x="1742" y="832"/>
                  </a:lnTo>
                  <a:lnTo>
                    <a:pt x="1734" y="838"/>
                  </a:lnTo>
                  <a:lnTo>
                    <a:pt x="1632" y="850"/>
                  </a:lnTo>
                  <a:lnTo>
                    <a:pt x="1632" y="850"/>
                  </a:lnTo>
                  <a:lnTo>
                    <a:pt x="1572" y="850"/>
                  </a:lnTo>
                  <a:lnTo>
                    <a:pt x="1420" y="874"/>
                  </a:lnTo>
                  <a:lnTo>
                    <a:pt x="1420" y="874"/>
                  </a:lnTo>
                  <a:lnTo>
                    <a:pt x="1338" y="884"/>
                  </a:lnTo>
                  <a:lnTo>
                    <a:pt x="1282" y="888"/>
                  </a:lnTo>
                  <a:lnTo>
                    <a:pt x="1252" y="888"/>
                  </a:lnTo>
                  <a:lnTo>
                    <a:pt x="1242" y="888"/>
                  </a:lnTo>
                  <a:lnTo>
                    <a:pt x="1242" y="888"/>
                  </a:lnTo>
                  <a:close/>
                  <a:moveTo>
                    <a:pt x="1188" y="220"/>
                  </a:moveTo>
                  <a:lnTo>
                    <a:pt x="1098" y="228"/>
                  </a:lnTo>
                  <a:lnTo>
                    <a:pt x="1110" y="688"/>
                  </a:lnTo>
                  <a:lnTo>
                    <a:pt x="1198" y="696"/>
                  </a:lnTo>
                  <a:lnTo>
                    <a:pt x="1198" y="696"/>
                  </a:lnTo>
                  <a:lnTo>
                    <a:pt x="1190" y="458"/>
                  </a:lnTo>
                  <a:lnTo>
                    <a:pt x="1186" y="294"/>
                  </a:lnTo>
                  <a:lnTo>
                    <a:pt x="1186" y="240"/>
                  </a:lnTo>
                  <a:lnTo>
                    <a:pt x="1188" y="220"/>
                  </a:lnTo>
                  <a:lnTo>
                    <a:pt x="1188" y="220"/>
                  </a:lnTo>
                  <a:close/>
                  <a:moveTo>
                    <a:pt x="1228" y="882"/>
                  </a:moveTo>
                  <a:lnTo>
                    <a:pt x="1220" y="722"/>
                  </a:lnTo>
                  <a:lnTo>
                    <a:pt x="1220" y="722"/>
                  </a:lnTo>
                  <a:lnTo>
                    <a:pt x="1216" y="682"/>
                  </a:lnTo>
                  <a:lnTo>
                    <a:pt x="1214" y="628"/>
                  </a:lnTo>
                  <a:lnTo>
                    <a:pt x="1210" y="496"/>
                  </a:lnTo>
                  <a:lnTo>
                    <a:pt x="1208" y="330"/>
                  </a:lnTo>
                  <a:lnTo>
                    <a:pt x="1198" y="330"/>
                  </a:lnTo>
                  <a:lnTo>
                    <a:pt x="1208" y="654"/>
                  </a:lnTo>
                  <a:lnTo>
                    <a:pt x="1220" y="880"/>
                  </a:lnTo>
                  <a:lnTo>
                    <a:pt x="1228" y="882"/>
                  </a:lnTo>
                  <a:close/>
                  <a:moveTo>
                    <a:pt x="1892" y="656"/>
                  </a:moveTo>
                  <a:lnTo>
                    <a:pt x="1892" y="638"/>
                  </a:lnTo>
                  <a:lnTo>
                    <a:pt x="1892" y="638"/>
                  </a:lnTo>
                  <a:lnTo>
                    <a:pt x="1890" y="634"/>
                  </a:lnTo>
                  <a:lnTo>
                    <a:pt x="1888" y="630"/>
                  </a:lnTo>
                  <a:lnTo>
                    <a:pt x="1884" y="626"/>
                  </a:lnTo>
                  <a:lnTo>
                    <a:pt x="1878" y="626"/>
                  </a:lnTo>
                  <a:lnTo>
                    <a:pt x="1856" y="626"/>
                  </a:lnTo>
                  <a:lnTo>
                    <a:pt x="1856" y="626"/>
                  </a:lnTo>
                  <a:lnTo>
                    <a:pt x="1852" y="626"/>
                  </a:lnTo>
                  <a:lnTo>
                    <a:pt x="1848" y="630"/>
                  </a:lnTo>
                  <a:lnTo>
                    <a:pt x="1846" y="634"/>
                  </a:lnTo>
                  <a:lnTo>
                    <a:pt x="1844" y="638"/>
                  </a:lnTo>
                  <a:lnTo>
                    <a:pt x="1844" y="656"/>
                  </a:lnTo>
                  <a:lnTo>
                    <a:pt x="1844" y="656"/>
                  </a:lnTo>
                  <a:lnTo>
                    <a:pt x="1846" y="660"/>
                  </a:lnTo>
                  <a:lnTo>
                    <a:pt x="1848" y="664"/>
                  </a:lnTo>
                  <a:lnTo>
                    <a:pt x="1852" y="668"/>
                  </a:lnTo>
                  <a:lnTo>
                    <a:pt x="1856" y="668"/>
                  </a:lnTo>
                  <a:lnTo>
                    <a:pt x="1878" y="668"/>
                  </a:lnTo>
                  <a:lnTo>
                    <a:pt x="1878" y="668"/>
                  </a:lnTo>
                  <a:lnTo>
                    <a:pt x="1884" y="668"/>
                  </a:lnTo>
                  <a:lnTo>
                    <a:pt x="1888" y="664"/>
                  </a:lnTo>
                  <a:lnTo>
                    <a:pt x="1890" y="660"/>
                  </a:lnTo>
                  <a:lnTo>
                    <a:pt x="1892" y="656"/>
                  </a:lnTo>
                  <a:lnTo>
                    <a:pt x="1892" y="656"/>
                  </a:lnTo>
                  <a:close/>
                  <a:moveTo>
                    <a:pt x="1782" y="538"/>
                  </a:moveTo>
                  <a:lnTo>
                    <a:pt x="1886" y="532"/>
                  </a:lnTo>
                  <a:lnTo>
                    <a:pt x="1886" y="532"/>
                  </a:lnTo>
                  <a:lnTo>
                    <a:pt x="1874" y="386"/>
                  </a:lnTo>
                  <a:lnTo>
                    <a:pt x="1864" y="282"/>
                  </a:lnTo>
                  <a:lnTo>
                    <a:pt x="1860" y="246"/>
                  </a:lnTo>
                  <a:lnTo>
                    <a:pt x="1858" y="236"/>
                  </a:lnTo>
                  <a:lnTo>
                    <a:pt x="1856" y="230"/>
                  </a:lnTo>
                  <a:lnTo>
                    <a:pt x="1856" y="230"/>
                  </a:lnTo>
                  <a:lnTo>
                    <a:pt x="1854" y="226"/>
                  </a:lnTo>
                  <a:lnTo>
                    <a:pt x="1852" y="222"/>
                  </a:lnTo>
                  <a:lnTo>
                    <a:pt x="1850" y="218"/>
                  </a:lnTo>
                  <a:lnTo>
                    <a:pt x="1844" y="212"/>
                  </a:lnTo>
                  <a:lnTo>
                    <a:pt x="1834" y="210"/>
                  </a:lnTo>
                  <a:lnTo>
                    <a:pt x="1822" y="208"/>
                  </a:lnTo>
                  <a:lnTo>
                    <a:pt x="1806" y="208"/>
                  </a:lnTo>
                  <a:lnTo>
                    <a:pt x="1584" y="206"/>
                  </a:lnTo>
                  <a:lnTo>
                    <a:pt x="1584" y="206"/>
                  </a:lnTo>
                  <a:lnTo>
                    <a:pt x="1600" y="254"/>
                  </a:lnTo>
                  <a:lnTo>
                    <a:pt x="1610" y="294"/>
                  </a:lnTo>
                  <a:lnTo>
                    <a:pt x="1614" y="312"/>
                  </a:lnTo>
                  <a:lnTo>
                    <a:pt x="1616" y="324"/>
                  </a:lnTo>
                  <a:lnTo>
                    <a:pt x="1616" y="324"/>
                  </a:lnTo>
                  <a:lnTo>
                    <a:pt x="1626" y="428"/>
                  </a:lnTo>
                  <a:lnTo>
                    <a:pt x="1632" y="502"/>
                  </a:lnTo>
                  <a:lnTo>
                    <a:pt x="1634" y="528"/>
                  </a:lnTo>
                  <a:lnTo>
                    <a:pt x="1632" y="540"/>
                  </a:lnTo>
                  <a:lnTo>
                    <a:pt x="1648" y="542"/>
                  </a:lnTo>
                  <a:lnTo>
                    <a:pt x="1648" y="542"/>
                  </a:lnTo>
                  <a:lnTo>
                    <a:pt x="1642" y="416"/>
                  </a:lnTo>
                  <a:lnTo>
                    <a:pt x="1636" y="328"/>
                  </a:lnTo>
                  <a:lnTo>
                    <a:pt x="1632" y="296"/>
                  </a:lnTo>
                  <a:lnTo>
                    <a:pt x="1630" y="284"/>
                  </a:lnTo>
                  <a:lnTo>
                    <a:pt x="1628" y="280"/>
                  </a:lnTo>
                  <a:lnTo>
                    <a:pt x="1634" y="276"/>
                  </a:lnTo>
                  <a:lnTo>
                    <a:pt x="1634" y="276"/>
                  </a:lnTo>
                  <a:lnTo>
                    <a:pt x="1636" y="288"/>
                  </a:lnTo>
                  <a:lnTo>
                    <a:pt x="1644" y="318"/>
                  </a:lnTo>
                  <a:lnTo>
                    <a:pt x="1650" y="358"/>
                  </a:lnTo>
                  <a:lnTo>
                    <a:pt x="1652" y="380"/>
                  </a:lnTo>
                  <a:lnTo>
                    <a:pt x="1654" y="400"/>
                  </a:lnTo>
                  <a:lnTo>
                    <a:pt x="1654" y="400"/>
                  </a:lnTo>
                  <a:lnTo>
                    <a:pt x="1658" y="400"/>
                  </a:lnTo>
                  <a:lnTo>
                    <a:pt x="1668" y="402"/>
                  </a:lnTo>
                  <a:lnTo>
                    <a:pt x="1674" y="406"/>
                  </a:lnTo>
                  <a:lnTo>
                    <a:pt x="1682" y="412"/>
                  </a:lnTo>
                  <a:lnTo>
                    <a:pt x="1690" y="418"/>
                  </a:lnTo>
                  <a:lnTo>
                    <a:pt x="1696" y="428"/>
                  </a:lnTo>
                  <a:lnTo>
                    <a:pt x="1782" y="538"/>
                  </a:lnTo>
                  <a:close/>
                  <a:moveTo>
                    <a:pt x="1836" y="146"/>
                  </a:moveTo>
                  <a:lnTo>
                    <a:pt x="1836" y="48"/>
                  </a:lnTo>
                  <a:lnTo>
                    <a:pt x="1836" y="48"/>
                  </a:lnTo>
                  <a:lnTo>
                    <a:pt x="1834" y="44"/>
                  </a:lnTo>
                  <a:lnTo>
                    <a:pt x="1832" y="40"/>
                  </a:lnTo>
                  <a:lnTo>
                    <a:pt x="1828" y="36"/>
                  </a:lnTo>
                  <a:lnTo>
                    <a:pt x="1822" y="36"/>
                  </a:lnTo>
                  <a:lnTo>
                    <a:pt x="1316" y="36"/>
                  </a:lnTo>
                  <a:lnTo>
                    <a:pt x="1316" y="36"/>
                  </a:lnTo>
                  <a:lnTo>
                    <a:pt x="1310" y="36"/>
                  </a:lnTo>
                  <a:lnTo>
                    <a:pt x="1306" y="40"/>
                  </a:lnTo>
                  <a:lnTo>
                    <a:pt x="1304" y="44"/>
                  </a:lnTo>
                  <a:lnTo>
                    <a:pt x="1304" y="48"/>
                  </a:lnTo>
                  <a:lnTo>
                    <a:pt x="1304" y="146"/>
                  </a:lnTo>
                  <a:lnTo>
                    <a:pt x="1304" y="146"/>
                  </a:lnTo>
                  <a:lnTo>
                    <a:pt x="1304" y="152"/>
                  </a:lnTo>
                  <a:lnTo>
                    <a:pt x="1306" y="156"/>
                  </a:lnTo>
                  <a:lnTo>
                    <a:pt x="1310" y="158"/>
                  </a:lnTo>
                  <a:lnTo>
                    <a:pt x="1316" y="160"/>
                  </a:lnTo>
                  <a:lnTo>
                    <a:pt x="1822" y="160"/>
                  </a:lnTo>
                  <a:lnTo>
                    <a:pt x="1822" y="160"/>
                  </a:lnTo>
                  <a:lnTo>
                    <a:pt x="1828" y="158"/>
                  </a:lnTo>
                  <a:lnTo>
                    <a:pt x="1832" y="156"/>
                  </a:lnTo>
                  <a:lnTo>
                    <a:pt x="1834" y="152"/>
                  </a:lnTo>
                  <a:lnTo>
                    <a:pt x="1836" y="146"/>
                  </a:lnTo>
                  <a:lnTo>
                    <a:pt x="1836" y="146"/>
                  </a:lnTo>
                  <a:close/>
                  <a:moveTo>
                    <a:pt x="1656" y="542"/>
                  </a:moveTo>
                  <a:lnTo>
                    <a:pt x="1744" y="538"/>
                  </a:lnTo>
                  <a:lnTo>
                    <a:pt x="1744" y="538"/>
                  </a:lnTo>
                  <a:lnTo>
                    <a:pt x="1740" y="526"/>
                  </a:lnTo>
                  <a:lnTo>
                    <a:pt x="1732" y="510"/>
                  </a:lnTo>
                  <a:lnTo>
                    <a:pt x="1706" y="472"/>
                  </a:lnTo>
                  <a:lnTo>
                    <a:pt x="1668" y="424"/>
                  </a:lnTo>
                  <a:lnTo>
                    <a:pt x="1668" y="424"/>
                  </a:lnTo>
                  <a:lnTo>
                    <a:pt x="1664" y="420"/>
                  </a:lnTo>
                  <a:lnTo>
                    <a:pt x="1660" y="416"/>
                  </a:lnTo>
                  <a:lnTo>
                    <a:pt x="1656" y="416"/>
                  </a:lnTo>
                  <a:lnTo>
                    <a:pt x="1656" y="418"/>
                  </a:lnTo>
                  <a:lnTo>
                    <a:pt x="1656" y="424"/>
                  </a:lnTo>
                  <a:lnTo>
                    <a:pt x="1656" y="426"/>
                  </a:lnTo>
                  <a:lnTo>
                    <a:pt x="1656" y="426"/>
                  </a:lnTo>
                  <a:lnTo>
                    <a:pt x="1656" y="484"/>
                  </a:lnTo>
                  <a:lnTo>
                    <a:pt x="1656" y="542"/>
                  </a:lnTo>
                  <a:lnTo>
                    <a:pt x="1656" y="542"/>
                  </a:lnTo>
                  <a:close/>
                  <a:moveTo>
                    <a:pt x="1598" y="420"/>
                  </a:moveTo>
                  <a:lnTo>
                    <a:pt x="1598" y="420"/>
                  </a:lnTo>
                  <a:lnTo>
                    <a:pt x="1602" y="482"/>
                  </a:lnTo>
                  <a:lnTo>
                    <a:pt x="1602" y="484"/>
                  </a:lnTo>
                  <a:lnTo>
                    <a:pt x="1602" y="474"/>
                  </a:lnTo>
                  <a:lnTo>
                    <a:pt x="1600" y="414"/>
                  </a:lnTo>
                  <a:lnTo>
                    <a:pt x="1598" y="420"/>
                  </a:lnTo>
                  <a:close/>
                  <a:moveTo>
                    <a:pt x="1594" y="398"/>
                  </a:moveTo>
                  <a:lnTo>
                    <a:pt x="1600" y="398"/>
                  </a:lnTo>
                  <a:lnTo>
                    <a:pt x="1600" y="398"/>
                  </a:lnTo>
                  <a:lnTo>
                    <a:pt x="1596" y="372"/>
                  </a:lnTo>
                  <a:lnTo>
                    <a:pt x="1588" y="312"/>
                  </a:lnTo>
                  <a:lnTo>
                    <a:pt x="1580" y="280"/>
                  </a:lnTo>
                  <a:lnTo>
                    <a:pt x="1574" y="248"/>
                  </a:lnTo>
                  <a:lnTo>
                    <a:pt x="1566" y="224"/>
                  </a:lnTo>
                  <a:lnTo>
                    <a:pt x="1562" y="216"/>
                  </a:lnTo>
                  <a:lnTo>
                    <a:pt x="1558" y="210"/>
                  </a:lnTo>
                  <a:lnTo>
                    <a:pt x="1558" y="210"/>
                  </a:lnTo>
                  <a:lnTo>
                    <a:pt x="1512" y="208"/>
                  </a:lnTo>
                  <a:lnTo>
                    <a:pt x="1412" y="206"/>
                  </a:lnTo>
                  <a:lnTo>
                    <a:pt x="1358" y="206"/>
                  </a:lnTo>
                  <a:lnTo>
                    <a:pt x="1310" y="208"/>
                  </a:lnTo>
                  <a:lnTo>
                    <a:pt x="1276" y="210"/>
                  </a:lnTo>
                  <a:lnTo>
                    <a:pt x="1266" y="212"/>
                  </a:lnTo>
                  <a:lnTo>
                    <a:pt x="1260" y="216"/>
                  </a:lnTo>
                  <a:lnTo>
                    <a:pt x="1260" y="216"/>
                  </a:lnTo>
                  <a:lnTo>
                    <a:pt x="1262" y="234"/>
                  </a:lnTo>
                  <a:lnTo>
                    <a:pt x="1264" y="274"/>
                  </a:lnTo>
                  <a:lnTo>
                    <a:pt x="1262" y="296"/>
                  </a:lnTo>
                  <a:lnTo>
                    <a:pt x="1260" y="316"/>
                  </a:lnTo>
                  <a:lnTo>
                    <a:pt x="1256" y="322"/>
                  </a:lnTo>
                  <a:lnTo>
                    <a:pt x="1252" y="328"/>
                  </a:lnTo>
                  <a:lnTo>
                    <a:pt x="1248" y="332"/>
                  </a:lnTo>
                  <a:lnTo>
                    <a:pt x="1242" y="332"/>
                  </a:lnTo>
                  <a:lnTo>
                    <a:pt x="1244" y="536"/>
                  </a:lnTo>
                  <a:lnTo>
                    <a:pt x="1244" y="536"/>
                  </a:lnTo>
                  <a:lnTo>
                    <a:pt x="1248" y="554"/>
                  </a:lnTo>
                  <a:lnTo>
                    <a:pt x="1254" y="566"/>
                  </a:lnTo>
                  <a:lnTo>
                    <a:pt x="1256" y="570"/>
                  </a:lnTo>
                  <a:lnTo>
                    <a:pt x="1260" y="572"/>
                  </a:lnTo>
                  <a:lnTo>
                    <a:pt x="1474" y="556"/>
                  </a:lnTo>
                  <a:lnTo>
                    <a:pt x="1474" y="556"/>
                  </a:lnTo>
                  <a:lnTo>
                    <a:pt x="1486" y="546"/>
                  </a:lnTo>
                  <a:lnTo>
                    <a:pt x="1500" y="532"/>
                  </a:lnTo>
                  <a:lnTo>
                    <a:pt x="1514" y="516"/>
                  </a:lnTo>
                  <a:lnTo>
                    <a:pt x="1532" y="494"/>
                  </a:lnTo>
                  <a:lnTo>
                    <a:pt x="1550" y="468"/>
                  </a:lnTo>
                  <a:lnTo>
                    <a:pt x="1566" y="438"/>
                  </a:lnTo>
                  <a:lnTo>
                    <a:pt x="1580" y="406"/>
                  </a:lnTo>
                  <a:lnTo>
                    <a:pt x="1580" y="406"/>
                  </a:lnTo>
                  <a:lnTo>
                    <a:pt x="1580" y="390"/>
                  </a:lnTo>
                  <a:lnTo>
                    <a:pt x="1576" y="352"/>
                  </a:lnTo>
                  <a:lnTo>
                    <a:pt x="1572" y="330"/>
                  </a:lnTo>
                  <a:lnTo>
                    <a:pt x="1568" y="310"/>
                  </a:lnTo>
                  <a:lnTo>
                    <a:pt x="1562" y="294"/>
                  </a:lnTo>
                  <a:lnTo>
                    <a:pt x="1560" y="288"/>
                  </a:lnTo>
                  <a:lnTo>
                    <a:pt x="1556" y="282"/>
                  </a:lnTo>
                  <a:lnTo>
                    <a:pt x="1556" y="282"/>
                  </a:lnTo>
                  <a:lnTo>
                    <a:pt x="1558" y="278"/>
                  </a:lnTo>
                  <a:lnTo>
                    <a:pt x="1560" y="276"/>
                  </a:lnTo>
                  <a:lnTo>
                    <a:pt x="1562" y="276"/>
                  </a:lnTo>
                  <a:lnTo>
                    <a:pt x="1564" y="278"/>
                  </a:lnTo>
                  <a:lnTo>
                    <a:pt x="1564" y="278"/>
                  </a:lnTo>
                  <a:lnTo>
                    <a:pt x="1568" y="288"/>
                  </a:lnTo>
                  <a:lnTo>
                    <a:pt x="1578" y="314"/>
                  </a:lnTo>
                  <a:lnTo>
                    <a:pt x="1588" y="354"/>
                  </a:lnTo>
                  <a:lnTo>
                    <a:pt x="1592" y="374"/>
                  </a:lnTo>
                  <a:lnTo>
                    <a:pt x="1594" y="398"/>
                  </a:lnTo>
                  <a:lnTo>
                    <a:pt x="1594" y="398"/>
                  </a:lnTo>
                  <a:close/>
                  <a:moveTo>
                    <a:pt x="1522" y="550"/>
                  </a:moveTo>
                  <a:lnTo>
                    <a:pt x="1590" y="542"/>
                  </a:lnTo>
                  <a:lnTo>
                    <a:pt x="1590" y="542"/>
                  </a:lnTo>
                  <a:lnTo>
                    <a:pt x="1584" y="438"/>
                  </a:lnTo>
                  <a:lnTo>
                    <a:pt x="1522" y="550"/>
                  </a:lnTo>
                  <a:close/>
                  <a:moveTo>
                    <a:pt x="1584" y="428"/>
                  </a:moveTo>
                  <a:lnTo>
                    <a:pt x="1584" y="420"/>
                  </a:lnTo>
                  <a:lnTo>
                    <a:pt x="1584" y="420"/>
                  </a:lnTo>
                  <a:lnTo>
                    <a:pt x="1552" y="474"/>
                  </a:lnTo>
                  <a:lnTo>
                    <a:pt x="1520" y="526"/>
                  </a:lnTo>
                  <a:lnTo>
                    <a:pt x="1520" y="526"/>
                  </a:lnTo>
                  <a:lnTo>
                    <a:pt x="1524" y="522"/>
                  </a:lnTo>
                  <a:lnTo>
                    <a:pt x="1534" y="510"/>
                  </a:lnTo>
                  <a:lnTo>
                    <a:pt x="1556" y="476"/>
                  </a:lnTo>
                  <a:lnTo>
                    <a:pt x="1584" y="428"/>
                  </a:lnTo>
                  <a:lnTo>
                    <a:pt x="1584" y="428"/>
                  </a:lnTo>
                  <a:close/>
                  <a:moveTo>
                    <a:pt x="1400" y="702"/>
                  </a:moveTo>
                  <a:lnTo>
                    <a:pt x="1400" y="680"/>
                  </a:lnTo>
                  <a:lnTo>
                    <a:pt x="1400" y="680"/>
                  </a:lnTo>
                  <a:lnTo>
                    <a:pt x="1398" y="674"/>
                  </a:lnTo>
                  <a:lnTo>
                    <a:pt x="1396" y="670"/>
                  </a:lnTo>
                  <a:lnTo>
                    <a:pt x="1392" y="668"/>
                  </a:lnTo>
                  <a:lnTo>
                    <a:pt x="1386" y="666"/>
                  </a:lnTo>
                  <a:lnTo>
                    <a:pt x="1346" y="666"/>
                  </a:lnTo>
                  <a:lnTo>
                    <a:pt x="1346" y="666"/>
                  </a:lnTo>
                  <a:lnTo>
                    <a:pt x="1342" y="668"/>
                  </a:lnTo>
                  <a:lnTo>
                    <a:pt x="1336" y="670"/>
                  </a:lnTo>
                  <a:lnTo>
                    <a:pt x="1334" y="674"/>
                  </a:lnTo>
                  <a:lnTo>
                    <a:pt x="1334" y="680"/>
                  </a:lnTo>
                  <a:lnTo>
                    <a:pt x="1334" y="702"/>
                  </a:lnTo>
                  <a:lnTo>
                    <a:pt x="1334" y="702"/>
                  </a:lnTo>
                  <a:lnTo>
                    <a:pt x="1334" y="708"/>
                  </a:lnTo>
                  <a:lnTo>
                    <a:pt x="1336" y="712"/>
                  </a:lnTo>
                  <a:lnTo>
                    <a:pt x="1342" y="714"/>
                  </a:lnTo>
                  <a:lnTo>
                    <a:pt x="1346" y="714"/>
                  </a:lnTo>
                  <a:lnTo>
                    <a:pt x="1386" y="714"/>
                  </a:lnTo>
                  <a:lnTo>
                    <a:pt x="1386" y="714"/>
                  </a:lnTo>
                  <a:lnTo>
                    <a:pt x="1392" y="714"/>
                  </a:lnTo>
                  <a:lnTo>
                    <a:pt x="1396" y="712"/>
                  </a:lnTo>
                  <a:lnTo>
                    <a:pt x="1398" y="708"/>
                  </a:lnTo>
                  <a:lnTo>
                    <a:pt x="1400" y="702"/>
                  </a:lnTo>
                  <a:lnTo>
                    <a:pt x="1400" y="702"/>
                  </a:lnTo>
                  <a:close/>
                  <a:moveTo>
                    <a:pt x="1312" y="710"/>
                  </a:moveTo>
                  <a:lnTo>
                    <a:pt x="1312" y="686"/>
                  </a:lnTo>
                  <a:lnTo>
                    <a:pt x="1312" y="686"/>
                  </a:lnTo>
                  <a:lnTo>
                    <a:pt x="1312" y="682"/>
                  </a:lnTo>
                  <a:lnTo>
                    <a:pt x="1308" y="678"/>
                  </a:lnTo>
                  <a:lnTo>
                    <a:pt x="1304" y="674"/>
                  </a:lnTo>
                  <a:lnTo>
                    <a:pt x="1300" y="674"/>
                  </a:lnTo>
                  <a:lnTo>
                    <a:pt x="1284" y="674"/>
                  </a:lnTo>
                  <a:lnTo>
                    <a:pt x="1284" y="674"/>
                  </a:lnTo>
                  <a:lnTo>
                    <a:pt x="1280" y="674"/>
                  </a:lnTo>
                  <a:lnTo>
                    <a:pt x="1276" y="678"/>
                  </a:lnTo>
                  <a:lnTo>
                    <a:pt x="1272" y="682"/>
                  </a:lnTo>
                  <a:lnTo>
                    <a:pt x="1272" y="686"/>
                  </a:lnTo>
                  <a:lnTo>
                    <a:pt x="1272" y="710"/>
                  </a:lnTo>
                  <a:lnTo>
                    <a:pt x="1272" y="710"/>
                  </a:lnTo>
                  <a:lnTo>
                    <a:pt x="1272" y="716"/>
                  </a:lnTo>
                  <a:lnTo>
                    <a:pt x="1276" y="720"/>
                  </a:lnTo>
                  <a:lnTo>
                    <a:pt x="1280" y="722"/>
                  </a:lnTo>
                  <a:lnTo>
                    <a:pt x="1284" y="724"/>
                  </a:lnTo>
                  <a:lnTo>
                    <a:pt x="1300" y="724"/>
                  </a:lnTo>
                  <a:lnTo>
                    <a:pt x="1300" y="724"/>
                  </a:lnTo>
                  <a:lnTo>
                    <a:pt x="1304" y="722"/>
                  </a:lnTo>
                  <a:lnTo>
                    <a:pt x="1308" y="720"/>
                  </a:lnTo>
                  <a:lnTo>
                    <a:pt x="1312" y="716"/>
                  </a:lnTo>
                  <a:lnTo>
                    <a:pt x="1312" y="710"/>
                  </a:lnTo>
                  <a:lnTo>
                    <a:pt x="1312" y="710"/>
                  </a:lnTo>
                  <a:close/>
                  <a:moveTo>
                    <a:pt x="984" y="672"/>
                  </a:moveTo>
                  <a:lnTo>
                    <a:pt x="1060" y="680"/>
                  </a:lnTo>
                  <a:lnTo>
                    <a:pt x="1060" y="680"/>
                  </a:lnTo>
                  <a:lnTo>
                    <a:pt x="1058" y="658"/>
                  </a:lnTo>
                  <a:lnTo>
                    <a:pt x="1056" y="606"/>
                  </a:lnTo>
                  <a:lnTo>
                    <a:pt x="1052" y="452"/>
                  </a:lnTo>
                  <a:lnTo>
                    <a:pt x="1048" y="230"/>
                  </a:lnTo>
                  <a:lnTo>
                    <a:pt x="970" y="238"/>
                  </a:lnTo>
                  <a:lnTo>
                    <a:pt x="970" y="238"/>
                  </a:lnTo>
                  <a:lnTo>
                    <a:pt x="970" y="258"/>
                  </a:lnTo>
                  <a:lnTo>
                    <a:pt x="970" y="306"/>
                  </a:lnTo>
                  <a:lnTo>
                    <a:pt x="974" y="456"/>
                  </a:lnTo>
                  <a:lnTo>
                    <a:pt x="984" y="672"/>
                  </a:lnTo>
                  <a:lnTo>
                    <a:pt x="984" y="672"/>
                  </a:lnTo>
                  <a:close/>
                  <a:moveTo>
                    <a:pt x="970" y="822"/>
                  </a:moveTo>
                  <a:lnTo>
                    <a:pt x="978" y="820"/>
                  </a:lnTo>
                  <a:lnTo>
                    <a:pt x="978" y="820"/>
                  </a:lnTo>
                  <a:lnTo>
                    <a:pt x="974" y="790"/>
                  </a:lnTo>
                  <a:lnTo>
                    <a:pt x="972" y="720"/>
                  </a:lnTo>
                  <a:lnTo>
                    <a:pt x="966" y="508"/>
                  </a:lnTo>
                  <a:lnTo>
                    <a:pt x="960" y="206"/>
                  </a:lnTo>
                  <a:lnTo>
                    <a:pt x="948" y="206"/>
                  </a:lnTo>
                  <a:lnTo>
                    <a:pt x="948" y="206"/>
                  </a:lnTo>
                  <a:lnTo>
                    <a:pt x="948" y="232"/>
                  </a:lnTo>
                  <a:lnTo>
                    <a:pt x="950" y="300"/>
                  </a:lnTo>
                  <a:lnTo>
                    <a:pt x="958" y="514"/>
                  </a:lnTo>
                  <a:lnTo>
                    <a:pt x="970" y="822"/>
                  </a:lnTo>
                  <a:lnTo>
                    <a:pt x="970" y="822"/>
                  </a:lnTo>
                  <a:close/>
                  <a:moveTo>
                    <a:pt x="920" y="456"/>
                  </a:moveTo>
                  <a:lnTo>
                    <a:pt x="918" y="196"/>
                  </a:lnTo>
                  <a:lnTo>
                    <a:pt x="722" y="220"/>
                  </a:lnTo>
                  <a:lnTo>
                    <a:pt x="722" y="454"/>
                  </a:lnTo>
                  <a:lnTo>
                    <a:pt x="920" y="456"/>
                  </a:lnTo>
                  <a:close/>
                  <a:moveTo>
                    <a:pt x="930" y="786"/>
                  </a:moveTo>
                  <a:lnTo>
                    <a:pt x="930" y="786"/>
                  </a:lnTo>
                  <a:lnTo>
                    <a:pt x="928" y="768"/>
                  </a:lnTo>
                  <a:lnTo>
                    <a:pt x="926" y="752"/>
                  </a:lnTo>
                  <a:lnTo>
                    <a:pt x="922" y="738"/>
                  </a:lnTo>
                  <a:lnTo>
                    <a:pt x="916" y="724"/>
                  </a:lnTo>
                  <a:lnTo>
                    <a:pt x="908" y="714"/>
                  </a:lnTo>
                  <a:lnTo>
                    <a:pt x="900" y="706"/>
                  </a:lnTo>
                  <a:lnTo>
                    <a:pt x="892" y="702"/>
                  </a:lnTo>
                  <a:lnTo>
                    <a:pt x="882" y="700"/>
                  </a:lnTo>
                  <a:lnTo>
                    <a:pt x="882" y="700"/>
                  </a:lnTo>
                  <a:lnTo>
                    <a:pt x="872" y="702"/>
                  </a:lnTo>
                  <a:lnTo>
                    <a:pt x="864" y="706"/>
                  </a:lnTo>
                  <a:lnTo>
                    <a:pt x="856" y="714"/>
                  </a:lnTo>
                  <a:lnTo>
                    <a:pt x="848" y="724"/>
                  </a:lnTo>
                  <a:lnTo>
                    <a:pt x="842" y="738"/>
                  </a:lnTo>
                  <a:lnTo>
                    <a:pt x="838" y="752"/>
                  </a:lnTo>
                  <a:lnTo>
                    <a:pt x="836" y="768"/>
                  </a:lnTo>
                  <a:lnTo>
                    <a:pt x="834" y="786"/>
                  </a:lnTo>
                  <a:lnTo>
                    <a:pt x="834" y="786"/>
                  </a:lnTo>
                  <a:lnTo>
                    <a:pt x="836" y="802"/>
                  </a:lnTo>
                  <a:lnTo>
                    <a:pt x="838" y="818"/>
                  </a:lnTo>
                  <a:lnTo>
                    <a:pt x="842" y="834"/>
                  </a:lnTo>
                  <a:lnTo>
                    <a:pt x="848" y="846"/>
                  </a:lnTo>
                  <a:lnTo>
                    <a:pt x="856" y="856"/>
                  </a:lnTo>
                  <a:lnTo>
                    <a:pt x="864" y="864"/>
                  </a:lnTo>
                  <a:lnTo>
                    <a:pt x="872" y="870"/>
                  </a:lnTo>
                  <a:lnTo>
                    <a:pt x="882" y="870"/>
                  </a:lnTo>
                  <a:lnTo>
                    <a:pt x="882" y="870"/>
                  </a:lnTo>
                  <a:lnTo>
                    <a:pt x="892" y="870"/>
                  </a:lnTo>
                  <a:lnTo>
                    <a:pt x="900" y="864"/>
                  </a:lnTo>
                  <a:lnTo>
                    <a:pt x="908" y="856"/>
                  </a:lnTo>
                  <a:lnTo>
                    <a:pt x="916" y="846"/>
                  </a:lnTo>
                  <a:lnTo>
                    <a:pt x="922" y="834"/>
                  </a:lnTo>
                  <a:lnTo>
                    <a:pt x="926" y="818"/>
                  </a:lnTo>
                  <a:lnTo>
                    <a:pt x="928" y="802"/>
                  </a:lnTo>
                  <a:lnTo>
                    <a:pt x="930" y="786"/>
                  </a:lnTo>
                  <a:lnTo>
                    <a:pt x="930" y="786"/>
                  </a:lnTo>
                  <a:close/>
                  <a:moveTo>
                    <a:pt x="708" y="454"/>
                  </a:moveTo>
                  <a:lnTo>
                    <a:pt x="704" y="220"/>
                  </a:lnTo>
                  <a:lnTo>
                    <a:pt x="544" y="240"/>
                  </a:lnTo>
                  <a:lnTo>
                    <a:pt x="546" y="452"/>
                  </a:lnTo>
                  <a:lnTo>
                    <a:pt x="708" y="454"/>
                  </a:lnTo>
                  <a:close/>
                  <a:moveTo>
                    <a:pt x="544" y="728"/>
                  </a:moveTo>
                  <a:lnTo>
                    <a:pt x="532" y="474"/>
                  </a:lnTo>
                  <a:lnTo>
                    <a:pt x="532" y="474"/>
                  </a:lnTo>
                  <a:lnTo>
                    <a:pt x="530" y="360"/>
                  </a:lnTo>
                  <a:lnTo>
                    <a:pt x="528" y="244"/>
                  </a:lnTo>
                  <a:lnTo>
                    <a:pt x="524" y="244"/>
                  </a:lnTo>
                  <a:lnTo>
                    <a:pt x="528" y="454"/>
                  </a:lnTo>
                  <a:lnTo>
                    <a:pt x="540" y="728"/>
                  </a:lnTo>
                  <a:lnTo>
                    <a:pt x="544" y="728"/>
                  </a:lnTo>
                  <a:close/>
                  <a:moveTo>
                    <a:pt x="520" y="610"/>
                  </a:moveTo>
                  <a:lnTo>
                    <a:pt x="520" y="284"/>
                  </a:lnTo>
                  <a:lnTo>
                    <a:pt x="472" y="284"/>
                  </a:lnTo>
                  <a:lnTo>
                    <a:pt x="472" y="610"/>
                  </a:lnTo>
                  <a:lnTo>
                    <a:pt x="520" y="610"/>
                  </a:lnTo>
                  <a:close/>
                  <a:moveTo>
                    <a:pt x="452" y="612"/>
                  </a:moveTo>
                  <a:lnTo>
                    <a:pt x="452" y="288"/>
                  </a:lnTo>
                  <a:lnTo>
                    <a:pt x="414" y="288"/>
                  </a:lnTo>
                  <a:lnTo>
                    <a:pt x="414" y="612"/>
                  </a:lnTo>
                  <a:lnTo>
                    <a:pt x="452" y="612"/>
                  </a:lnTo>
                  <a:close/>
                  <a:moveTo>
                    <a:pt x="246" y="680"/>
                  </a:moveTo>
                  <a:lnTo>
                    <a:pt x="246" y="680"/>
                  </a:lnTo>
                  <a:lnTo>
                    <a:pt x="244" y="658"/>
                  </a:lnTo>
                  <a:lnTo>
                    <a:pt x="238" y="638"/>
                  </a:lnTo>
                  <a:lnTo>
                    <a:pt x="234" y="632"/>
                  </a:lnTo>
                  <a:lnTo>
                    <a:pt x="230" y="626"/>
                  </a:lnTo>
                  <a:lnTo>
                    <a:pt x="226" y="622"/>
                  </a:lnTo>
                  <a:lnTo>
                    <a:pt x="220" y="622"/>
                  </a:lnTo>
                  <a:lnTo>
                    <a:pt x="220" y="622"/>
                  </a:lnTo>
                  <a:lnTo>
                    <a:pt x="216" y="622"/>
                  </a:lnTo>
                  <a:lnTo>
                    <a:pt x="210" y="626"/>
                  </a:lnTo>
                  <a:lnTo>
                    <a:pt x="206" y="632"/>
                  </a:lnTo>
                  <a:lnTo>
                    <a:pt x="202" y="638"/>
                  </a:lnTo>
                  <a:lnTo>
                    <a:pt x="198" y="658"/>
                  </a:lnTo>
                  <a:lnTo>
                    <a:pt x="196" y="680"/>
                  </a:lnTo>
                  <a:lnTo>
                    <a:pt x="196" y="680"/>
                  </a:lnTo>
                  <a:lnTo>
                    <a:pt x="198" y="704"/>
                  </a:lnTo>
                  <a:lnTo>
                    <a:pt x="202" y="722"/>
                  </a:lnTo>
                  <a:lnTo>
                    <a:pt x="206" y="730"/>
                  </a:lnTo>
                  <a:lnTo>
                    <a:pt x="210" y="736"/>
                  </a:lnTo>
                  <a:lnTo>
                    <a:pt x="216" y="738"/>
                  </a:lnTo>
                  <a:lnTo>
                    <a:pt x="220" y="740"/>
                  </a:lnTo>
                  <a:lnTo>
                    <a:pt x="220" y="740"/>
                  </a:lnTo>
                  <a:lnTo>
                    <a:pt x="226" y="738"/>
                  </a:lnTo>
                  <a:lnTo>
                    <a:pt x="230" y="736"/>
                  </a:lnTo>
                  <a:lnTo>
                    <a:pt x="234" y="730"/>
                  </a:lnTo>
                  <a:lnTo>
                    <a:pt x="238" y="722"/>
                  </a:lnTo>
                  <a:lnTo>
                    <a:pt x="244" y="704"/>
                  </a:lnTo>
                  <a:lnTo>
                    <a:pt x="246" y="680"/>
                  </a:lnTo>
                  <a:lnTo>
                    <a:pt x="246" y="680"/>
                  </a:lnTo>
                  <a:close/>
                  <a:moveTo>
                    <a:pt x="208" y="452"/>
                  </a:moveTo>
                  <a:lnTo>
                    <a:pt x="206" y="280"/>
                  </a:lnTo>
                  <a:lnTo>
                    <a:pt x="154" y="284"/>
                  </a:lnTo>
                  <a:lnTo>
                    <a:pt x="156" y="450"/>
                  </a:lnTo>
                  <a:lnTo>
                    <a:pt x="208" y="452"/>
                  </a:lnTo>
                  <a:close/>
                  <a:moveTo>
                    <a:pt x="136" y="580"/>
                  </a:moveTo>
                  <a:lnTo>
                    <a:pt x="136" y="314"/>
                  </a:lnTo>
                  <a:lnTo>
                    <a:pt x="104" y="314"/>
                  </a:lnTo>
                  <a:lnTo>
                    <a:pt x="104" y="580"/>
                  </a:lnTo>
                  <a:lnTo>
                    <a:pt x="136" y="580"/>
                  </a:lnTo>
                  <a:close/>
                  <a:moveTo>
                    <a:pt x="88" y="578"/>
                  </a:moveTo>
                  <a:lnTo>
                    <a:pt x="88" y="320"/>
                  </a:lnTo>
                  <a:lnTo>
                    <a:pt x="64" y="320"/>
                  </a:lnTo>
                  <a:lnTo>
                    <a:pt x="64" y="578"/>
                  </a:lnTo>
                  <a:lnTo>
                    <a:pt x="88" y="578"/>
                  </a:lnTo>
                  <a:close/>
                  <a:moveTo>
                    <a:pt x="48" y="446"/>
                  </a:moveTo>
                  <a:lnTo>
                    <a:pt x="48" y="298"/>
                  </a:lnTo>
                  <a:lnTo>
                    <a:pt x="16" y="298"/>
                  </a:lnTo>
                  <a:lnTo>
                    <a:pt x="16" y="446"/>
                  </a:lnTo>
                  <a:lnTo>
                    <a:pt x="48" y="4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13" name="Freeform 52"/>
            <p:cNvSpPr>
              <a:spLocks noEditPoints="1"/>
            </p:cNvSpPr>
            <p:nvPr/>
          </p:nvSpPr>
          <p:spPr bwMode="auto">
            <a:xfrm flipH="1">
              <a:off x="2611090" y="5850235"/>
              <a:ext cx="866601" cy="638894"/>
            </a:xfrm>
            <a:custGeom>
              <a:avLst/>
              <a:gdLst>
                <a:gd name="T0" fmla="*/ 344 w 408"/>
                <a:gd name="T1" fmla="*/ 232 h 312"/>
                <a:gd name="T2" fmla="*/ 348 w 408"/>
                <a:gd name="T3" fmla="*/ 162 h 312"/>
                <a:gd name="T4" fmla="*/ 332 w 408"/>
                <a:gd name="T5" fmla="*/ 140 h 312"/>
                <a:gd name="T6" fmla="*/ 334 w 408"/>
                <a:gd name="T7" fmla="*/ 240 h 312"/>
                <a:gd name="T8" fmla="*/ 338 w 408"/>
                <a:gd name="T9" fmla="*/ 140 h 312"/>
                <a:gd name="T10" fmla="*/ 322 w 408"/>
                <a:gd name="T11" fmla="*/ 204 h 312"/>
                <a:gd name="T12" fmla="*/ 332 w 408"/>
                <a:gd name="T13" fmla="*/ 152 h 312"/>
                <a:gd name="T14" fmla="*/ 308 w 408"/>
                <a:gd name="T15" fmla="*/ 136 h 312"/>
                <a:gd name="T16" fmla="*/ 314 w 408"/>
                <a:gd name="T17" fmla="*/ 248 h 312"/>
                <a:gd name="T18" fmla="*/ 314 w 408"/>
                <a:gd name="T19" fmla="*/ 136 h 312"/>
                <a:gd name="T20" fmla="*/ 304 w 408"/>
                <a:gd name="T21" fmla="*/ 4 h 312"/>
                <a:gd name="T22" fmla="*/ 316 w 408"/>
                <a:gd name="T23" fmla="*/ 52 h 312"/>
                <a:gd name="T24" fmla="*/ 302 w 408"/>
                <a:gd name="T25" fmla="*/ 230 h 312"/>
                <a:gd name="T26" fmla="*/ 308 w 408"/>
                <a:gd name="T27" fmla="*/ 216 h 312"/>
                <a:gd name="T28" fmla="*/ 298 w 408"/>
                <a:gd name="T29" fmla="*/ 134 h 312"/>
                <a:gd name="T30" fmla="*/ 280 w 408"/>
                <a:gd name="T31" fmla="*/ 226 h 312"/>
                <a:gd name="T32" fmla="*/ 296 w 408"/>
                <a:gd name="T33" fmla="*/ 138 h 312"/>
                <a:gd name="T34" fmla="*/ 246 w 408"/>
                <a:gd name="T35" fmla="*/ 126 h 312"/>
                <a:gd name="T36" fmla="*/ 234 w 408"/>
                <a:gd name="T37" fmla="*/ 160 h 312"/>
                <a:gd name="T38" fmla="*/ 246 w 408"/>
                <a:gd name="T39" fmla="*/ 270 h 312"/>
                <a:gd name="T40" fmla="*/ 254 w 408"/>
                <a:gd name="T41" fmla="*/ 230 h 312"/>
                <a:gd name="T42" fmla="*/ 274 w 408"/>
                <a:gd name="T43" fmla="*/ 130 h 312"/>
                <a:gd name="T44" fmla="*/ 126 w 408"/>
                <a:gd name="T45" fmla="*/ 258 h 312"/>
                <a:gd name="T46" fmla="*/ 118 w 408"/>
                <a:gd name="T47" fmla="*/ 248 h 312"/>
                <a:gd name="T48" fmla="*/ 108 w 408"/>
                <a:gd name="T49" fmla="*/ 254 h 312"/>
                <a:gd name="T50" fmla="*/ 18 w 408"/>
                <a:gd name="T51" fmla="*/ 262 h 312"/>
                <a:gd name="T52" fmla="*/ 28 w 408"/>
                <a:gd name="T53" fmla="*/ 254 h 312"/>
                <a:gd name="T54" fmla="*/ 12 w 408"/>
                <a:gd name="T55" fmla="*/ 250 h 312"/>
                <a:gd name="T56" fmla="*/ 12 w 408"/>
                <a:gd name="T57" fmla="*/ 260 h 312"/>
                <a:gd name="T58" fmla="*/ 16 w 408"/>
                <a:gd name="T59" fmla="*/ 234 h 312"/>
                <a:gd name="T60" fmla="*/ 8 w 408"/>
                <a:gd name="T61" fmla="*/ 240 h 312"/>
                <a:gd name="T62" fmla="*/ 4 w 408"/>
                <a:gd name="T63" fmla="*/ 284 h 312"/>
                <a:gd name="T64" fmla="*/ 2 w 408"/>
                <a:gd name="T65" fmla="*/ 250 h 312"/>
                <a:gd name="T66" fmla="*/ 18 w 408"/>
                <a:gd name="T67" fmla="*/ 120 h 312"/>
                <a:gd name="T68" fmla="*/ 18 w 408"/>
                <a:gd name="T69" fmla="*/ 108 h 312"/>
                <a:gd name="T70" fmla="*/ 30 w 408"/>
                <a:gd name="T71" fmla="*/ 88 h 312"/>
                <a:gd name="T72" fmla="*/ 178 w 408"/>
                <a:gd name="T73" fmla="*/ 76 h 312"/>
                <a:gd name="T74" fmla="*/ 316 w 408"/>
                <a:gd name="T75" fmla="*/ 108 h 312"/>
                <a:gd name="T76" fmla="*/ 292 w 408"/>
                <a:gd name="T77" fmla="*/ 2 h 312"/>
                <a:gd name="T78" fmla="*/ 324 w 408"/>
                <a:gd name="T79" fmla="*/ 108 h 312"/>
                <a:gd name="T80" fmla="*/ 396 w 408"/>
                <a:gd name="T81" fmla="*/ 134 h 312"/>
                <a:gd name="T82" fmla="*/ 406 w 408"/>
                <a:gd name="T83" fmla="*/ 170 h 312"/>
                <a:gd name="T84" fmla="*/ 400 w 408"/>
                <a:gd name="T85" fmla="*/ 232 h 312"/>
                <a:gd name="T86" fmla="*/ 358 w 408"/>
                <a:gd name="T87" fmla="*/ 248 h 312"/>
                <a:gd name="T88" fmla="*/ 274 w 408"/>
                <a:gd name="T89" fmla="*/ 284 h 312"/>
                <a:gd name="T90" fmla="*/ 198 w 408"/>
                <a:gd name="T91" fmla="*/ 302 h 312"/>
                <a:gd name="T92" fmla="*/ 24 w 408"/>
                <a:gd name="T93" fmla="*/ 308 h 312"/>
                <a:gd name="T94" fmla="*/ 4 w 408"/>
                <a:gd name="T95" fmla="*/ 284 h 312"/>
                <a:gd name="T96" fmla="*/ 386 w 408"/>
                <a:gd name="T97" fmla="*/ 156 h 312"/>
                <a:gd name="T98" fmla="*/ 362 w 408"/>
                <a:gd name="T99" fmla="*/ 200 h 312"/>
                <a:gd name="T100" fmla="*/ 170 w 408"/>
                <a:gd name="T101" fmla="*/ 118 h 312"/>
                <a:gd name="T102" fmla="*/ 144 w 408"/>
                <a:gd name="T103" fmla="*/ 242 h 312"/>
                <a:gd name="T104" fmla="*/ 164 w 408"/>
                <a:gd name="T105" fmla="*/ 104 h 312"/>
                <a:gd name="T106" fmla="*/ 156 w 408"/>
                <a:gd name="T107" fmla="*/ 92 h 312"/>
                <a:gd name="T108" fmla="*/ 36 w 408"/>
                <a:gd name="T109" fmla="*/ 102 h 312"/>
                <a:gd name="T110" fmla="*/ 14 w 408"/>
                <a:gd name="T111" fmla="*/ 200 h 312"/>
                <a:gd name="T112" fmla="*/ 26 w 408"/>
                <a:gd name="T113" fmla="*/ 180 h 312"/>
                <a:gd name="T114" fmla="*/ 146 w 408"/>
                <a:gd name="T115" fmla="*/ 18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08" h="312">
                  <a:moveTo>
                    <a:pt x="340" y="142"/>
                  </a:moveTo>
                  <a:lnTo>
                    <a:pt x="340" y="142"/>
                  </a:lnTo>
                  <a:lnTo>
                    <a:pt x="344" y="186"/>
                  </a:lnTo>
                  <a:lnTo>
                    <a:pt x="344" y="220"/>
                  </a:lnTo>
                  <a:lnTo>
                    <a:pt x="344" y="232"/>
                  </a:lnTo>
                  <a:lnTo>
                    <a:pt x="342" y="238"/>
                  </a:lnTo>
                  <a:lnTo>
                    <a:pt x="346" y="236"/>
                  </a:lnTo>
                  <a:lnTo>
                    <a:pt x="346" y="236"/>
                  </a:lnTo>
                  <a:lnTo>
                    <a:pt x="348" y="194"/>
                  </a:lnTo>
                  <a:lnTo>
                    <a:pt x="348" y="162"/>
                  </a:lnTo>
                  <a:lnTo>
                    <a:pt x="348" y="150"/>
                  </a:lnTo>
                  <a:lnTo>
                    <a:pt x="346" y="142"/>
                  </a:lnTo>
                  <a:lnTo>
                    <a:pt x="340" y="142"/>
                  </a:lnTo>
                  <a:close/>
                  <a:moveTo>
                    <a:pt x="338" y="140"/>
                  </a:moveTo>
                  <a:lnTo>
                    <a:pt x="332" y="140"/>
                  </a:lnTo>
                  <a:lnTo>
                    <a:pt x="332" y="140"/>
                  </a:lnTo>
                  <a:lnTo>
                    <a:pt x="336" y="190"/>
                  </a:lnTo>
                  <a:lnTo>
                    <a:pt x="336" y="224"/>
                  </a:lnTo>
                  <a:lnTo>
                    <a:pt x="336" y="236"/>
                  </a:lnTo>
                  <a:lnTo>
                    <a:pt x="334" y="240"/>
                  </a:lnTo>
                  <a:lnTo>
                    <a:pt x="340" y="240"/>
                  </a:lnTo>
                  <a:lnTo>
                    <a:pt x="340" y="240"/>
                  </a:lnTo>
                  <a:lnTo>
                    <a:pt x="342" y="210"/>
                  </a:lnTo>
                  <a:lnTo>
                    <a:pt x="342" y="178"/>
                  </a:lnTo>
                  <a:lnTo>
                    <a:pt x="338" y="140"/>
                  </a:lnTo>
                  <a:lnTo>
                    <a:pt x="338" y="140"/>
                  </a:lnTo>
                  <a:close/>
                  <a:moveTo>
                    <a:pt x="318" y="138"/>
                  </a:moveTo>
                  <a:lnTo>
                    <a:pt x="318" y="138"/>
                  </a:lnTo>
                  <a:lnTo>
                    <a:pt x="320" y="176"/>
                  </a:lnTo>
                  <a:lnTo>
                    <a:pt x="322" y="204"/>
                  </a:lnTo>
                  <a:lnTo>
                    <a:pt x="320" y="218"/>
                  </a:lnTo>
                  <a:lnTo>
                    <a:pt x="334" y="214"/>
                  </a:lnTo>
                  <a:lnTo>
                    <a:pt x="334" y="214"/>
                  </a:lnTo>
                  <a:lnTo>
                    <a:pt x="334" y="178"/>
                  </a:lnTo>
                  <a:lnTo>
                    <a:pt x="332" y="152"/>
                  </a:lnTo>
                  <a:lnTo>
                    <a:pt x="332" y="144"/>
                  </a:lnTo>
                  <a:lnTo>
                    <a:pt x="330" y="140"/>
                  </a:lnTo>
                  <a:lnTo>
                    <a:pt x="318" y="138"/>
                  </a:lnTo>
                  <a:close/>
                  <a:moveTo>
                    <a:pt x="308" y="136"/>
                  </a:moveTo>
                  <a:lnTo>
                    <a:pt x="308" y="136"/>
                  </a:lnTo>
                  <a:lnTo>
                    <a:pt x="310" y="190"/>
                  </a:lnTo>
                  <a:lnTo>
                    <a:pt x="310" y="228"/>
                  </a:lnTo>
                  <a:lnTo>
                    <a:pt x="310" y="242"/>
                  </a:lnTo>
                  <a:lnTo>
                    <a:pt x="308" y="250"/>
                  </a:lnTo>
                  <a:lnTo>
                    <a:pt x="314" y="248"/>
                  </a:lnTo>
                  <a:lnTo>
                    <a:pt x="314" y="248"/>
                  </a:lnTo>
                  <a:lnTo>
                    <a:pt x="316" y="194"/>
                  </a:lnTo>
                  <a:lnTo>
                    <a:pt x="316" y="156"/>
                  </a:lnTo>
                  <a:lnTo>
                    <a:pt x="316" y="142"/>
                  </a:lnTo>
                  <a:lnTo>
                    <a:pt x="314" y="136"/>
                  </a:lnTo>
                  <a:lnTo>
                    <a:pt x="308" y="136"/>
                  </a:lnTo>
                  <a:close/>
                  <a:moveTo>
                    <a:pt x="304" y="40"/>
                  </a:moveTo>
                  <a:lnTo>
                    <a:pt x="324" y="38"/>
                  </a:lnTo>
                  <a:lnTo>
                    <a:pt x="346" y="4"/>
                  </a:lnTo>
                  <a:lnTo>
                    <a:pt x="304" y="4"/>
                  </a:lnTo>
                  <a:lnTo>
                    <a:pt x="304" y="40"/>
                  </a:lnTo>
                  <a:close/>
                  <a:moveTo>
                    <a:pt x="324" y="40"/>
                  </a:moveTo>
                  <a:lnTo>
                    <a:pt x="304" y="42"/>
                  </a:lnTo>
                  <a:lnTo>
                    <a:pt x="304" y="52"/>
                  </a:lnTo>
                  <a:lnTo>
                    <a:pt x="316" y="52"/>
                  </a:lnTo>
                  <a:lnTo>
                    <a:pt x="324" y="40"/>
                  </a:lnTo>
                  <a:close/>
                  <a:moveTo>
                    <a:pt x="298" y="134"/>
                  </a:moveTo>
                  <a:lnTo>
                    <a:pt x="298" y="134"/>
                  </a:lnTo>
                  <a:lnTo>
                    <a:pt x="302" y="194"/>
                  </a:lnTo>
                  <a:lnTo>
                    <a:pt x="302" y="230"/>
                  </a:lnTo>
                  <a:lnTo>
                    <a:pt x="300" y="248"/>
                  </a:lnTo>
                  <a:lnTo>
                    <a:pt x="298" y="252"/>
                  </a:lnTo>
                  <a:lnTo>
                    <a:pt x="306" y="250"/>
                  </a:lnTo>
                  <a:lnTo>
                    <a:pt x="306" y="250"/>
                  </a:lnTo>
                  <a:lnTo>
                    <a:pt x="308" y="216"/>
                  </a:lnTo>
                  <a:lnTo>
                    <a:pt x="308" y="188"/>
                  </a:lnTo>
                  <a:lnTo>
                    <a:pt x="308" y="188"/>
                  </a:lnTo>
                  <a:lnTo>
                    <a:pt x="308" y="160"/>
                  </a:lnTo>
                  <a:lnTo>
                    <a:pt x="306" y="134"/>
                  </a:lnTo>
                  <a:lnTo>
                    <a:pt x="298" y="134"/>
                  </a:lnTo>
                  <a:close/>
                  <a:moveTo>
                    <a:pt x="276" y="130"/>
                  </a:moveTo>
                  <a:lnTo>
                    <a:pt x="276" y="130"/>
                  </a:lnTo>
                  <a:lnTo>
                    <a:pt x="278" y="176"/>
                  </a:lnTo>
                  <a:lnTo>
                    <a:pt x="280" y="208"/>
                  </a:lnTo>
                  <a:lnTo>
                    <a:pt x="280" y="226"/>
                  </a:lnTo>
                  <a:lnTo>
                    <a:pt x="298" y="222"/>
                  </a:lnTo>
                  <a:lnTo>
                    <a:pt x="298" y="222"/>
                  </a:lnTo>
                  <a:lnTo>
                    <a:pt x="298" y="178"/>
                  </a:lnTo>
                  <a:lnTo>
                    <a:pt x="296" y="148"/>
                  </a:lnTo>
                  <a:lnTo>
                    <a:pt x="296" y="138"/>
                  </a:lnTo>
                  <a:lnTo>
                    <a:pt x="294" y="132"/>
                  </a:lnTo>
                  <a:lnTo>
                    <a:pt x="276" y="130"/>
                  </a:lnTo>
                  <a:close/>
                  <a:moveTo>
                    <a:pt x="250" y="126"/>
                  </a:moveTo>
                  <a:lnTo>
                    <a:pt x="246" y="126"/>
                  </a:lnTo>
                  <a:lnTo>
                    <a:pt x="246" y="126"/>
                  </a:lnTo>
                  <a:lnTo>
                    <a:pt x="246" y="126"/>
                  </a:lnTo>
                  <a:lnTo>
                    <a:pt x="228" y="122"/>
                  </a:lnTo>
                  <a:lnTo>
                    <a:pt x="228" y="122"/>
                  </a:lnTo>
                  <a:lnTo>
                    <a:pt x="232" y="138"/>
                  </a:lnTo>
                  <a:lnTo>
                    <a:pt x="234" y="160"/>
                  </a:lnTo>
                  <a:lnTo>
                    <a:pt x="234" y="210"/>
                  </a:lnTo>
                  <a:lnTo>
                    <a:pt x="232" y="254"/>
                  </a:lnTo>
                  <a:lnTo>
                    <a:pt x="232" y="274"/>
                  </a:lnTo>
                  <a:lnTo>
                    <a:pt x="246" y="270"/>
                  </a:lnTo>
                  <a:lnTo>
                    <a:pt x="246" y="270"/>
                  </a:lnTo>
                  <a:lnTo>
                    <a:pt x="250" y="246"/>
                  </a:lnTo>
                  <a:lnTo>
                    <a:pt x="250" y="216"/>
                  </a:lnTo>
                  <a:lnTo>
                    <a:pt x="254" y="216"/>
                  </a:lnTo>
                  <a:lnTo>
                    <a:pt x="254" y="216"/>
                  </a:lnTo>
                  <a:lnTo>
                    <a:pt x="254" y="230"/>
                  </a:lnTo>
                  <a:lnTo>
                    <a:pt x="278" y="226"/>
                  </a:lnTo>
                  <a:lnTo>
                    <a:pt x="278" y="226"/>
                  </a:lnTo>
                  <a:lnTo>
                    <a:pt x="278" y="206"/>
                  </a:lnTo>
                  <a:lnTo>
                    <a:pt x="276" y="172"/>
                  </a:lnTo>
                  <a:lnTo>
                    <a:pt x="274" y="130"/>
                  </a:lnTo>
                  <a:lnTo>
                    <a:pt x="250" y="126"/>
                  </a:lnTo>
                  <a:close/>
                  <a:moveTo>
                    <a:pt x="118" y="262"/>
                  </a:moveTo>
                  <a:lnTo>
                    <a:pt x="118" y="262"/>
                  </a:lnTo>
                  <a:lnTo>
                    <a:pt x="124" y="260"/>
                  </a:lnTo>
                  <a:lnTo>
                    <a:pt x="126" y="258"/>
                  </a:lnTo>
                  <a:lnTo>
                    <a:pt x="126" y="254"/>
                  </a:lnTo>
                  <a:lnTo>
                    <a:pt x="126" y="254"/>
                  </a:lnTo>
                  <a:lnTo>
                    <a:pt x="126" y="252"/>
                  </a:lnTo>
                  <a:lnTo>
                    <a:pt x="124" y="250"/>
                  </a:lnTo>
                  <a:lnTo>
                    <a:pt x="118" y="248"/>
                  </a:lnTo>
                  <a:lnTo>
                    <a:pt x="118" y="248"/>
                  </a:lnTo>
                  <a:lnTo>
                    <a:pt x="112" y="250"/>
                  </a:lnTo>
                  <a:lnTo>
                    <a:pt x="110" y="252"/>
                  </a:lnTo>
                  <a:lnTo>
                    <a:pt x="108" y="254"/>
                  </a:lnTo>
                  <a:lnTo>
                    <a:pt x="108" y="254"/>
                  </a:lnTo>
                  <a:lnTo>
                    <a:pt x="110" y="258"/>
                  </a:lnTo>
                  <a:lnTo>
                    <a:pt x="112" y="260"/>
                  </a:lnTo>
                  <a:lnTo>
                    <a:pt x="118" y="262"/>
                  </a:lnTo>
                  <a:lnTo>
                    <a:pt x="118" y="262"/>
                  </a:lnTo>
                  <a:close/>
                  <a:moveTo>
                    <a:pt x="18" y="262"/>
                  </a:moveTo>
                  <a:lnTo>
                    <a:pt x="18" y="262"/>
                  </a:lnTo>
                  <a:lnTo>
                    <a:pt x="26" y="260"/>
                  </a:lnTo>
                  <a:lnTo>
                    <a:pt x="28" y="258"/>
                  </a:lnTo>
                  <a:lnTo>
                    <a:pt x="28" y="254"/>
                  </a:lnTo>
                  <a:lnTo>
                    <a:pt x="28" y="254"/>
                  </a:lnTo>
                  <a:lnTo>
                    <a:pt x="28" y="252"/>
                  </a:lnTo>
                  <a:lnTo>
                    <a:pt x="26" y="250"/>
                  </a:lnTo>
                  <a:lnTo>
                    <a:pt x="18" y="248"/>
                  </a:lnTo>
                  <a:lnTo>
                    <a:pt x="18" y="248"/>
                  </a:lnTo>
                  <a:lnTo>
                    <a:pt x="12" y="250"/>
                  </a:lnTo>
                  <a:lnTo>
                    <a:pt x="10" y="252"/>
                  </a:lnTo>
                  <a:lnTo>
                    <a:pt x="10" y="254"/>
                  </a:lnTo>
                  <a:lnTo>
                    <a:pt x="10" y="254"/>
                  </a:lnTo>
                  <a:lnTo>
                    <a:pt x="10" y="258"/>
                  </a:lnTo>
                  <a:lnTo>
                    <a:pt x="12" y="260"/>
                  </a:lnTo>
                  <a:lnTo>
                    <a:pt x="18" y="262"/>
                  </a:lnTo>
                  <a:lnTo>
                    <a:pt x="18" y="262"/>
                  </a:lnTo>
                  <a:close/>
                  <a:moveTo>
                    <a:pt x="22" y="212"/>
                  </a:moveTo>
                  <a:lnTo>
                    <a:pt x="22" y="212"/>
                  </a:lnTo>
                  <a:lnTo>
                    <a:pt x="16" y="234"/>
                  </a:lnTo>
                  <a:lnTo>
                    <a:pt x="14" y="234"/>
                  </a:lnTo>
                  <a:lnTo>
                    <a:pt x="14" y="230"/>
                  </a:lnTo>
                  <a:lnTo>
                    <a:pt x="18" y="210"/>
                  </a:lnTo>
                  <a:lnTo>
                    <a:pt x="14" y="204"/>
                  </a:lnTo>
                  <a:lnTo>
                    <a:pt x="8" y="240"/>
                  </a:lnTo>
                  <a:lnTo>
                    <a:pt x="8" y="242"/>
                  </a:lnTo>
                  <a:lnTo>
                    <a:pt x="52" y="242"/>
                  </a:lnTo>
                  <a:lnTo>
                    <a:pt x="22" y="212"/>
                  </a:lnTo>
                  <a:close/>
                  <a:moveTo>
                    <a:pt x="4" y="284"/>
                  </a:moveTo>
                  <a:lnTo>
                    <a:pt x="4" y="284"/>
                  </a:lnTo>
                  <a:lnTo>
                    <a:pt x="4" y="284"/>
                  </a:lnTo>
                  <a:lnTo>
                    <a:pt x="2" y="282"/>
                  </a:lnTo>
                  <a:lnTo>
                    <a:pt x="0" y="278"/>
                  </a:lnTo>
                  <a:lnTo>
                    <a:pt x="0" y="268"/>
                  </a:lnTo>
                  <a:lnTo>
                    <a:pt x="2" y="250"/>
                  </a:lnTo>
                  <a:lnTo>
                    <a:pt x="4" y="220"/>
                  </a:lnTo>
                  <a:lnTo>
                    <a:pt x="12" y="178"/>
                  </a:lnTo>
                  <a:lnTo>
                    <a:pt x="22" y="122"/>
                  </a:lnTo>
                  <a:lnTo>
                    <a:pt x="22" y="122"/>
                  </a:lnTo>
                  <a:lnTo>
                    <a:pt x="18" y="120"/>
                  </a:lnTo>
                  <a:lnTo>
                    <a:pt x="16" y="118"/>
                  </a:lnTo>
                  <a:lnTo>
                    <a:pt x="14" y="114"/>
                  </a:lnTo>
                  <a:lnTo>
                    <a:pt x="14" y="114"/>
                  </a:lnTo>
                  <a:lnTo>
                    <a:pt x="16" y="110"/>
                  </a:lnTo>
                  <a:lnTo>
                    <a:pt x="18" y="108"/>
                  </a:lnTo>
                  <a:lnTo>
                    <a:pt x="22" y="106"/>
                  </a:lnTo>
                  <a:lnTo>
                    <a:pt x="22" y="106"/>
                  </a:lnTo>
                  <a:lnTo>
                    <a:pt x="24" y="100"/>
                  </a:lnTo>
                  <a:lnTo>
                    <a:pt x="26" y="94"/>
                  </a:lnTo>
                  <a:lnTo>
                    <a:pt x="30" y="88"/>
                  </a:lnTo>
                  <a:lnTo>
                    <a:pt x="36" y="82"/>
                  </a:lnTo>
                  <a:lnTo>
                    <a:pt x="44" y="76"/>
                  </a:lnTo>
                  <a:lnTo>
                    <a:pt x="54" y="74"/>
                  </a:lnTo>
                  <a:lnTo>
                    <a:pt x="68" y="74"/>
                  </a:lnTo>
                  <a:lnTo>
                    <a:pt x="178" y="76"/>
                  </a:lnTo>
                  <a:lnTo>
                    <a:pt x="178" y="76"/>
                  </a:lnTo>
                  <a:lnTo>
                    <a:pt x="200" y="78"/>
                  </a:lnTo>
                  <a:lnTo>
                    <a:pt x="216" y="82"/>
                  </a:lnTo>
                  <a:lnTo>
                    <a:pt x="228" y="86"/>
                  </a:lnTo>
                  <a:lnTo>
                    <a:pt x="316" y="108"/>
                  </a:lnTo>
                  <a:lnTo>
                    <a:pt x="306" y="58"/>
                  </a:lnTo>
                  <a:lnTo>
                    <a:pt x="300" y="58"/>
                  </a:lnTo>
                  <a:lnTo>
                    <a:pt x="300" y="4"/>
                  </a:lnTo>
                  <a:lnTo>
                    <a:pt x="294" y="4"/>
                  </a:lnTo>
                  <a:lnTo>
                    <a:pt x="292" y="2"/>
                  </a:lnTo>
                  <a:lnTo>
                    <a:pt x="356" y="0"/>
                  </a:lnTo>
                  <a:lnTo>
                    <a:pt x="352" y="4"/>
                  </a:lnTo>
                  <a:lnTo>
                    <a:pt x="348" y="4"/>
                  </a:lnTo>
                  <a:lnTo>
                    <a:pt x="314" y="58"/>
                  </a:lnTo>
                  <a:lnTo>
                    <a:pt x="324" y="108"/>
                  </a:lnTo>
                  <a:lnTo>
                    <a:pt x="378" y="122"/>
                  </a:lnTo>
                  <a:lnTo>
                    <a:pt x="378" y="122"/>
                  </a:lnTo>
                  <a:lnTo>
                    <a:pt x="382" y="124"/>
                  </a:lnTo>
                  <a:lnTo>
                    <a:pt x="390" y="130"/>
                  </a:lnTo>
                  <a:lnTo>
                    <a:pt x="396" y="134"/>
                  </a:lnTo>
                  <a:lnTo>
                    <a:pt x="400" y="140"/>
                  </a:lnTo>
                  <a:lnTo>
                    <a:pt x="404" y="150"/>
                  </a:lnTo>
                  <a:lnTo>
                    <a:pt x="406" y="160"/>
                  </a:lnTo>
                  <a:lnTo>
                    <a:pt x="406" y="160"/>
                  </a:lnTo>
                  <a:lnTo>
                    <a:pt x="406" y="170"/>
                  </a:lnTo>
                  <a:lnTo>
                    <a:pt x="408" y="194"/>
                  </a:lnTo>
                  <a:lnTo>
                    <a:pt x="408" y="208"/>
                  </a:lnTo>
                  <a:lnTo>
                    <a:pt x="406" y="220"/>
                  </a:lnTo>
                  <a:lnTo>
                    <a:pt x="402" y="228"/>
                  </a:lnTo>
                  <a:lnTo>
                    <a:pt x="400" y="232"/>
                  </a:lnTo>
                  <a:lnTo>
                    <a:pt x="396" y="234"/>
                  </a:lnTo>
                  <a:lnTo>
                    <a:pt x="384" y="240"/>
                  </a:lnTo>
                  <a:lnTo>
                    <a:pt x="384" y="240"/>
                  </a:lnTo>
                  <a:lnTo>
                    <a:pt x="370" y="244"/>
                  </a:lnTo>
                  <a:lnTo>
                    <a:pt x="358" y="248"/>
                  </a:lnTo>
                  <a:lnTo>
                    <a:pt x="348" y="248"/>
                  </a:lnTo>
                  <a:lnTo>
                    <a:pt x="288" y="272"/>
                  </a:lnTo>
                  <a:lnTo>
                    <a:pt x="288" y="272"/>
                  </a:lnTo>
                  <a:lnTo>
                    <a:pt x="284" y="276"/>
                  </a:lnTo>
                  <a:lnTo>
                    <a:pt x="274" y="284"/>
                  </a:lnTo>
                  <a:lnTo>
                    <a:pt x="260" y="290"/>
                  </a:lnTo>
                  <a:lnTo>
                    <a:pt x="252" y="292"/>
                  </a:lnTo>
                  <a:lnTo>
                    <a:pt x="244" y="290"/>
                  </a:lnTo>
                  <a:lnTo>
                    <a:pt x="244" y="290"/>
                  </a:lnTo>
                  <a:lnTo>
                    <a:pt x="198" y="302"/>
                  </a:lnTo>
                  <a:lnTo>
                    <a:pt x="154" y="310"/>
                  </a:lnTo>
                  <a:lnTo>
                    <a:pt x="134" y="312"/>
                  </a:lnTo>
                  <a:lnTo>
                    <a:pt x="114" y="312"/>
                  </a:lnTo>
                  <a:lnTo>
                    <a:pt x="24" y="308"/>
                  </a:lnTo>
                  <a:lnTo>
                    <a:pt x="24" y="308"/>
                  </a:lnTo>
                  <a:lnTo>
                    <a:pt x="22" y="308"/>
                  </a:lnTo>
                  <a:lnTo>
                    <a:pt x="16" y="306"/>
                  </a:lnTo>
                  <a:lnTo>
                    <a:pt x="10" y="298"/>
                  </a:lnTo>
                  <a:lnTo>
                    <a:pt x="6" y="292"/>
                  </a:lnTo>
                  <a:lnTo>
                    <a:pt x="4" y="284"/>
                  </a:lnTo>
                  <a:lnTo>
                    <a:pt x="4" y="284"/>
                  </a:lnTo>
                  <a:close/>
                  <a:moveTo>
                    <a:pt x="386" y="206"/>
                  </a:moveTo>
                  <a:lnTo>
                    <a:pt x="386" y="206"/>
                  </a:lnTo>
                  <a:lnTo>
                    <a:pt x="386" y="178"/>
                  </a:lnTo>
                  <a:lnTo>
                    <a:pt x="386" y="156"/>
                  </a:lnTo>
                  <a:lnTo>
                    <a:pt x="384" y="146"/>
                  </a:lnTo>
                  <a:lnTo>
                    <a:pt x="358" y="144"/>
                  </a:lnTo>
                  <a:lnTo>
                    <a:pt x="358" y="144"/>
                  </a:lnTo>
                  <a:lnTo>
                    <a:pt x="360" y="176"/>
                  </a:lnTo>
                  <a:lnTo>
                    <a:pt x="362" y="200"/>
                  </a:lnTo>
                  <a:lnTo>
                    <a:pt x="362" y="210"/>
                  </a:lnTo>
                  <a:lnTo>
                    <a:pt x="386" y="206"/>
                  </a:lnTo>
                  <a:close/>
                  <a:moveTo>
                    <a:pt x="220" y="192"/>
                  </a:moveTo>
                  <a:lnTo>
                    <a:pt x="218" y="122"/>
                  </a:lnTo>
                  <a:lnTo>
                    <a:pt x="170" y="118"/>
                  </a:lnTo>
                  <a:lnTo>
                    <a:pt x="170" y="118"/>
                  </a:lnTo>
                  <a:lnTo>
                    <a:pt x="166" y="128"/>
                  </a:lnTo>
                  <a:lnTo>
                    <a:pt x="162" y="144"/>
                  </a:lnTo>
                  <a:lnTo>
                    <a:pt x="154" y="186"/>
                  </a:lnTo>
                  <a:lnTo>
                    <a:pt x="144" y="242"/>
                  </a:lnTo>
                  <a:lnTo>
                    <a:pt x="206" y="238"/>
                  </a:lnTo>
                  <a:lnTo>
                    <a:pt x="220" y="192"/>
                  </a:lnTo>
                  <a:close/>
                  <a:moveTo>
                    <a:pt x="164" y="104"/>
                  </a:moveTo>
                  <a:lnTo>
                    <a:pt x="164" y="104"/>
                  </a:lnTo>
                  <a:lnTo>
                    <a:pt x="164" y="104"/>
                  </a:lnTo>
                  <a:lnTo>
                    <a:pt x="166" y="100"/>
                  </a:lnTo>
                  <a:lnTo>
                    <a:pt x="166" y="98"/>
                  </a:lnTo>
                  <a:lnTo>
                    <a:pt x="164" y="96"/>
                  </a:lnTo>
                  <a:lnTo>
                    <a:pt x="162" y="94"/>
                  </a:lnTo>
                  <a:lnTo>
                    <a:pt x="156" y="92"/>
                  </a:lnTo>
                  <a:lnTo>
                    <a:pt x="50" y="94"/>
                  </a:lnTo>
                  <a:lnTo>
                    <a:pt x="50" y="94"/>
                  </a:lnTo>
                  <a:lnTo>
                    <a:pt x="42" y="96"/>
                  </a:lnTo>
                  <a:lnTo>
                    <a:pt x="38" y="100"/>
                  </a:lnTo>
                  <a:lnTo>
                    <a:pt x="36" y="102"/>
                  </a:lnTo>
                  <a:lnTo>
                    <a:pt x="36" y="104"/>
                  </a:lnTo>
                  <a:lnTo>
                    <a:pt x="36" y="104"/>
                  </a:lnTo>
                  <a:lnTo>
                    <a:pt x="26" y="146"/>
                  </a:lnTo>
                  <a:lnTo>
                    <a:pt x="18" y="178"/>
                  </a:lnTo>
                  <a:lnTo>
                    <a:pt x="14" y="200"/>
                  </a:lnTo>
                  <a:lnTo>
                    <a:pt x="20" y="200"/>
                  </a:lnTo>
                  <a:lnTo>
                    <a:pt x="20" y="200"/>
                  </a:lnTo>
                  <a:lnTo>
                    <a:pt x="24" y="182"/>
                  </a:lnTo>
                  <a:lnTo>
                    <a:pt x="26" y="178"/>
                  </a:lnTo>
                  <a:lnTo>
                    <a:pt x="26" y="180"/>
                  </a:lnTo>
                  <a:lnTo>
                    <a:pt x="24" y="202"/>
                  </a:lnTo>
                  <a:lnTo>
                    <a:pt x="62" y="242"/>
                  </a:lnTo>
                  <a:lnTo>
                    <a:pt x="132" y="244"/>
                  </a:lnTo>
                  <a:lnTo>
                    <a:pt x="132" y="244"/>
                  </a:lnTo>
                  <a:lnTo>
                    <a:pt x="146" y="180"/>
                  </a:lnTo>
                  <a:lnTo>
                    <a:pt x="156" y="132"/>
                  </a:lnTo>
                  <a:lnTo>
                    <a:pt x="164" y="104"/>
                  </a:lnTo>
                  <a:lnTo>
                    <a:pt x="164"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14" name="Freeform 56"/>
            <p:cNvSpPr>
              <a:spLocks noEditPoints="1"/>
            </p:cNvSpPr>
            <p:nvPr/>
          </p:nvSpPr>
          <p:spPr bwMode="auto">
            <a:xfrm>
              <a:off x="9091810" y="5921052"/>
              <a:ext cx="1044575" cy="492125"/>
            </a:xfrm>
            <a:custGeom>
              <a:avLst/>
              <a:gdLst>
                <a:gd name="T0" fmla="*/ 500 w 658"/>
                <a:gd name="T1" fmla="*/ 52 h 310"/>
                <a:gd name="T2" fmla="*/ 514 w 658"/>
                <a:gd name="T3" fmla="*/ 42 h 310"/>
                <a:gd name="T4" fmla="*/ 452 w 658"/>
                <a:gd name="T5" fmla="*/ 226 h 310"/>
                <a:gd name="T6" fmla="*/ 456 w 658"/>
                <a:gd name="T7" fmla="*/ 250 h 310"/>
                <a:gd name="T8" fmla="*/ 438 w 658"/>
                <a:gd name="T9" fmla="*/ 242 h 310"/>
                <a:gd name="T10" fmla="*/ 396 w 658"/>
                <a:gd name="T11" fmla="*/ 236 h 310"/>
                <a:gd name="T12" fmla="*/ 350 w 658"/>
                <a:gd name="T13" fmla="*/ 244 h 310"/>
                <a:gd name="T14" fmla="*/ 274 w 658"/>
                <a:gd name="T15" fmla="*/ 306 h 310"/>
                <a:gd name="T16" fmla="*/ 46 w 658"/>
                <a:gd name="T17" fmla="*/ 276 h 310"/>
                <a:gd name="T18" fmla="*/ 132 w 658"/>
                <a:gd name="T19" fmla="*/ 158 h 310"/>
                <a:gd name="T20" fmla="*/ 128 w 658"/>
                <a:gd name="T21" fmla="*/ 146 h 310"/>
                <a:gd name="T22" fmla="*/ 8 w 658"/>
                <a:gd name="T23" fmla="*/ 140 h 310"/>
                <a:gd name="T24" fmla="*/ 16 w 658"/>
                <a:gd name="T25" fmla="*/ 124 h 310"/>
                <a:gd name="T26" fmla="*/ 314 w 658"/>
                <a:gd name="T27" fmla="*/ 134 h 310"/>
                <a:gd name="T28" fmla="*/ 490 w 658"/>
                <a:gd name="T29" fmla="*/ 32 h 310"/>
                <a:gd name="T30" fmla="*/ 598 w 658"/>
                <a:gd name="T31" fmla="*/ 12 h 310"/>
                <a:gd name="T32" fmla="*/ 588 w 658"/>
                <a:gd name="T33" fmla="*/ 78 h 310"/>
                <a:gd name="T34" fmla="*/ 558 w 658"/>
                <a:gd name="T35" fmla="*/ 112 h 310"/>
                <a:gd name="T36" fmla="*/ 566 w 658"/>
                <a:gd name="T37" fmla="*/ 134 h 310"/>
                <a:gd name="T38" fmla="*/ 552 w 658"/>
                <a:gd name="T39" fmla="*/ 116 h 310"/>
                <a:gd name="T40" fmla="*/ 542 w 658"/>
                <a:gd name="T41" fmla="*/ 160 h 310"/>
                <a:gd name="T42" fmla="*/ 596 w 658"/>
                <a:gd name="T43" fmla="*/ 178 h 310"/>
                <a:gd name="T44" fmla="*/ 650 w 658"/>
                <a:gd name="T45" fmla="*/ 220 h 310"/>
                <a:gd name="T46" fmla="*/ 576 w 658"/>
                <a:gd name="T47" fmla="*/ 228 h 310"/>
                <a:gd name="T48" fmla="*/ 514 w 658"/>
                <a:gd name="T49" fmla="*/ 222 h 310"/>
                <a:gd name="T50" fmla="*/ 466 w 658"/>
                <a:gd name="T51" fmla="*/ 222 h 310"/>
                <a:gd name="T52" fmla="*/ 578 w 658"/>
                <a:gd name="T53" fmla="*/ 214 h 310"/>
                <a:gd name="T54" fmla="*/ 562 w 658"/>
                <a:gd name="T55" fmla="*/ 8 h 310"/>
                <a:gd name="T56" fmla="*/ 550 w 658"/>
                <a:gd name="T57" fmla="*/ 14 h 310"/>
                <a:gd name="T58" fmla="*/ 538 w 658"/>
                <a:gd name="T59" fmla="*/ 24 h 310"/>
                <a:gd name="T60" fmla="*/ 492 w 658"/>
                <a:gd name="T61" fmla="*/ 198 h 310"/>
                <a:gd name="T62" fmla="*/ 492 w 658"/>
                <a:gd name="T63" fmla="*/ 50 h 310"/>
                <a:gd name="T64" fmla="*/ 486 w 658"/>
                <a:gd name="T65" fmla="*/ 48 h 310"/>
                <a:gd name="T66" fmla="*/ 480 w 658"/>
                <a:gd name="T67" fmla="*/ 58 h 310"/>
                <a:gd name="T68" fmla="*/ 478 w 658"/>
                <a:gd name="T69" fmla="*/ 58 h 310"/>
                <a:gd name="T70" fmla="*/ 472 w 658"/>
                <a:gd name="T71" fmla="*/ 58 h 310"/>
                <a:gd name="T72" fmla="*/ 466 w 658"/>
                <a:gd name="T73" fmla="*/ 64 h 310"/>
                <a:gd name="T74" fmla="*/ 464 w 658"/>
                <a:gd name="T75" fmla="*/ 68 h 310"/>
                <a:gd name="T76" fmla="*/ 456 w 658"/>
                <a:gd name="T77" fmla="*/ 68 h 310"/>
                <a:gd name="T78" fmla="*/ 446 w 658"/>
                <a:gd name="T79" fmla="*/ 196 h 310"/>
                <a:gd name="T80" fmla="*/ 450 w 658"/>
                <a:gd name="T81" fmla="*/ 76 h 310"/>
                <a:gd name="T82" fmla="*/ 424 w 658"/>
                <a:gd name="T83" fmla="*/ 214 h 310"/>
                <a:gd name="T84" fmla="*/ 444 w 658"/>
                <a:gd name="T85" fmla="*/ 226 h 310"/>
                <a:gd name="T86" fmla="*/ 444 w 658"/>
                <a:gd name="T87" fmla="*/ 82 h 310"/>
                <a:gd name="T88" fmla="*/ 438 w 658"/>
                <a:gd name="T89" fmla="*/ 80 h 310"/>
                <a:gd name="T90" fmla="*/ 434 w 658"/>
                <a:gd name="T91" fmla="*/ 90 h 310"/>
                <a:gd name="T92" fmla="*/ 430 w 658"/>
                <a:gd name="T93" fmla="*/ 90 h 310"/>
                <a:gd name="T94" fmla="*/ 424 w 658"/>
                <a:gd name="T95" fmla="*/ 90 h 310"/>
                <a:gd name="T96" fmla="*/ 420 w 658"/>
                <a:gd name="T97" fmla="*/ 96 h 310"/>
                <a:gd name="T98" fmla="*/ 418 w 658"/>
                <a:gd name="T99" fmla="*/ 100 h 310"/>
                <a:gd name="T100" fmla="*/ 410 w 658"/>
                <a:gd name="T101" fmla="*/ 100 h 310"/>
                <a:gd name="T102" fmla="*/ 406 w 658"/>
                <a:gd name="T103" fmla="*/ 106 h 310"/>
                <a:gd name="T104" fmla="*/ 406 w 658"/>
                <a:gd name="T105" fmla="*/ 110 h 310"/>
                <a:gd name="T106" fmla="*/ 398 w 658"/>
                <a:gd name="T107" fmla="*/ 112 h 310"/>
                <a:gd name="T108" fmla="*/ 390 w 658"/>
                <a:gd name="T109" fmla="*/ 116 h 310"/>
                <a:gd name="T110" fmla="*/ 390 w 658"/>
                <a:gd name="T111" fmla="*/ 120 h 310"/>
                <a:gd name="T112" fmla="*/ 376 w 658"/>
                <a:gd name="T113" fmla="*/ 126 h 310"/>
                <a:gd name="T114" fmla="*/ 268 w 658"/>
                <a:gd name="T115" fmla="*/ 182 h 310"/>
                <a:gd name="T116" fmla="*/ 216 w 658"/>
                <a:gd name="T117" fmla="*/ 170 h 310"/>
                <a:gd name="T118" fmla="*/ 274 w 658"/>
                <a:gd name="T119" fmla="*/ 164 h 310"/>
                <a:gd name="T120" fmla="*/ 202 w 658"/>
                <a:gd name="T121" fmla="*/ 16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8" h="310">
                  <a:moveTo>
                    <a:pt x="522" y="16"/>
                  </a:moveTo>
                  <a:lnTo>
                    <a:pt x="522" y="16"/>
                  </a:lnTo>
                  <a:lnTo>
                    <a:pt x="524" y="16"/>
                  </a:lnTo>
                  <a:lnTo>
                    <a:pt x="522" y="16"/>
                  </a:lnTo>
                  <a:lnTo>
                    <a:pt x="510" y="22"/>
                  </a:lnTo>
                  <a:lnTo>
                    <a:pt x="510" y="22"/>
                  </a:lnTo>
                  <a:lnTo>
                    <a:pt x="504" y="28"/>
                  </a:lnTo>
                  <a:lnTo>
                    <a:pt x="502" y="36"/>
                  </a:lnTo>
                  <a:lnTo>
                    <a:pt x="502" y="36"/>
                  </a:lnTo>
                  <a:lnTo>
                    <a:pt x="500" y="44"/>
                  </a:lnTo>
                  <a:lnTo>
                    <a:pt x="500" y="52"/>
                  </a:lnTo>
                  <a:lnTo>
                    <a:pt x="502" y="58"/>
                  </a:lnTo>
                  <a:lnTo>
                    <a:pt x="502" y="58"/>
                  </a:lnTo>
                  <a:lnTo>
                    <a:pt x="502" y="62"/>
                  </a:lnTo>
                  <a:lnTo>
                    <a:pt x="504" y="62"/>
                  </a:lnTo>
                  <a:lnTo>
                    <a:pt x="504" y="62"/>
                  </a:lnTo>
                  <a:lnTo>
                    <a:pt x="514" y="56"/>
                  </a:lnTo>
                  <a:lnTo>
                    <a:pt x="514" y="56"/>
                  </a:lnTo>
                  <a:lnTo>
                    <a:pt x="516" y="54"/>
                  </a:lnTo>
                  <a:lnTo>
                    <a:pt x="516" y="52"/>
                  </a:lnTo>
                  <a:lnTo>
                    <a:pt x="516" y="52"/>
                  </a:lnTo>
                  <a:lnTo>
                    <a:pt x="514" y="42"/>
                  </a:lnTo>
                  <a:lnTo>
                    <a:pt x="516" y="32"/>
                  </a:lnTo>
                  <a:lnTo>
                    <a:pt x="520" y="24"/>
                  </a:lnTo>
                  <a:lnTo>
                    <a:pt x="522" y="18"/>
                  </a:lnTo>
                  <a:lnTo>
                    <a:pt x="522" y="18"/>
                  </a:lnTo>
                  <a:lnTo>
                    <a:pt x="522" y="16"/>
                  </a:lnTo>
                  <a:lnTo>
                    <a:pt x="522" y="16"/>
                  </a:lnTo>
                  <a:close/>
                  <a:moveTo>
                    <a:pt x="460" y="218"/>
                  </a:moveTo>
                  <a:lnTo>
                    <a:pt x="460" y="218"/>
                  </a:lnTo>
                  <a:lnTo>
                    <a:pt x="456" y="222"/>
                  </a:lnTo>
                  <a:lnTo>
                    <a:pt x="454" y="224"/>
                  </a:lnTo>
                  <a:lnTo>
                    <a:pt x="452" y="226"/>
                  </a:lnTo>
                  <a:lnTo>
                    <a:pt x="452" y="226"/>
                  </a:lnTo>
                  <a:lnTo>
                    <a:pt x="450" y="228"/>
                  </a:lnTo>
                  <a:lnTo>
                    <a:pt x="452" y="234"/>
                  </a:lnTo>
                  <a:lnTo>
                    <a:pt x="452" y="234"/>
                  </a:lnTo>
                  <a:lnTo>
                    <a:pt x="454" y="234"/>
                  </a:lnTo>
                  <a:lnTo>
                    <a:pt x="460" y="236"/>
                  </a:lnTo>
                  <a:lnTo>
                    <a:pt x="460" y="236"/>
                  </a:lnTo>
                  <a:lnTo>
                    <a:pt x="460" y="242"/>
                  </a:lnTo>
                  <a:lnTo>
                    <a:pt x="460" y="246"/>
                  </a:lnTo>
                  <a:lnTo>
                    <a:pt x="456" y="250"/>
                  </a:lnTo>
                  <a:lnTo>
                    <a:pt x="456" y="250"/>
                  </a:lnTo>
                  <a:lnTo>
                    <a:pt x="452" y="256"/>
                  </a:lnTo>
                  <a:lnTo>
                    <a:pt x="448" y="258"/>
                  </a:lnTo>
                  <a:lnTo>
                    <a:pt x="446" y="258"/>
                  </a:lnTo>
                  <a:lnTo>
                    <a:pt x="440" y="256"/>
                  </a:lnTo>
                  <a:lnTo>
                    <a:pt x="440" y="256"/>
                  </a:lnTo>
                  <a:lnTo>
                    <a:pt x="440" y="252"/>
                  </a:lnTo>
                  <a:lnTo>
                    <a:pt x="440" y="248"/>
                  </a:lnTo>
                  <a:lnTo>
                    <a:pt x="442" y="244"/>
                  </a:lnTo>
                  <a:lnTo>
                    <a:pt x="442" y="244"/>
                  </a:lnTo>
                  <a:lnTo>
                    <a:pt x="442" y="242"/>
                  </a:lnTo>
                  <a:lnTo>
                    <a:pt x="438" y="242"/>
                  </a:lnTo>
                  <a:lnTo>
                    <a:pt x="438" y="242"/>
                  </a:lnTo>
                  <a:lnTo>
                    <a:pt x="432" y="246"/>
                  </a:lnTo>
                  <a:lnTo>
                    <a:pt x="428" y="246"/>
                  </a:lnTo>
                  <a:lnTo>
                    <a:pt x="426" y="244"/>
                  </a:lnTo>
                  <a:lnTo>
                    <a:pt x="424" y="242"/>
                  </a:lnTo>
                  <a:lnTo>
                    <a:pt x="424" y="242"/>
                  </a:lnTo>
                  <a:lnTo>
                    <a:pt x="420" y="242"/>
                  </a:lnTo>
                  <a:lnTo>
                    <a:pt x="410" y="244"/>
                  </a:lnTo>
                  <a:lnTo>
                    <a:pt x="404" y="242"/>
                  </a:lnTo>
                  <a:lnTo>
                    <a:pt x="400" y="240"/>
                  </a:lnTo>
                  <a:lnTo>
                    <a:pt x="396" y="236"/>
                  </a:lnTo>
                  <a:lnTo>
                    <a:pt x="394" y="230"/>
                  </a:lnTo>
                  <a:lnTo>
                    <a:pt x="382" y="240"/>
                  </a:lnTo>
                  <a:lnTo>
                    <a:pt x="382" y="240"/>
                  </a:lnTo>
                  <a:lnTo>
                    <a:pt x="378" y="238"/>
                  </a:lnTo>
                  <a:lnTo>
                    <a:pt x="374" y="236"/>
                  </a:lnTo>
                  <a:lnTo>
                    <a:pt x="374" y="236"/>
                  </a:lnTo>
                  <a:lnTo>
                    <a:pt x="368" y="238"/>
                  </a:lnTo>
                  <a:lnTo>
                    <a:pt x="362" y="238"/>
                  </a:lnTo>
                  <a:lnTo>
                    <a:pt x="360" y="238"/>
                  </a:lnTo>
                  <a:lnTo>
                    <a:pt x="360" y="238"/>
                  </a:lnTo>
                  <a:lnTo>
                    <a:pt x="350" y="244"/>
                  </a:lnTo>
                  <a:lnTo>
                    <a:pt x="326" y="260"/>
                  </a:lnTo>
                  <a:lnTo>
                    <a:pt x="296" y="276"/>
                  </a:lnTo>
                  <a:lnTo>
                    <a:pt x="282" y="282"/>
                  </a:lnTo>
                  <a:lnTo>
                    <a:pt x="268" y="286"/>
                  </a:lnTo>
                  <a:lnTo>
                    <a:pt x="268" y="286"/>
                  </a:lnTo>
                  <a:lnTo>
                    <a:pt x="286" y="294"/>
                  </a:lnTo>
                  <a:lnTo>
                    <a:pt x="286" y="294"/>
                  </a:lnTo>
                  <a:lnTo>
                    <a:pt x="286" y="296"/>
                  </a:lnTo>
                  <a:lnTo>
                    <a:pt x="286" y="298"/>
                  </a:lnTo>
                  <a:lnTo>
                    <a:pt x="284" y="300"/>
                  </a:lnTo>
                  <a:lnTo>
                    <a:pt x="274" y="306"/>
                  </a:lnTo>
                  <a:lnTo>
                    <a:pt x="218" y="300"/>
                  </a:lnTo>
                  <a:lnTo>
                    <a:pt x="218" y="300"/>
                  </a:lnTo>
                  <a:lnTo>
                    <a:pt x="186" y="306"/>
                  </a:lnTo>
                  <a:lnTo>
                    <a:pt x="162" y="308"/>
                  </a:lnTo>
                  <a:lnTo>
                    <a:pt x="154" y="310"/>
                  </a:lnTo>
                  <a:lnTo>
                    <a:pt x="150" y="308"/>
                  </a:lnTo>
                  <a:lnTo>
                    <a:pt x="150" y="308"/>
                  </a:lnTo>
                  <a:lnTo>
                    <a:pt x="148" y="302"/>
                  </a:lnTo>
                  <a:lnTo>
                    <a:pt x="148" y="296"/>
                  </a:lnTo>
                  <a:lnTo>
                    <a:pt x="152" y="290"/>
                  </a:lnTo>
                  <a:lnTo>
                    <a:pt x="46" y="276"/>
                  </a:lnTo>
                  <a:lnTo>
                    <a:pt x="46" y="276"/>
                  </a:lnTo>
                  <a:lnTo>
                    <a:pt x="44" y="276"/>
                  </a:lnTo>
                  <a:lnTo>
                    <a:pt x="46" y="274"/>
                  </a:lnTo>
                  <a:lnTo>
                    <a:pt x="46" y="274"/>
                  </a:lnTo>
                  <a:lnTo>
                    <a:pt x="52" y="268"/>
                  </a:lnTo>
                  <a:lnTo>
                    <a:pt x="60" y="266"/>
                  </a:lnTo>
                  <a:lnTo>
                    <a:pt x="70" y="264"/>
                  </a:lnTo>
                  <a:lnTo>
                    <a:pt x="172" y="262"/>
                  </a:lnTo>
                  <a:lnTo>
                    <a:pt x="144" y="160"/>
                  </a:lnTo>
                  <a:lnTo>
                    <a:pt x="132" y="158"/>
                  </a:lnTo>
                  <a:lnTo>
                    <a:pt x="132" y="158"/>
                  </a:lnTo>
                  <a:lnTo>
                    <a:pt x="120" y="168"/>
                  </a:lnTo>
                  <a:lnTo>
                    <a:pt x="116" y="168"/>
                  </a:lnTo>
                  <a:lnTo>
                    <a:pt x="114" y="168"/>
                  </a:lnTo>
                  <a:lnTo>
                    <a:pt x="114" y="166"/>
                  </a:lnTo>
                  <a:lnTo>
                    <a:pt x="118" y="158"/>
                  </a:lnTo>
                  <a:lnTo>
                    <a:pt x="116" y="158"/>
                  </a:lnTo>
                  <a:lnTo>
                    <a:pt x="116" y="156"/>
                  </a:lnTo>
                  <a:lnTo>
                    <a:pt x="90" y="152"/>
                  </a:lnTo>
                  <a:lnTo>
                    <a:pt x="96" y="144"/>
                  </a:lnTo>
                  <a:lnTo>
                    <a:pt x="128" y="148"/>
                  </a:lnTo>
                  <a:lnTo>
                    <a:pt x="128" y="146"/>
                  </a:lnTo>
                  <a:lnTo>
                    <a:pt x="96" y="142"/>
                  </a:lnTo>
                  <a:lnTo>
                    <a:pt x="96" y="142"/>
                  </a:lnTo>
                  <a:lnTo>
                    <a:pt x="94" y="144"/>
                  </a:lnTo>
                  <a:lnTo>
                    <a:pt x="94" y="144"/>
                  </a:lnTo>
                  <a:lnTo>
                    <a:pt x="92" y="144"/>
                  </a:lnTo>
                  <a:lnTo>
                    <a:pt x="88" y="144"/>
                  </a:lnTo>
                  <a:lnTo>
                    <a:pt x="12" y="132"/>
                  </a:lnTo>
                  <a:lnTo>
                    <a:pt x="12" y="132"/>
                  </a:lnTo>
                  <a:lnTo>
                    <a:pt x="10" y="134"/>
                  </a:lnTo>
                  <a:lnTo>
                    <a:pt x="8" y="138"/>
                  </a:lnTo>
                  <a:lnTo>
                    <a:pt x="8" y="140"/>
                  </a:lnTo>
                  <a:lnTo>
                    <a:pt x="4" y="140"/>
                  </a:lnTo>
                  <a:lnTo>
                    <a:pt x="4" y="140"/>
                  </a:lnTo>
                  <a:lnTo>
                    <a:pt x="6" y="134"/>
                  </a:lnTo>
                  <a:lnTo>
                    <a:pt x="4" y="130"/>
                  </a:lnTo>
                  <a:lnTo>
                    <a:pt x="0" y="126"/>
                  </a:lnTo>
                  <a:lnTo>
                    <a:pt x="0" y="126"/>
                  </a:lnTo>
                  <a:lnTo>
                    <a:pt x="0" y="124"/>
                  </a:lnTo>
                  <a:lnTo>
                    <a:pt x="0" y="124"/>
                  </a:lnTo>
                  <a:lnTo>
                    <a:pt x="2" y="124"/>
                  </a:lnTo>
                  <a:lnTo>
                    <a:pt x="16" y="124"/>
                  </a:lnTo>
                  <a:lnTo>
                    <a:pt x="16" y="124"/>
                  </a:lnTo>
                  <a:lnTo>
                    <a:pt x="26" y="120"/>
                  </a:lnTo>
                  <a:lnTo>
                    <a:pt x="36" y="118"/>
                  </a:lnTo>
                  <a:lnTo>
                    <a:pt x="42" y="120"/>
                  </a:lnTo>
                  <a:lnTo>
                    <a:pt x="42" y="120"/>
                  </a:lnTo>
                  <a:lnTo>
                    <a:pt x="114" y="126"/>
                  </a:lnTo>
                  <a:lnTo>
                    <a:pt x="220" y="132"/>
                  </a:lnTo>
                  <a:lnTo>
                    <a:pt x="302" y="134"/>
                  </a:lnTo>
                  <a:lnTo>
                    <a:pt x="302" y="134"/>
                  </a:lnTo>
                  <a:lnTo>
                    <a:pt x="306" y="134"/>
                  </a:lnTo>
                  <a:lnTo>
                    <a:pt x="314" y="134"/>
                  </a:lnTo>
                  <a:lnTo>
                    <a:pt x="314" y="134"/>
                  </a:lnTo>
                  <a:lnTo>
                    <a:pt x="322" y="130"/>
                  </a:lnTo>
                  <a:lnTo>
                    <a:pt x="338" y="120"/>
                  </a:lnTo>
                  <a:lnTo>
                    <a:pt x="346" y="116"/>
                  </a:lnTo>
                  <a:lnTo>
                    <a:pt x="356" y="114"/>
                  </a:lnTo>
                  <a:lnTo>
                    <a:pt x="364" y="116"/>
                  </a:lnTo>
                  <a:lnTo>
                    <a:pt x="370" y="120"/>
                  </a:lnTo>
                  <a:lnTo>
                    <a:pt x="370" y="120"/>
                  </a:lnTo>
                  <a:lnTo>
                    <a:pt x="394" y="100"/>
                  </a:lnTo>
                  <a:lnTo>
                    <a:pt x="422" y="78"/>
                  </a:lnTo>
                  <a:lnTo>
                    <a:pt x="456" y="56"/>
                  </a:lnTo>
                  <a:lnTo>
                    <a:pt x="490" y="32"/>
                  </a:lnTo>
                  <a:lnTo>
                    <a:pt x="524" y="14"/>
                  </a:lnTo>
                  <a:lnTo>
                    <a:pt x="540" y="8"/>
                  </a:lnTo>
                  <a:lnTo>
                    <a:pt x="554" y="2"/>
                  </a:lnTo>
                  <a:lnTo>
                    <a:pt x="564" y="0"/>
                  </a:lnTo>
                  <a:lnTo>
                    <a:pt x="574" y="2"/>
                  </a:lnTo>
                  <a:lnTo>
                    <a:pt x="574" y="2"/>
                  </a:lnTo>
                  <a:lnTo>
                    <a:pt x="580" y="4"/>
                  </a:lnTo>
                  <a:lnTo>
                    <a:pt x="586" y="6"/>
                  </a:lnTo>
                  <a:lnTo>
                    <a:pt x="592" y="12"/>
                  </a:lnTo>
                  <a:lnTo>
                    <a:pt x="592" y="12"/>
                  </a:lnTo>
                  <a:lnTo>
                    <a:pt x="598" y="12"/>
                  </a:lnTo>
                  <a:lnTo>
                    <a:pt x="604" y="14"/>
                  </a:lnTo>
                  <a:lnTo>
                    <a:pt x="610" y="18"/>
                  </a:lnTo>
                  <a:lnTo>
                    <a:pt x="614" y="22"/>
                  </a:lnTo>
                  <a:lnTo>
                    <a:pt x="618" y="28"/>
                  </a:lnTo>
                  <a:lnTo>
                    <a:pt x="618" y="36"/>
                  </a:lnTo>
                  <a:lnTo>
                    <a:pt x="614" y="46"/>
                  </a:lnTo>
                  <a:lnTo>
                    <a:pt x="614" y="46"/>
                  </a:lnTo>
                  <a:lnTo>
                    <a:pt x="604" y="62"/>
                  </a:lnTo>
                  <a:lnTo>
                    <a:pt x="596" y="72"/>
                  </a:lnTo>
                  <a:lnTo>
                    <a:pt x="592" y="76"/>
                  </a:lnTo>
                  <a:lnTo>
                    <a:pt x="588" y="78"/>
                  </a:lnTo>
                  <a:lnTo>
                    <a:pt x="588" y="78"/>
                  </a:lnTo>
                  <a:lnTo>
                    <a:pt x="588" y="84"/>
                  </a:lnTo>
                  <a:lnTo>
                    <a:pt x="586" y="88"/>
                  </a:lnTo>
                  <a:lnTo>
                    <a:pt x="582" y="90"/>
                  </a:lnTo>
                  <a:lnTo>
                    <a:pt x="566" y="104"/>
                  </a:lnTo>
                  <a:lnTo>
                    <a:pt x="566" y="102"/>
                  </a:lnTo>
                  <a:lnTo>
                    <a:pt x="566" y="102"/>
                  </a:lnTo>
                  <a:lnTo>
                    <a:pt x="562" y="106"/>
                  </a:lnTo>
                  <a:lnTo>
                    <a:pt x="558" y="108"/>
                  </a:lnTo>
                  <a:lnTo>
                    <a:pt x="558" y="112"/>
                  </a:lnTo>
                  <a:lnTo>
                    <a:pt x="558" y="112"/>
                  </a:lnTo>
                  <a:lnTo>
                    <a:pt x="564" y="118"/>
                  </a:lnTo>
                  <a:lnTo>
                    <a:pt x="564" y="118"/>
                  </a:lnTo>
                  <a:lnTo>
                    <a:pt x="568" y="116"/>
                  </a:lnTo>
                  <a:lnTo>
                    <a:pt x="570" y="118"/>
                  </a:lnTo>
                  <a:lnTo>
                    <a:pt x="572" y="120"/>
                  </a:lnTo>
                  <a:lnTo>
                    <a:pt x="572" y="120"/>
                  </a:lnTo>
                  <a:lnTo>
                    <a:pt x="572" y="124"/>
                  </a:lnTo>
                  <a:lnTo>
                    <a:pt x="572" y="130"/>
                  </a:lnTo>
                  <a:lnTo>
                    <a:pt x="570" y="134"/>
                  </a:lnTo>
                  <a:lnTo>
                    <a:pt x="568" y="134"/>
                  </a:lnTo>
                  <a:lnTo>
                    <a:pt x="566" y="134"/>
                  </a:lnTo>
                  <a:lnTo>
                    <a:pt x="562" y="130"/>
                  </a:lnTo>
                  <a:lnTo>
                    <a:pt x="562" y="130"/>
                  </a:lnTo>
                  <a:lnTo>
                    <a:pt x="556" y="132"/>
                  </a:lnTo>
                  <a:lnTo>
                    <a:pt x="554" y="132"/>
                  </a:lnTo>
                  <a:lnTo>
                    <a:pt x="552" y="126"/>
                  </a:lnTo>
                  <a:lnTo>
                    <a:pt x="552" y="126"/>
                  </a:lnTo>
                  <a:lnTo>
                    <a:pt x="552" y="124"/>
                  </a:lnTo>
                  <a:lnTo>
                    <a:pt x="552" y="118"/>
                  </a:lnTo>
                  <a:lnTo>
                    <a:pt x="552" y="118"/>
                  </a:lnTo>
                  <a:lnTo>
                    <a:pt x="552" y="118"/>
                  </a:lnTo>
                  <a:lnTo>
                    <a:pt x="552" y="116"/>
                  </a:lnTo>
                  <a:lnTo>
                    <a:pt x="554" y="114"/>
                  </a:lnTo>
                  <a:lnTo>
                    <a:pt x="544" y="112"/>
                  </a:lnTo>
                  <a:lnTo>
                    <a:pt x="504" y="138"/>
                  </a:lnTo>
                  <a:lnTo>
                    <a:pt x="504" y="138"/>
                  </a:lnTo>
                  <a:lnTo>
                    <a:pt x="502" y="144"/>
                  </a:lnTo>
                  <a:lnTo>
                    <a:pt x="498" y="152"/>
                  </a:lnTo>
                  <a:lnTo>
                    <a:pt x="530" y="164"/>
                  </a:lnTo>
                  <a:lnTo>
                    <a:pt x="530" y="164"/>
                  </a:lnTo>
                  <a:lnTo>
                    <a:pt x="534" y="164"/>
                  </a:lnTo>
                  <a:lnTo>
                    <a:pt x="542" y="160"/>
                  </a:lnTo>
                  <a:lnTo>
                    <a:pt x="542" y="160"/>
                  </a:lnTo>
                  <a:lnTo>
                    <a:pt x="548" y="156"/>
                  </a:lnTo>
                  <a:lnTo>
                    <a:pt x="562" y="150"/>
                  </a:lnTo>
                  <a:lnTo>
                    <a:pt x="570" y="148"/>
                  </a:lnTo>
                  <a:lnTo>
                    <a:pt x="578" y="148"/>
                  </a:lnTo>
                  <a:lnTo>
                    <a:pt x="586" y="152"/>
                  </a:lnTo>
                  <a:lnTo>
                    <a:pt x="592" y="158"/>
                  </a:lnTo>
                  <a:lnTo>
                    <a:pt x="592" y="158"/>
                  </a:lnTo>
                  <a:lnTo>
                    <a:pt x="594" y="160"/>
                  </a:lnTo>
                  <a:lnTo>
                    <a:pt x="596" y="168"/>
                  </a:lnTo>
                  <a:lnTo>
                    <a:pt x="598" y="172"/>
                  </a:lnTo>
                  <a:lnTo>
                    <a:pt x="596" y="178"/>
                  </a:lnTo>
                  <a:lnTo>
                    <a:pt x="594" y="184"/>
                  </a:lnTo>
                  <a:lnTo>
                    <a:pt x="590" y="190"/>
                  </a:lnTo>
                  <a:lnTo>
                    <a:pt x="590" y="190"/>
                  </a:lnTo>
                  <a:lnTo>
                    <a:pt x="620" y="200"/>
                  </a:lnTo>
                  <a:lnTo>
                    <a:pt x="652" y="210"/>
                  </a:lnTo>
                  <a:lnTo>
                    <a:pt x="652" y="210"/>
                  </a:lnTo>
                  <a:lnTo>
                    <a:pt x="656" y="212"/>
                  </a:lnTo>
                  <a:lnTo>
                    <a:pt x="658" y="212"/>
                  </a:lnTo>
                  <a:lnTo>
                    <a:pt x="654" y="214"/>
                  </a:lnTo>
                  <a:lnTo>
                    <a:pt x="654" y="214"/>
                  </a:lnTo>
                  <a:lnTo>
                    <a:pt x="650" y="220"/>
                  </a:lnTo>
                  <a:lnTo>
                    <a:pt x="646" y="226"/>
                  </a:lnTo>
                  <a:lnTo>
                    <a:pt x="646" y="232"/>
                  </a:lnTo>
                  <a:lnTo>
                    <a:pt x="642" y="234"/>
                  </a:lnTo>
                  <a:lnTo>
                    <a:pt x="640" y="224"/>
                  </a:lnTo>
                  <a:lnTo>
                    <a:pt x="592" y="218"/>
                  </a:lnTo>
                  <a:lnTo>
                    <a:pt x="592" y="218"/>
                  </a:lnTo>
                  <a:lnTo>
                    <a:pt x="590" y="222"/>
                  </a:lnTo>
                  <a:lnTo>
                    <a:pt x="586" y="224"/>
                  </a:lnTo>
                  <a:lnTo>
                    <a:pt x="580" y="224"/>
                  </a:lnTo>
                  <a:lnTo>
                    <a:pt x="580" y="224"/>
                  </a:lnTo>
                  <a:lnTo>
                    <a:pt x="576" y="228"/>
                  </a:lnTo>
                  <a:lnTo>
                    <a:pt x="570" y="232"/>
                  </a:lnTo>
                  <a:lnTo>
                    <a:pt x="566" y="234"/>
                  </a:lnTo>
                  <a:lnTo>
                    <a:pt x="564" y="234"/>
                  </a:lnTo>
                  <a:lnTo>
                    <a:pt x="564" y="230"/>
                  </a:lnTo>
                  <a:lnTo>
                    <a:pt x="568" y="222"/>
                  </a:lnTo>
                  <a:lnTo>
                    <a:pt x="530" y="216"/>
                  </a:lnTo>
                  <a:lnTo>
                    <a:pt x="530" y="216"/>
                  </a:lnTo>
                  <a:lnTo>
                    <a:pt x="518" y="226"/>
                  </a:lnTo>
                  <a:lnTo>
                    <a:pt x="516" y="228"/>
                  </a:lnTo>
                  <a:lnTo>
                    <a:pt x="514" y="226"/>
                  </a:lnTo>
                  <a:lnTo>
                    <a:pt x="514" y="222"/>
                  </a:lnTo>
                  <a:lnTo>
                    <a:pt x="516" y="216"/>
                  </a:lnTo>
                  <a:lnTo>
                    <a:pt x="514" y="214"/>
                  </a:lnTo>
                  <a:lnTo>
                    <a:pt x="490" y="210"/>
                  </a:lnTo>
                  <a:lnTo>
                    <a:pt x="490" y="210"/>
                  </a:lnTo>
                  <a:lnTo>
                    <a:pt x="482" y="218"/>
                  </a:lnTo>
                  <a:lnTo>
                    <a:pt x="480" y="218"/>
                  </a:lnTo>
                  <a:lnTo>
                    <a:pt x="480" y="218"/>
                  </a:lnTo>
                  <a:lnTo>
                    <a:pt x="482" y="212"/>
                  </a:lnTo>
                  <a:lnTo>
                    <a:pt x="476" y="212"/>
                  </a:lnTo>
                  <a:lnTo>
                    <a:pt x="476" y="212"/>
                  </a:lnTo>
                  <a:lnTo>
                    <a:pt x="466" y="222"/>
                  </a:lnTo>
                  <a:lnTo>
                    <a:pt x="464" y="224"/>
                  </a:lnTo>
                  <a:lnTo>
                    <a:pt x="460" y="224"/>
                  </a:lnTo>
                  <a:lnTo>
                    <a:pt x="460" y="222"/>
                  </a:lnTo>
                  <a:lnTo>
                    <a:pt x="460" y="218"/>
                  </a:lnTo>
                  <a:lnTo>
                    <a:pt x="460" y="218"/>
                  </a:lnTo>
                  <a:close/>
                  <a:moveTo>
                    <a:pt x="568" y="14"/>
                  </a:moveTo>
                  <a:lnTo>
                    <a:pt x="590" y="12"/>
                  </a:lnTo>
                  <a:lnTo>
                    <a:pt x="582" y="8"/>
                  </a:lnTo>
                  <a:lnTo>
                    <a:pt x="564" y="8"/>
                  </a:lnTo>
                  <a:lnTo>
                    <a:pt x="568" y="14"/>
                  </a:lnTo>
                  <a:close/>
                  <a:moveTo>
                    <a:pt x="578" y="214"/>
                  </a:moveTo>
                  <a:lnTo>
                    <a:pt x="578" y="210"/>
                  </a:lnTo>
                  <a:lnTo>
                    <a:pt x="566" y="208"/>
                  </a:lnTo>
                  <a:lnTo>
                    <a:pt x="564" y="210"/>
                  </a:lnTo>
                  <a:lnTo>
                    <a:pt x="578" y="214"/>
                  </a:lnTo>
                  <a:close/>
                  <a:moveTo>
                    <a:pt x="564" y="14"/>
                  </a:moveTo>
                  <a:lnTo>
                    <a:pt x="564" y="14"/>
                  </a:lnTo>
                  <a:lnTo>
                    <a:pt x="564" y="14"/>
                  </a:lnTo>
                  <a:lnTo>
                    <a:pt x="564" y="12"/>
                  </a:lnTo>
                  <a:lnTo>
                    <a:pt x="562" y="10"/>
                  </a:lnTo>
                  <a:lnTo>
                    <a:pt x="562" y="10"/>
                  </a:lnTo>
                  <a:lnTo>
                    <a:pt x="562" y="8"/>
                  </a:lnTo>
                  <a:lnTo>
                    <a:pt x="560" y="8"/>
                  </a:lnTo>
                  <a:lnTo>
                    <a:pt x="554" y="10"/>
                  </a:lnTo>
                  <a:lnTo>
                    <a:pt x="550" y="18"/>
                  </a:lnTo>
                  <a:lnTo>
                    <a:pt x="550" y="18"/>
                  </a:lnTo>
                  <a:lnTo>
                    <a:pt x="550" y="20"/>
                  </a:lnTo>
                  <a:lnTo>
                    <a:pt x="550" y="20"/>
                  </a:lnTo>
                  <a:lnTo>
                    <a:pt x="552" y="20"/>
                  </a:lnTo>
                  <a:lnTo>
                    <a:pt x="552" y="20"/>
                  </a:lnTo>
                  <a:lnTo>
                    <a:pt x="564" y="14"/>
                  </a:lnTo>
                  <a:lnTo>
                    <a:pt x="564" y="14"/>
                  </a:lnTo>
                  <a:close/>
                  <a:moveTo>
                    <a:pt x="550" y="14"/>
                  </a:moveTo>
                  <a:lnTo>
                    <a:pt x="550" y="14"/>
                  </a:lnTo>
                  <a:lnTo>
                    <a:pt x="550" y="12"/>
                  </a:lnTo>
                  <a:lnTo>
                    <a:pt x="550" y="12"/>
                  </a:lnTo>
                  <a:lnTo>
                    <a:pt x="546" y="14"/>
                  </a:lnTo>
                  <a:lnTo>
                    <a:pt x="546" y="14"/>
                  </a:lnTo>
                  <a:lnTo>
                    <a:pt x="542" y="16"/>
                  </a:lnTo>
                  <a:lnTo>
                    <a:pt x="542" y="18"/>
                  </a:lnTo>
                  <a:lnTo>
                    <a:pt x="538" y="22"/>
                  </a:lnTo>
                  <a:lnTo>
                    <a:pt x="538" y="22"/>
                  </a:lnTo>
                  <a:lnTo>
                    <a:pt x="538" y="24"/>
                  </a:lnTo>
                  <a:lnTo>
                    <a:pt x="538" y="24"/>
                  </a:lnTo>
                  <a:lnTo>
                    <a:pt x="540" y="24"/>
                  </a:lnTo>
                  <a:lnTo>
                    <a:pt x="546" y="22"/>
                  </a:lnTo>
                  <a:lnTo>
                    <a:pt x="550" y="14"/>
                  </a:lnTo>
                  <a:close/>
                  <a:moveTo>
                    <a:pt x="492" y="198"/>
                  </a:moveTo>
                  <a:lnTo>
                    <a:pt x="494" y="196"/>
                  </a:lnTo>
                  <a:lnTo>
                    <a:pt x="490" y="196"/>
                  </a:lnTo>
                  <a:lnTo>
                    <a:pt x="490" y="196"/>
                  </a:lnTo>
                  <a:lnTo>
                    <a:pt x="490" y="196"/>
                  </a:lnTo>
                  <a:lnTo>
                    <a:pt x="490" y="198"/>
                  </a:lnTo>
                  <a:lnTo>
                    <a:pt x="492" y="198"/>
                  </a:lnTo>
                  <a:lnTo>
                    <a:pt x="492" y="198"/>
                  </a:lnTo>
                  <a:close/>
                  <a:moveTo>
                    <a:pt x="494" y="48"/>
                  </a:moveTo>
                  <a:lnTo>
                    <a:pt x="494" y="46"/>
                  </a:lnTo>
                  <a:lnTo>
                    <a:pt x="494" y="46"/>
                  </a:lnTo>
                  <a:lnTo>
                    <a:pt x="494" y="44"/>
                  </a:lnTo>
                  <a:lnTo>
                    <a:pt x="494" y="44"/>
                  </a:lnTo>
                  <a:lnTo>
                    <a:pt x="492" y="44"/>
                  </a:lnTo>
                  <a:lnTo>
                    <a:pt x="492" y="44"/>
                  </a:lnTo>
                  <a:lnTo>
                    <a:pt x="492" y="46"/>
                  </a:lnTo>
                  <a:lnTo>
                    <a:pt x="492" y="48"/>
                  </a:lnTo>
                  <a:lnTo>
                    <a:pt x="492" y="48"/>
                  </a:lnTo>
                  <a:lnTo>
                    <a:pt x="492" y="50"/>
                  </a:lnTo>
                  <a:lnTo>
                    <a:pt x="492" y="50"/>
                  </a:lnTo>
                  <a:lnTo>
                    <a:pt x="492" y="50"/>
                  </a:lnTo>
                  <a:lnTo>
                    <a:pt x="492" y="50"/>
                  </a:lnTo>
                  <a:lnTo>
                    <a:pt x="494" y="48"/>
                  </a:lnTo>
                  <a:lnTo>
                    <a:pt x="494" y="48"/>
                  </a:lnTo>
                  <a:close/>
                  <a:moveTo>
                    <a:pt x="486" y="52"/>
                  </a:moveTo>
                  <a:lnTo>
                    <a:pt x="486" y="50"/>
                  </a:lnTo>
                  <a:lnTo>
                    <a:pt x="486" y="50"/>
                  </a:lnTo>
                  <a:lnTo>
                    <a:pt x="486" y="50"/>
                  </a:lnTo>
                  <a:lnTo>
                    <a:pt x="486" y="50"/>
                  </a:lnTo>
                  <a:lnTo>
                    <a:pt x="486" y="48"/>
                  </a:lnTo>
                  <a:lnTo>
                    <a:pt x="486" y="48"/>
                  </a:lnTo>
                  <a:lnTo>
                    <a:pt x="484" y="50"/>
                  </a:lnTo>
                  <a:lnTo>
                    <a:pt x="484" y="52"/>
                  </a:lnTo>
                  <a:lnTo>
                    <a:pt x="484" y="52"/>
                  </a:lnTo>
                  <a:lnTo>
                    <a:pt x="484" y="54"/>
                  </a:lnTo>
                  <a:lnTo>
                    <a:pt x="484" y="54"/>
                  </a:lnTo>
                  <a:lnTo>
                    <a:pt x="486" y="54"/>
                  </a:lnTo>
                  <a:lnTo>
                    <a:pt x="486" y="54"/>
                  </a:lnTo>
                  <a:lnTo>
                    <a:pt x="486" y="52"/>
                  </a:lnTo>
                  <a:lnTo>
                    <a:pt x="486" y="52"/>
                  </a:lnTo>
                  <a:close/>
                  <a:moveTo>
                    <a:pt x="480" y="58"/>
                  </a:moveTo>
                  <a:lnTo>
                    <a:pt x="480" y="54"/>
                  </a:lnTo>
                  <a:lnTo>
                    <a:pt x="480" y="54"/>
                  </a:lnTo>
                  <a:lnTo>
                    <a:pt x="480" y="54"/>
                  </a:lnTo>
                  <a:lnTo>
                    <a:pt x="480" y="54"/>
                  </a:lnTo>
                  <a:lnTo>
                    <a:pt x="478" y="54"/>
                  </a:lnTo>
                  <a:lnTo>
                    <a:pt x="478" y="54"/>
                  </a:lnTo>
                  <a:lnTo>
                    <a:pt x="478" y="54"/>
                  </a:lnTo>
                  <a:lnTo>
                    <a:pt x="478" y="58"/>
                  </a:lnTo>
                  <a:lnTo>
                    <a:pt x="478" y="58"/>
                  </a:lnTo>
                  <a:lnTo>
                    <a:pt x="478" y="58"/>
                  </a:lnTo>
                  <a:lnTo>
                    <a:pt x="478" y="58"/>
                  </a:lnTo>
                  <a:lnTo>
                    <a:pt x="478" y="58"/>
                  </a:lnTo>
                  <a:lnTo>
                    <a:pt x="478" y="58"/>
                  </a:lnTo>
                  <a:lnTo>
                    <a:pt x="480" y="58"/>
                  </a:lnTo>
                  <a:lnTo>
                    <a:pt x="480" y="58"/>
                  </a:lnTo>
                  <a:close/>
                  <a:moveTo>
                    <a:pt x="474" y="62"/>
                  </a:moveTo>
                  <a:lnTo>
                    <a:pt x="474" y="60"/>
                  </a:lnTo>
                  <a:lnTo>
                    <a:pt x="474" y="60"/>
                  </a:lnTo>
                  <a:lnTo>
                    <a:pt x="472" y="58"/>
                  </a:lnTo>
                  <a:lnTo>
                    <a:pt x="472" y="58"/>
                  </a:lnTo>
                  <a:lnTo>
                    <a:pt x="472" y="58"/>
                  </a:lnTo>
                  <a:lnTo>
                    <a:pt x="472" y="58"/>
                  </a:lnTo>
                  <a:lnTo>
                    <a:pt x="470" y="60"/>
                  </a:lnTo>
                  <a:lnTo>
                    <a:pt x="470" y="62"/>
                  </a:lnTo>
                  <a:lnTo>
                    <a:pt x="470" y="62"/>
                  </a:lnTo>
                  <a:lnTo>
                    <a:pt x="470" y="62"/>
                  </a:lnTo>
                  <a:lnTo>
                    <a:pt x="470" y="62"/>
                  </a:lnTo>
                  <a:lnTo>
                    <a:pt x="472" y="64"/>
                  </a:lnTo>
                  <a:lnTo>
                    <a:pt x="472" y="64"/>
                  </a:lnTo>
                  <a:lnTo>
                    <a:pt x="474" y="62"/>
                  </a:lnTo>
                  <a:lnTo>
                    <a:pt x="474" y="62"/>
                  </a:lnTo>
                  <a:close/>
                  <a:moveTo>
                    <a:pt x="466" y="66"/>
                  </a:moveTo>
                  <a:lnTo>
                    <a:pt x="466" y="64"/>
                  </a:lnTo>
                  <a:lnTo>
                    <a:pt x="466" y="64"/>
                  </a:lnTo>
                  <a:lnTo>
                    <a:pt x="466" y="64"/>
                  </a:lnTo>
                  <a:lnTo>
                    <a:pt x="466" y="64"/>
                  </a:lnTo>
                  <a:lnTo>
                    <a:pt x="464" y="62"/>
                  </a:lnTo>
                  <a:lnTo>
                    <a:pt x="464" y="62"/>
                  </a:lnTo>
                  <a:lnTo>
                    <a:pt x="464" y="64"/>
                  </a:lnTo>
                  <a:lnTo>
                    <a:pt x="464" y="66"/>
                  </a:lnTo>
                  <a:lnTo>
                    <a:pt x="464" y="66"/>
                  </a:lnTo>
                  <a:lnTo>
                    <a:pt x="464" y="68"/>
                  </a:lnTo>
                  <a:lnTo>
                    <a:pt x="464" y="68"/>
                  </a:lnTo>
                  <a:lnTo>
                    <a:pt x="464" y="68"/>
                  </a:lnTo>
                  <a:lnTo>
                    <a:pt x="464" y="68"/>
                  </a:lnTo>
                  <a:lnTo>
                    <a:pt x="466" y="66"/>
                  </a:lnTo>
                  <a:lnTo>
                    <a:pt x="466" y="66"/>
                  </a:lnTo>
                  <a:close/>
                  <a:moveTo>
                    <a:pt x="460" y="72"/>
                  </a:moveTo>
                  <a:lnTo>
                    <a:pt x="460" y="68"/>
                  </a:lnTo>
                  <a:lnTo>
                    <a:pt x="460" y="68"/>
                  </a:lnTo>
                  <a:lnTo>
                    <a:pt x="458" y="68"/>
                  </a:lnTo>
                  <a:lnTo>
                    <a:pt x="458" y="68"/>
                  </a:lnTo>
                  <a:lnTo>
                    <a:pt x="458" y="68"/>
                  </a:lnTo>
                  <a:lnTo>
                    <a:pt x="458" y="68"/>
                  </a:lnTo>
                  <a:lnTo>
                    <a:pt x="456" y="68"/>
                  </a:lnTo>
                  <a:lnTo>
                    <a:pt x="456" y="72"/>
                  </a:lnTo>
                  <a:lnTo>
                    <a:pt x="456" y="72"/>
                  </a:lnTo>
                  <a:lnTo>
                    <a:pt x="458" y="72"/>
                  </a:lnTo>
                  <a:lnTo>
                    <a:pt x="458" y="72"/>
                  </a:lnTo>
                  <a:lnTo>
                    <a:pt x="458" y="72"/>
                  </a:lnTo>
                  <a:lnTo>
                    <a:pt x="458" y="72"/>
                  </a:lnTo>
                  <a:lnTo>
                    <a:pt x="460" y="72"/>
                  </a:lnTo>
                  <a:lnTo>
                    <a:pt x="460" y="72"/>
                  </a:lnTo>
                  <a:close/>
                  <a:moveTo>
                    <a:pt x="458" y="198"/>
                  </a:moveTo>
                  <a:lnTo>
                    <a:pt x="458" y="196"/>
                  </a:lnTo>
                  <a:lnTo>
                    <a:pt x="446" y="196"/>
                  </a:lnTo>
                  <a:lnTo>
                    <a:pt x="446" y="198"/>
                  </a:lnTo>
                  <a:lnTo>
                    <a:pt x="458" y="198"/>
                  </a:lnTo>
                  <a:close/>
                  <a:moveTo>
                    <a:pt x="452" y="76"/>
                  </a:moveTo>
                  <a:lnTo>
                    <a:pt x="452" y="74"/>
                  </a:lnTo>
                  <a:lnTo>
                    <a:pt x="452" y="74"/>
                  </a:lnTo>
                  <a:lnTo>
                    <a:pt x="452" y="72"/>
                  </a:lnTo>
                  <a:lnTo>
                    <a:pt x="452" y="72"/>
                  </a:lnTo>
                  <a:lnTo>
                    <a:pt x="452" y="72"/>
                  </a:lnTo>
                  <a:lnTo>
                    <a:pt x="452" y="72"/>
                  </a:lnTo>
                  <a:lnTo>
                    <a:pt x="450" y="74"/>
                  </a:lnTo>
                  <a:lnTo>
                    <a:pt x="450" y="76"/>
                  </a:lnTo>
                  <a:lnTo>
                    <a:pt x="450" y="76"/>
                  </a:lnTo>
                  <a:lnTo>
                    <a:pt x="450" y="76"/>
                  </a:lnTo>
                  <a:lnTo>
                    <a:pt x="450" y="76"/>
                  </a:lnTo>
                  <a:lnTo>
                    <a:pt x="452" y="78"/>
                  </a:lnTo>
                  <a:lnTo>
                    <a:pt x="452" y="78"/>
                  </a:lnTo>
                  <a:lnTo>
                    <a:pt x="452" y="76"/>
                  </a:lnTo>
                  <a:lnTo>
                    <a:pt x="452" y="76"/>
                  </a:lnTo>
                  <a:close/>
                  <a:moveTo>
                    <a:pt x="444" y="226"/>
                  </a:moveTo>
                  <a:lnTo>
                    <a:pt x="450" y="214"/>
                  </a:lnTo>
                  <a:lnTo>
                    <a:pt x="424" y="214"/>
                  </a:lnTo>
                  <a:lnTo>
                    <a:pt x="424" y="214"/>
                  </a:lnTo>
                  <a:lnTo>
                    <a:pt x="420" y="214"/>
                  </a:lnTo>
                  <a:lnTo>
                    <a:pt x="418" y="216"/>
                  </a:lnTo>
                  <a:lnTo>
                    <a:pt x="418" y="218"/>
                  </a:lnTo>
                  <a:lnTo>
                    <a:pt x="420" y="236"/>
                  </a:lnTo>
                  <a:lnTo>
                    <a:pt x="424" y="238"/>
                  </a:lnTo>
                  <a:lnTo>
                    <a:pt x="424" y="238"/>
                  </a:lnTo>
                  <a:lnTo>
                    <a:pt x="430" y="228"/>
                  </a:lnTo>
                  <a:lnTo>
                    <a:pt x="434" y="224"/>
                  </a:lnTo>
                  <a:lnTo>
                    <a:pt x="438" y="222"/>
                  </a:lnTo>
                  <a:lnTo>
                    <a:pt x="440" y="224"/>
                  </a:lnTo>
                  <a:lnTo>
                    <a:pt x="444" y="226"/>
                  </a:lnTo>
                  <a:close/>
                  <a:moveTo>
                    <a:pt x="446" y="80"/>
                  </a:moveTo>
                  <a:lnTo>
                    <a:pt x="446" y="78"/>
                  </a:lnTo>
                  <a:lnTo>
                    <a:pt x="446" y="78"/>
                  </a:lnTo>
                  <a:lnTo>
                    <a:pt x="446" y="76"/>
                  </a:lnTo>
                  <a:lnTo>
                    <a:pt x="446" y="76"/>
                  </a:lnTo>
                  <a:lnTo>
                    <a:pt x="444" y="76"/>
                  </a:lnTo>
                  <a:lnTo>
                    <a:pt x="444" y="76"/>
                  </a:lnTo>
                  <a:lnTo>
                    <a:pt x="444" y="78"/>
                  </a:lnTo>
                  <a:lnTo>
                    <a:pt x="444" y="80"/>
                  </a:lnTo>
                  <a:lnTo>
                    <a:pt x="444" y="80"/>
                  </a:lnTo>
                  <a:lnTo>
                    <a:pt x="444" y="82"/>
                  </a:lnTo>
                  <a:lnTo>
                    <a:pt x="444" y="82"/>
                  </a:lnTo>
                  <a:lnTo>
                    <a:pt x="444" y="82"/>
                  </a:lnTo>
                  <a:lnTo>
                    <a:pt x="444" y="82"/>
                  </a:lnTo>
                  <a:lnTo>
                    <a:pt x="446" y="80"/>
                  </a:lnTo>
                  <a:lnTo>
                    <a:pt x="446" y="80"/>
                  </a:lnTo>
                  <a:close/>
                  <a:moveTo>
                    <a:pt x="440" y="84"/>
                  </a:moveTo>
                  <a:lnTo>
                    <a:pt x="440" y="82"/>
                  </a:lnTo>
                  <a:lnTo>
                    <a:pt x="440" y="82"/>
                  </a:lnTo>
                  <a:lnTo>
                    <a:pt x="440" y="82"/>
                  </a:lnTo>
                  <a:lnTo>
                    <a:pt x="440" y="82"/>
                  </a:lnTo>
                  <a:lnTo>
                    <a:pt x="438" y="80"/>
                  </a:lnTo>
                  <a:lnTo>
                    <a:pt x="438" y="80"/>
                  </a:lnTo>
                  <a:lnTo>
                    <a:pt x="438" y="82"/>
                  </a:lnTo>
                  <a:lnTo>
                    <a:pt x="438" y="84"/>
                  </a:lnTo>
                  <a:lnTo>
                    <a:pt x="438" y="84"/>
                  </a:lnTo>
                  <a:lnTo>
                    <a:pt x="438" y="86"/>
                  </a:lnTo>
                  <a:lnTo>
                    <a:pt x="438" y="86"/>
                  </a:lnTo>
                  <a:lnTo>
                    <a:pt x="438" y="86"/>
                  </a:lnTo>
                  <a:lnTo>
                    <a:pt x="438" y="86"/>
                  </a:lnTo>
                  <a:lnTo>
                    <a:pt x="440" y="84"/>
                  </a:lnTo>
                  <a:lnTo>
                    <a:pt x="440" y="84"/>
                  </a:lnTo>
                  <a:close/>
                  <a:moveTo>
                    <a:pt x="434" y="90"/>
                  </a:moveTo>
                  <a:lnTo>
                    <a:pt x="434" y="88"/>
                  </a:lnTo>
                  <a:lnTo>
                    <a:pt x="434" y="88"/>
                  </a:lnTo>
                  <a:lnTo>
                    <a:pt x="432" y="86"/>
                  </a:lnTo>
                  <a:lnTo>
                    <a:pt x="432" y="86"/>
                  </a:lnTo>
                  <a:lnTo>
                    <a:pt x="432" y="86"/>
                  </a:lnTo>
                  <a:lnTo>
                    <a:pt x="432" y="86"/>
                  </a:lnTo>
                  <a:lnTo>
                    <a:pt x="430" y="88"/>
                  </a:lnTo>
                  <a:lnTo>
                    <a:pt x="430" y="90"/>
                  </a:lnTo>
                  <a:lnTo>
                    <a:pt x="430" y="90"/>
                  </a:lnTo>
                  <a:lnTo>
                    <a:pt x="430" y="90"/>
                  </a:lnTo>
                  <a:lnTo>
                    <a:pt x="430" y="90"/>
                  </a:lnTo>
                  <a:lnTo>
                    <a:pt x="432" y="92"/>
                  </a:lnTo>
                  <a:lnTo>
                    <a:pt x="432" y="92"/>
                  </a:lnTo>
                  <a:lnTo>
                    <a:pt x="434" y="90"/>
                  </a:lnTo>
                  <a:lnTo>
                    <a:pt x="434" y="90"/>
                  </a:lnTo>
                  <a:close/>
                  <a:moveTo>
                    <a:pt x="426" y="94"/>
                  </a:moveTo>
                  <a:lnTo>
                    <a:pt x="426" y="92"/>
                  </a:lnTo>
                  <a:lnTo>
                    <a:pt x="426" y="92"/>
                  </a:lnTo>
                  <a:lnTo>
                    <a:pt x="426" y="90"/>
                  </a:lnTo>
                  <a:lnTo>
                    <a:pt x="426" y="90"/>
                  </a:lnTo>
                  <a:lnTo>
                    <a:pt x="424" y="90"/>
                  </a:lnTo>
                  <a:lnTo>
                    <a:pt x="424" y="90"/>
                  </a:lnTo>
                  <a:lnTo>
                    <a:pt x="424" y="92"/>
                  </a:lnTo>
                  <a:lnTo>
                    <a:pt x="424" y="94"/>
                  </a:lnTo>
                  <a:lnTo>
                    <a:pt x="424" y="94"/>
                  </a:lnTo>
                  <a:lnTo>
                    <a:pt x="424" y="96"/>
                  </a:lnTo>
                  <a:lnTo>
                    <a:pt x="424" y="96"/>
                  </a:lnTo>
                  <a:lnTo>
                    <a:pt x="424" y="96"/>
                  </a:lnTo>
                  <a:lnTo>
                    <a:pt x="424" y="96"/>
                  </a:lnTo>
                  <a:lnTo>
                    <a:pt x="426" y="94"/>
                  </a:lnTo>
                  <a:lnTo>
                    <a:pt x="426" y="94"/>
                  </a:lnTo>
                  <a:close/>
                  <a:moveTo>
                    <a:pt x="420" y="98"/>
                  </a:moveTo>
                  <a:lnTo>
                    <a:pt x="420" y="96"/>
                  </a:lnTo>
                  <a:lnTo>
                    <a:pt x="420" y="96"/>
                  </a:lnTo>
                  <a:lnTo>
                    <a:pt x="420" y="96"/>
                  </a:lnTo>
                  <a:lnTo>
                    <a:pt x="420" y="96"/>
                  </a:lnTo>
                  <a:lnTo>
                    <a:pt x="418" y="94"/>
                  </a:lnTo>
                  <a:lnTo>
                    <a:pt x="418" y="94"/>
                  </a:lnTo>
                  <a:lnTo>
                    <a:pt x="416" y="96"/>
                  </a:lnTo>
                  <a:lnTo>
                    <a:pt x="416" y="98"/>
                  </a:lnTo>
                  <a:lnTo>
                    <a:pt x="416" y="98"/>
                  </a:lnTo>
                  <a:lnTo>
                    <a:pt x="418" y="100"/>
                  </a:lnTo>
                  <a:lnTo>
                    <a:pt x="418" y="100"/>
                  </a:lnTo>
                  <a:lnTo>
                    <a:pt x="418" y="100"/>
                  </a:lnTo>
                  <a:lnTo>
                    <a:pt x="418" y="100"/>
                  </a:lnTo>
                  <a:lnTo>
                    <a:pt x="420" y="98"/>
                  </a:lnTo>
                  <a:lnTo>
                    <a:pt x="420" y="98"/>
                  </a:lnTo>
                  <a:close/>
                  <a:moveTo>
                    <a:pt x="414" y="104"/>
                  </a:moveTo>
                  <a:lnTo>
                    <a:pt x="414" y="100"/>
                  </a:lnTo>
                  <a:lnTo>
                    <a:pt x="414" y="100"/>
                  </a:lnTo>
                  <a:lnTo>
                    <a:pt x="412" y="100"/>
                  </a:lnTo>
                  <a:lnTo>
                    <a:pt x="412" y="100"/>
                  </a:lnTo>
                  <a:lnTo>
                    <a:pt x="412" y="100"/>
                  </a:lnTo>
                  <a:lnTo>
                    <a:pt x="412" y="100"/>
                  </a:lnTo>
                  <a:lnTo>
                    <a:pt x="410" y="100"/>
                  </a:lnTo>
                  <a:lnTo>
                    <a:pt x="410" y="104"/>
                  </a:lnTo>
                  <a:lnTo>
                    <a:pt x="410" y="104"/>
                  </a:lnTo>
                  <a:lnTo>
                    <a:pt x="412" y="104"/>
                  </a:lnTo>
                  <a:lnTo>
                    <a:pt x="412" y="104"/>
                  </a:lnTo>
                  <a:lnTo>
                    <a:pt x="412" y="104"/>
                  </a:lnTo>
                  <a:lnTo>
                    <a:pt x="412" y="104"/>
                  </a:lnTo>
                  <a:lnTo>
                    <a:pt x="414" y="104"/>
                  </a:lnTo>
                  <a:lnTo>
                    <a:pt x="414" y="104"/>
                  </a:lnTo>
                  <a:close/>
                  <a:moveTo>
                    <a:pt x="406" y="108"/>
                  </a:moveTo>
                  <a:lnTo>
                    <a:pt x="406" y="106"/>
                  </a:lnTo>
                  <a:lnTo>
                    <a:pt x="406" y="106"/>
                  </a:lnTo>
                  <a:lnTo>
                    <a:pt x="406" y="104"/>
                  </a:lnTo>
                  <a:lnTo>
                    <a:pt x="406" y="104"/>
                  </a:lnTo>
                  <a:lnTo>
                    <a:pt x="406" y="104"/>
                  </a:lnTo>
                  <a:lnTo>
                    <a:pt x="406" y="104"/>
                  </a:lnTo>
                  <a:lnTo>
                    <a:pt x="404" y="106"/>
                  </a:lnTo>
                  <a:lnTo>
                    <a:pt x="404" y="108"/>
                  </a:lnTo>
                  <a:lnTo>
                    <a:pt x="404" y="108"/>
                  </a:lnTo>
                  <a:lnTo>
                    <a:pt x="404" y="108"/>
                  </a:lnTo>
                  <a:lnTo>
                    <a:pt x="404" y="108"/>
                  </a:lnTo>
                  <a:lnTo>
                    <a:pt x="406" y="110"/>
                  </a:lnTo>
                  <a:lnTo>
                    <a:pt x="406" y="110"/>
                  </a:lnTo>
                  <a:lnTo>
                    <a:pt x="406" y="108"/>
                  </a:lnTo>
                  <a:lnTo>
                    <a:pt x="406" y="108"/>
                  </a:lnTo>
                  <a:close/>
                  <a:moveTo>
                    <a:pt x="400" y="112"/>
                  </a:moveTo>
                  <a:lnTo>
                    <a:pt x="400" y="110"/>
                  </a:lnTo>
                  <a:lnTo>
                    <a:pt x="400" y="110"/>
                  </a:lnTo>
                  <a:lnTo>
                    <a:pt x="400" y="108"/>
                  </a:lnTo>
                  <a:lnTo>
                    <a:pt x="400" y="108"/>
                  </a:lnTo>
                  <a:lnTo>
                    <a:pt x="398" y="108"/>
                  </a:lnTo>
                  <a:lnTo>
                    <a:pt x="398" y="108"/>
                  </a:lnTo>
                  <a:lnTo>
                    <a:pt x="398" y="110"/>
                  </a:lnTo>
                  <a:lnTo>
                    <a:pt x="398" y="112"/>
                  </a:lnTo>
                  <a:lnTo>
                    <a:pt x="398" y="112"/>
                  </a:lnTo>
                  <a:lnTo>
                    <a:pt x="398" y="114"/>
                  </a:lnTo>
                  <a:lnTo>
                    <a:pt x="398" y="114"/>
                  </a:lnTo>
                  <a:lnTo>
                    <a:pt x="398" y="114"/>
                  </a:lnTo>
                  <a:lnTo>
                    <a:pt x="398" y="114"/>
                  </a:lnTo>
                  <a:lnTo>
                    <a:pt x="400" y="112"/>
                  </a:lnTo>
                  <a:lnTo>
                    <a:pt x="400" y="112"/>
                  </a:lnTo>
                  <a:close/>
                  <a:moveTo>
                    <a:pt x="390" y="120"/>
                  </a:moveTo>
                  <a:lnTo>
                    <a:pt x="390" y="118"/>
                  </a:lnTo>
                  <a:lnTo>
                    <a:pt x="390" y="118"/>
                  </a:lnTo>
                  <a:lnTo>
                    <a:pt x="390" y="116"/>
                  </a:lnTo>
                  <a:lnTo>
                    <a:pt x="390" y="116"/>
                  </a:lnTo>
                  <a:lnTo>
                    <a:pt x="390" y="116"/>
                  </a:lnTo>
                  <a:lnTo>
                    <a:pt x="390" y="116"/>
                  </a:lnTo>
                  <a:lnTo>
                    <a:pt x="388" y="118"/>
                  </a:lnTo>
                  <a:lnTo>
                    <a:pt x="388" y="120"/>
                  </a:lnTo>
                  <a:lnTo>
                    <a:pt x="388" y="120"/>
                  </a:lnTo>
                  <a:lnTo>
                    <a:pt x="388" y="120"/>
                  </a:lnTo>
                  <a:lnTo>
                    <a:pt x="388" y="120"/>
                  </a:lnTo>
                  <a:lnTo>
                    <a:pt x="390" y="122"/>
                  </a:lnTo>
                  <a:lnTo>
                    <a:pt x="390" y="122"/>
                  </a:lnTo>
                  <a:lnTo>
                    <a:pt x="390" y="120"/>
                  </a:lnTo>
                  <a:lnTo>
                    <a:pt x="390" y="120"/>
                  </a:lnTo>
                  <a:close/>
                  <a:moveTo>
                    <a:pt x="382" y="118"/>
                  </a:moveTo>
                  <a:lnTo>
                    <a:pt x="382" y="118"/>
                  </a:lnTo>
                  <a:lnTo>
                    <a:pt x="382" y="116"/>
                  </a:lnTo>
                  <a:lnTo>
                    <a:pt x="382" y="116"/>
                  </a:lnTo>
                  <a:lnTo>
                    <a:pt x="378" y="118"/>
                  </a:lnTo>
                  <a:lnTo>
                    <a:pt x="378" y="118"/>
                  </a:lnTo>
                  <a:lnTo>
                    <a:pt x="378" y="120"/>
                  </a:lnTo>
                  <a:lnTo>
                    <a:pt x="376" y="124"/>
                  </a:lnTo>
                  <a:lnTo>
                    <a:pt x="376" y="126"/>
                  </a:lnTo>
                  <a:lnTo>
                    <a:pt x="376" y="126"/>
                  </a:lnTo>
                  <a:lnTo>
                    <a:pt x="378" y="132"/>
                  </a:lnTo>
                  <a:lnTo>
                    <a:pt x="380" y="134"/>
                  </a:lnTo>
                  <a:lnTo>
                    <a:pt x="382" y="134"/>
                  </a:lnTo>
                  <a:lnTo>
                    <a:pt x="382" y="134"/>
                  </a:lnTo>
                  <a:lnTo>
                    <a:pt x="382" y="126"/>
                  </a:lnTo>
                  <a:lnTo>
                    <a:pt x="382" y="118"/>
                  </a:lnTo>
                  <a:lnTo>
                    <a:pt x="382" y="118"/>
                  </a:lnTo>
                  <a:close/>
                  <a:moveTo>
                    <a:pt x="238" y="212"/>
                  </a:moveTo>
                  <a:lnTo>
                    <a:pt x="276" y="184"/>
                  </a:lnTo>
                  <a:lnTo>
                    <a:pt x="268" y="182"/>
                  </a:lnTo>
                  <a:lnTo>
                    <a:pt x="268" y="182"/>
                  </a:lnTo>
                  <a:lnTo>
                    <a:pt x="264" y="188"/>
                  </a:lnTo>
                  <a:lnTo>
                    <a:pt x="262" y="186"/>
                  </a:lnTo>
                  <a:lnTo>
                    <a:pt x="262" y="186"/>
                  </a:lnTo>
                  <a:lnTo>
                    <a:pt x="264" y="180"/>
                  </a:lnTo>
                  <a:lnTo>
                    <a:pt x="252" y="176"/>
                  </a:lnTo>
                  <a:lnTo>
                    <a:pt x="252" y="176"/>
                  </a:lnTo>
                  <a:lnTo>
                    <a:pt x="252" y="174"/>
                  </a:lnTo>
                  <a:lnTo>
                    <a:pt x="250" y="174"/>
                  </a:lnTo>
                  <a:lnTo>
                    <a:pt x="250" y="176"/>
                  </a:lnTo>
                  <a:lnTo>
                    <a:pt x="216" y="170"/>
                  </a:lnTo>
                  <a:lnTo>
                    <a:pt x="216" y="170"/>
                  </a:lnTo>
                  <a:lnTo>
                    <a:pt x="212" y="174"/>
                  </a:lnTo>
                  <a:lnTo>
                    <a:pt x="208" y="178"/>
                  </a:lnTo>
                  <a:lnTo>
                    <a:pt x="200" y="182"/>
                  </a:lnTo>
                  <a:lnTo>
                    <a:pt x="226" y="210"/>
                  </a:lnTo>
                  <a:lnTo>
                    <a:pt x="226" y="210"/>
                  </a:lnTo>
                  <a:lnTo>
                    <a:pt x="230" y="214"/>
                  </a:lnTo>
                  <a:lnTo>
                    <a:pt x="234" y="214"/>
                  </a:lnTo>
                  <a:lnTo>
                    <a:pt x="238" y="212"/>
                  </a:lnTo>
                  <a:lnTo>
                    <a:pt x="238" y="212"/>
                  </a:lnTo>
                  <a:close/>
                  <a:moveTo>
                    <a:pt x="274" y="166"/>
                  </a:moveTo>
                  <a:lnTo>
                    <a:pt x="274" y="164"/>
                  </a:lnTo>
                  <a:lnTo>
                    <a:pt x="252" y="158"/>
                  </a:lnTo>
                  <a:lnTo>
                    <a:pt x="228" y="158"/>
                  </a:lnTo>
                  <a:lnTo>
                    <a:pt x="228" y="158"/>
                  </a:lnTo>
                  <a:lnTo>
                    <a:pt x="262" y="162"/>
                  </a:lnTo>
                  <a:lnTo>
                    <a:pt x="274" y="166"/>
                  </a:lnTo>
                  <a:close/>
                  <a:moveTo>
                    <a:pt x="214" y="158"/>
                  </a:moveTo>
                  <a:lnTo>
                    <a:pt x="216" y="156"/>
                  </a:lnTo>
                  <a:lnTo>
                    <a:pt x="176" y="152"/>
                  </a:lnTo>
                  <a:lnTo>
                    <a:pt x="176" y="152"/>
                  </a:lnTo>
                  <a:lnTo>
                    <a:pt x="214" y="158"/>
                  </a:lnTo>
                  <a:close/>
                  <a:moveTo>
                    <a:pt x="202" y="168"/>
                  </a:moveTo>
                  <a:lnTo>
                    <a:pt x="186" y="168"/>
                  </a:lnTo>
                  <a:lnTo>
                    <a:pt x="198" y="180"/>
                  </a:lnTo>
                  <a:lnTo>
                    <a:pt x="198" y="180"/>
                  </a:lnTo>
                  <a:lnTo>
                    <a:pt x="202" y="168"/>
                  </a:lnTo>
                  <a:lnTo>
                    <a:pt x="202"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grpSp>
          <p:nvGrpSpPr>
            <p:cNvPr id="15" name="Group 30"/>
            <p:cNvGrpSpPr/>
            <p:nvPr/>
          </p:nvGrpSpPr>
          <p:grpSpPr>
            <a:xfrm>
              <a:off x="450850" y="6053137"/>
              <a:ext cx="708487" cy="435992"/>
              <a:chOff x="5519738" y="3235325"/>
              <a:chExt cx="825500" cy="508000"/>
            </a:xfrm>
            <a:grpFill/>
          </p:grpSpPr>
          <p:sp>
            <p:nvSpPr>
              <p:cNvPr id="18" name="Freeform 57"/>
              <p:cNvSpPr>
                <a:spLocks/>
              </p:cNvSpPr>
              <p:nvPr/>
            </p:nvSpPr>
            <p:spPr bwMode="auto">
              <a:xfrm>
                <a:off x="5770563" y="3590925"/>
                <a:ext cx="3175" cy="9525"/>
              </a:xfrm>
              <a:custGeom>
                <a:avLst/>
                <a:gdLst>
                  <a:gd name="T0" fmla="*/ 2 w 2"/>
                  <a:gd name="T1" fmla="*/ 0 h 6"/>
                  <a:gd name="T2" fmla="*/ 2 w 2"/>
                  <a:gd name="T3" fmla="*/ 6 h 6"/>
                  <a:gd name="T4" fmla="*/ 0 w 2"/>
                  <a:gd name="T5" fmla="*/ 2 h 6"/>
                  <a:gd name="T6" fmla="*/ 2 w 2"/>
                  <a:gd name="T7" fmla="*/ 0 h 6"/>
                </a:gdLst>
                <a:ahLst/>
                <a:cxnLst>
                  <a:cxn ang="0">
                    <a:pos x="T0" y="T1"/>
                  </a:cxn>
                  <a:cxn ang="0">
                    <a:pos x="T2" y="T3"/>
                  </a:cxn>
                  <a:cxn ang="0">
                    <a:pos x="T4" y="T5"/>
                  </a:cxn>
                  <a:cxn ang="0">
                    <a:pos x="T6" y="T7"/>
                  </a:cxn>
                </a:cxnLst>
                <a:rect l="0" t="0" r="r" b="b"/>
                <a:pathLst>
                  <a:path w="2" h="6">
                    <a:moveTo>
                      <a:pt x="2" y="0"/>
                    </a:moveTo>
                    <a:lnTo>
                      <a:pt x="2" y="6"/>
                    </a:lnTo>
                    <a:lnTo>
                      <a:pt x="0" y="2"/>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19" name="Freeform 58"/>
              <p:cNvSpPr>
                <a:spLocks/>
              </p:cNvSpPr>
              <p:nvPr/>
            </p:nvSpPr>
            <p:spPr bwMode="auto">
              <a:xfrm>
                <a:off x="5789613" y="3571875"/>
                <a:ext cx="6350" cy="25400"/>
              </a:xfrm>
              <a:custGeom>
                <a:avLst/>
                <a:gdLst>
                  <a:gd name="T0" fmla="*/ 0 w 4"/>
                  <a:gd name="T1" fmla="*/ 0 h 16"/>
                  <a:gd name="T2" fmla="*/ 4 w 4"/>
                  <a:gd name="T3" fmla="*/ 10 h 16"/>
                  <a:gd name="T4" fmla="*/ 0 w 4"/>
                  <a:gd name="T5" fmla="*/ 16 h 16"/>
                  <a:gd name="T6" fmla="*/ 0 w 4"/>
                  <a:gd name="T7" fmla="*/ 0 h 16"/>
                </a:gdLst>
                <a:ahLst/>
                <a:cxnLst>
                  <a:cxn ang="0">
                    <a:pos x="T0" y="T1"/>
                  </a:cxn>
                  <a:cxn ang="0">
                    <a:pos x="T2" y="T3"/>
                  </a:cxn>
                  <a:cxn ang="0">
                    <a:pos x="T4" y="T5"/>
                  </a:cxn>
                  <a:cxn ang="0">
                    <a:pos x="T6" y="T7"/>
                  </a:cxn>
                </a:cxnLst>
                <a:rect l="0" t="0" r="r" b="b"/>
                <a:pathLst>
                  <a:path w="4" h="16">
                    <a:moveTo>
                      <a:pt x="0" y="0"/>
                    </a:moveTo>
                    <a:lnTo>
                      <a:pt x="4" y="10"/>
                    </a:lnTo>
                    <a:lnTo>
                      <a:pt x="0" y="1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20" name="Freeform 59"/>
              <p:cNvSpPr>
                <a:spLocks/>
              </p:cNvSpPr>
              <p:nvPr/>
            </p:nvSpPr>
            <p:spPr bwMode="auto">
              <a:xfrm>
                <a:off x="5799138" y="3622675"/>
                <a:ext cx="3175" cy="19050"/>
              </a:xfrm>
              <a:custGeom>
                <a:avLst/>
                <a:gdLst>
                  <a:gd name="T0" fmla="*/ 0 w 2"/>
                  <a:gd name="T1" fmla="*/ 0 h 12"/>
                  <a:gd name="T2" fmla="*/ 2 w 2"/>
                  <a:gd name="T3" fmla="*/ 12 h 12"/>
                  <a:gd name="T4" fmla="*/ 0 w 2"/>
                  <a:gd name="T5" fmla="*/ 10 h 12"/>
                  <a:gd name="T6" fmla="*/ 0 w 2"/>
                  <a:gd name="T7" fmla="*/ 2 h 12"/>
                  <a:gd name="T8" fmla="*/ 0 w 2"/>
                  <a:gd name="T9" fmla="*/ 0 h 12"/>
                </a:gdLst>
                <a:ahLst/>
                <a:cxnLst>
                  <a:cxn ang="0">
                    <a:pos x="T0" y="T1"/>
                  </a:cxn>
                  <a:cxn ang="0">
                    <a:pos x="T2" y="T3"/>
                  </a:cxn>
                  <a:cxn ang="0">
                    <a:pos x="T4" y="T5"/>
                  </a:cxn>
                  <a:cxn ang="0">
                    <a:pos x="T6" y="T7"/>
                  </a:cxn>
                  <a:cxn ang="0">
                    <a:pos x="T8" y="T9"/>
                  </a:cxn>
                </a:cxnLst>
                <a:rect l="0" t="0" r="r" b="b"/>
                <a:pathLst>
                  <a:path w="2" h="12">
                    <a:moveTo>
                      <a:pt x="0" y="0"/>
                    </a:moveTo>
                    <a:lnTo>
                      <a:pt x="2" y="12"/>
                    </a:lnTo>
                    <a:lnTo>
                      <a:pt x="0" y="10"/>
                    </a:lnTo>
                    <a:lnTo>
                      <a:pt x="0"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21" name="Freeform 60"/>
              <p:cNvSpPr>
                <a:spLocks/>
              </p:cNvSpPr>
              <p:nvPr/>
            </p:nvSpPr>
            <p:spPr bwMode="auto">
              <a:xfrm>
                <a:off x="5770563" y="3670300"/>
                <a:ext cx="3175" cy="9525"/>
              </a:xfrm>
              <a:custGeom>
                <a:avLst/>
                <a:gdLst>
                  <a:gd name="T0" fmla="*/ 2 w 2"/>
                  <a:gd name="T1" fmla="*/ 0 h 6"/>
                  <a:gd name="T2" fmla="*/ 2 w 2"/>
                  <a:gd name="T3" fmla="*/ 6 h 6"/>
                  <a:gd name="T4" fmla="*/ 0 w 2"/>
                  <a:gd name="T5" fmla="*/ 4 h 6"/>
                  <a:gd name="T6" fmla="*/ 2 w 2"/>
                  <a:gd name="T7" fmla="*/ 0 h 6"/>
                </a:gdLst>
                <a:ahLst/>
                <a:cxnLst>
                  <a:cxn ang="0">
                    <a:pos x="T0" y="T1"/>
                  </a:cxn>
                  <a:cxn ang="0">
                    <a:pos x="T2" y="T3"/>
                  </a:cxn>
                  <a:cxn ang="0">
                    <a:pos x="T4" y="T5"/>
                  </a:cxn>
                  <a:cxn ang="0">
                    <a:pos x="T6" y="T7"/>
                  </a:cxn>
                </a:cxnLst>
                <a:rect l="0" t="0" r="r" b="b"/>
                <a:pathLst>
                  <a:path w="2" h="6">
                    <a:moveTo>
                      <a:pt x="2" y="0"/>
                    </a:moveTo>
                    <a:lnTo>
                      <a:pt x="2" y="6"/>
                    </a:lnTo>
                    <a:lnTo>
                      <a:pt x="0" y="4"/>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22" name="Freeform 61"/>
              <p:cNvSpPr>
                <a:spLocks/>
              </p:cNvSpPr>
              <p:nvPr/>
            </p:nvSpPr>
            <p:spPr bwMode="auto">
              <a:xfrm>
                <a:off x="5792788" y="3670300"/>
                <a:ext cx="6350" cy="22225"/>
              </a:xfrm>
              <a:custGeom>
                <a:avLst/>
                <a:gdLst>
                  <a:gd name="T0" fmla="*/ 4 w 4"/>
                  <a:gd name="T1" fmla="*/ 4 h 14"/>
                  <a:gd name="T2" fmla="*/ 0 w 4"/>
                  <a:gd name="T3" fmla="*/ 14 h 14"/>
                  <a:gd name="T4" fmla="*/ 0 w 4"/>
                  <a:gd name="T5" fmla="*/ 0 h 14"/>
                  <a:gd name="T6" fmla="*/ 4 w 4"/>
                  <a:gd name="T7" fmla="*/ 4 h 14"/>
                </a:gdLst>
                <a:ahLst/>
                <a:cxnLst>
                  <a:cxn ang="0">
                    <a:pos x="T0" y="T1"/>
                  </a:cxn>
                  <a:cxn ang="0">
                    <a:pos x="T2" y="T3"/>
                  </a:cxn>
                  <a:cxn ang="0">
                    <a:pos x="T4" y="T5"/>
                  </a:cxn>
                  <a:cxn ang="0">
                    <a:pos x="T6" y="T7"/>
                  </a:cxn>
                </a:cxnLst>
                <a:rect l="0" t="0" r="r" b="b"/>
                <a:pathLst>
                  <a:path w="4" h="14">
                    <a:moveTo>
                      <a:pt x="4" y="4"/>
                    </a:moveTo>
                    <a:lnTo>
                      <a:pt x="0" y="14"/>
                    </a:lnTo>
                    <a:lnTo>
                      <a:pt x="0" y="0"/>
                    </a:lnTo>
                    <a:lnTo>
                      <a:pt x="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23" name="Freeform 62"/>
              <p:cNvSpPr>
                <a:spLocks/>
              </p:cNvSpPr>
              <p:nvPr/>
            </p:nvSpPr>
            <p:spPr bwMode="auto">
              <a:xfrm>
                <a:off x="5545138" y="3527425"/>
                <a:ext cx="3175" cy="6350"/>
              </a:xfrm>
              <a:custGeom>
                <a:avLst/>
                <a:gdLst>
                  <a:gd name="T0" fmla="*/ 0 w 2"/>
                  <a:gd name="T1" fmla="*/ 0 h 4"/>
                  <a:gd name="T2" fmla="*/ 2 w 2"/>
                  <a:gd name="T3" fmla="*/ 4 h 4"/>
                  <a:gd name="T4" fmla="*/ 0 w 2"/>
                  <a:gd name="T5" fmla="*/ 2 h 4"/>
                  <a:gd name="T6" fmla="*/ 0 w 2"/>
                  <a:gd name="T7" fmla="*/ 0 h 4"/>
                </a:gdLst>
                <a:ahLst/>
                <a:cxnLst>
                  <a:cxn ang="0">
                    <a:pos x="T0" y="T1"/>
                  </a:cxn>
                  <a:cxn ang="0">
                    <a:pos x="T2" y="T3"/>
                  </a:cxn>
                  <a:cxn ang="0">
                    <a:pos x="T4" y="T5"/>
                  </a:cxn>
                  <a:cxn ang="0">
                    <a:pos x="T6" y="T7"/>
                  </a:cxn>
                </a:cxnLst>
                <a:rect l="0" t="0" r="r" b="b"/>
                <a:pathLst>
                  <a:path w="2" h="4">
                    <a:moveTo>
                      <a:pt x="0" y="0"/>
                    </a:moveTo>
                    <a:lnTo>
                      <a:pt x="2" y="4"/>
                    </a:lnTo>
                    <a:lnTo>
                      <a:pt x="0"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24" name="Freeform 63"/>
              <p:cNvSpPr>
                <a:spLocks/>
              </p:cNvSpPr>
              <p:nvPr/>
            </p:nvSpPr>
            <p:spPr bwMode="auto">
              <a:xfrm>
                <a:off x="5554663" y="3514725"/>
                <a:ext cx="3175" cy="15875"/>
              </a:xfrm>
              <a:custGeom>
                <a:avLst/>
                <a:gdLst>
                  <a:gd name="T0" fmla="*/ 0 w 2"/>
                  <a:gd name="T1" fmla="*/ 0 h 10"/>
                  <a:gd name="T2" fmla="*/ 2 w 2"/>
                  <a:gd name="T3" fmla="*/ 6 h 10"/>
                  <a:gd name="T4" fmla="*/ 0 w 2"/>
                  <a:gd name="T5" fmla="*/ 10 h 10"/>
                  <a:gd name="T6" fmla="*/ 0 w 2"/>
                  <a:gd name="T7" fmla="*/ 0 h 10"/>
                </a:gdLst>
                <a:ahLst/>
                <a:cxnLst>
                  <a:cxn ang="0">
                    <a:pos x="T0" y="T1"/>
                  </a:cxn>
                  <a:cxn ang="0">
                    <a:pos x="T2" y="T3"/>
                  </a:cxn>
                  <a:cxn ang="0">
                    <a:pos x="T4" y="T5"/>
                  </a:cxn>
                  <a:cxn ang="0">
                    <a:pos x="T6" y="T7"/>
                  </a:cxn>
                </a:cxnLst>
                <a:rect l="0" t="0" r="r" b="b"/>
                <a:pathLst>
                  <a:path w="2" h="10">
                    <a:moveTo>
                      <a:pt x="0" y="0"/>
                    </a:moveTo>
                    <a:lnTo>
                      <a:pt x="2" y="6"/>
                    </a:lnTo>
                    <a:lnTo>
                      <a:pt x="0" y="1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25" name="Freeform 64"/>
              <p:cNvSpPr>
                <a:spLocks/>
              </p:cNvSpPr>
              <p:nvPr/>
            </p:nvSpPr>
            <p:spPr bwMode="auto">
              <a:xfrm>
                <a:off x="5545138" y="3587750"/>
                <a:ext cx="3175" cy="6350"/>
              </a:xfrm>
              <a:custGeom>
                <a:avLst/>
                <a:gdLst>
                  <a:gd name="T0" fmla="*/ 2 w 2"/>
                  <a:gd name="T1" fmla="*/ 0 h 4"/>
                  <a:gd name="T2" fmla="*/ 2 w 2"/>
                  <a:gd name="T3" fmla="*/ 4 h 4"/>
                  <a:gd name="T4" fmla="*/ 0 w 2"/>
                  <a:gd name="T5" fmla="*/ 2 h 4"/>
                  <a:gd name="T6" fmla="*/ 2 w 2"/>
                  <a:gd name="T7" fmla="*/ 0 h 4"/>
                </a:gdLst>
                <a:ahLst/>
                <a:cxnLst>
                  <a:cxn ang="0">
                    <a:pos x="T0" y="T1"/>
                  </a:cxn>
                  <a:cxn ang="0">
                    <a:pos x="T2" y="T3"/>
                  </a:cxn>
                  <a:cxn ang="0">
                    <a:pos x="T4" y="T5"/>
                  </a:cxn>
                  <a:cxn ang="0">
                    <a:pos x="T6" y="T7"/>
                  </a:cxn>
                </a:cxnLst>
                <a:rect l="0" t="0" r="r" b="b"/>
                <a:pathLst>
                  <a:path w="2" h="4">
                    <a:moveTo>
                      <a:pt x="2" y="0"/>
                    </a:moveTo>
                    <a:lnTo>
                      <a:pt x="2" y="4"/>
                    </a:lnTo>
                    <a:lnTo>
                      <a:pt x="0" y="2"/>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26" name="Freeform 65"/>
              <p:cNvSpPr>
                <a:spLocks/>
              </p:cNvSpPr>
              <p:nvPr/>
            </p:nvSpPr>
            <p:spPr bwMode="auto">
              <a:xfrm>
                <a:off x="5557838" y="3587750"/>
                <a:ext cx="3175" cy="15875"/>
              </a:xfrm>
              <a:custGeom>
                <a:avLst/>
                <a:gdLst>
                  <a:gd name="T0" fmla="*/ 0 w 2"/>
                  <a:gd name="T1" fmla="*/ 0 h 10"/>
                  <a:gd name="T2" fmla="*/ 2 w 2"/>
                  <a:gd name="T3" fmla="*/ 2 h 10"/>
                  <a:gd name="T4" fmla="*/ 0 w 2"/>
                  <a:gd name="T5" fmla="*/ 10 h 10"/>
                  <a:gd name="T6" fmla="*/ 0 w 2"/>
                  <a:gd name="T7" fmla="*/ 0 h 10"/>
                </a:gdLst>
                <a:ahLst/>
                <a:cxnLst>
                  <a:cxn ang="0">
                    <a:pos x="T0" y="T1"/>
                  </a:cxn>
                  <a:cxn ang="0">
                    <a:pos x="T2" y="T3"/>
                  </a:cxn>
                  <a:cxn ang="0">
                    <a:pos x="T4" y="T5"/>
                  </a:cxn>
                  <a:cxn ang="0">
                    <a:pos x="T6" y="T7"/>
                  </a:cxn>
                </a:cxnLst>
                <a:rect l="0" t="0" r="r" b="b"/>
                <a:pathLst>
                  <a:path w="2" h="10">
                    <a:moveTo>
                      <a:pt x="0" y="0"/>
                    </a:moveTo>
                    <a:lnTo>
                      <a:pt x="2" y="2"/>
                    </a:lnTo>
                    <a:lnTo>
                      <a:pt x="0" y="1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27" name="Freeform 66"/>
              <p:cNvSpPr>
                <a:spLocks/>
              </p:cNvSpPr>
              <p:nvPr/>
            </p:nvSpPr>
            <p:spPr bwMode="auto">
              <a:xfrm>
                <a:off x="5561013" y="3552825"/>
                <a:ext cx="0" cy="12700"/>
              </a:xfrm>
              <a:custGeom>
                <a:avLst/>
                <a:gdLst>
                  <a:gd name="T0" fmla="*/ 0 h 8"/>
                  <a:gd name="T1" fmla="*/ 8 h 8"/>
                  <a:gd name="T2" fmla="*/ 6 h 8"/>
                  <a:gd name="T3" fmla="*/ 0 h 8"/>
                  <a:gd name="T4" fmla="*/ 0 h 8"/>
                </a:gdLst>
                <a:ahLst/>
                <a:cxnLst>
                  <a:cxn ang="0">
                    <a:pos x="0" y="T0"/>
                  </a:cxn>
                  <a:cxn ang="0">
                    <a:pos x="0" y="T1"/>
                  </a:cxn>
                  <a:cxn ang="0">
                    <a:pos x="0" y="T2"/>
                  </a:cxn>
                  <a:cxn ang="0">
                    <a:pos x="0" y="T3"/>
                  </a:cxn>
                  <a:cxn ang="0">
                    <a:pos x="0" y="T4"/>
                  </a:cxn>
                </a:cxnLst>
                <a:rect l="0" t="0" r="r" b="b"/>
                <a:pathLst>
                  <a:path h="8">
                    <a:moveTo>
                      <a:pt x="0" y="0"/>
                    </a:moveTo>
                    <a:lnTo>
                      <a:pt x="0" y="8"/>
                    </a:lnTo>
                    <a:lnTo>
                      <a:pt x="0" y="6"/>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28" name="Freeform 67"/>
              <p:cNvSpPr>
                <a:spLocks noEditPoints="1"/>
              </p:cNvSpPr>
              <p:nvPr/>
            </p:nvSpPr>
            <p:spPr bwMode="auto">
              <a:xfrm>
                <a:off x="5519738" y="3235325"/>
                <a:ext cx="825500" cy="508000"/>
              </a:xfrm>
              <a:custGeom>
                <a:avLst/>
                <a:gdLst>
                  <a:gd name="T0" fmla="*/ 480 w 520"/>
                  <a:gd name="T1" fmla="*/ 152 h 320"/>
                  <a:gd name="T2" fmla="*/ 500 w 520"/>
                  <a:gd name="T3" fmla="*/ 180 h 320"/>
                  <a:gd name="T4" fmla="*/ 510 w 520"/>
                  <a:gd name="T5" fmla="*/ 154 h 320"/>
                  <a:gd name="T6" fmla="*/ 516 w 520"/>
                  <a:gd name="T7" fmla="*/ 238 h 320"/>
                  <a:gd name="T8" fmla="*/ 502 w 520"/>
                  <a:gd name="T9" fmla="*/ 270 h 320"/>
                  <a:gd name="T10" fmla="*/ 468 w 520"/>
                  <a:gd name="T11" fmla="*/ 300 h 320"/>
                  <a:gd name="T12" fmla="*/ 422 w 520"/>
                  <a:gd name="T13" fmla="*/ 302 h 320"/>
                  <a:gd name="T14" fmla="*/ 310 w 520"/>
                  <a:gd name="T15" fmla="*/ 288 h 320"/>
                  <a:gd name="T16" fmla="*/ 208 w 520"/>
                  <a:gd name="T17" fmla="*/ 318 h 320"/>
                  <a:gd name="T18" fmla="*/ 152 w 520"/>
                  <a:gd name="T19" fmla="*/ 308 h 320"/>
                  <a:gd name="T20" fmla="*/ 136 w 520"/>
                  <a:gd name="T21" fmla="*/ 258 h 320"/>
                  <a:gd name="T22" fmla="*/ 62 w 520"/>
                  <a:gd name="T23" fmla="*/ 224 h 320"/>
                  <a:gd name="T24" fmla="*/ 48 w 520"/>
                  <a:gd name="T25" fmla="*/ 254 h 320"/>
                  <a:gd name="T26" fmla="*/ 8 w 520"/>
                  <a:gd name="T27" fmla="*/ 234 h 320"/>
                  <a:gd name="T28" fmla="*/ 0 w 520"/>
                  <a:gd name="T29" fmla="*/ 182 h 320"/>
                  <a:gd name="T30" fmla="*/ 8 w 520"/>
                  <a:gd name="T31" fmla="*/ 92 h 320"/>
                  <a:gd name="T32" fmla="*/ 14 w 520"/>
                  <a:gd name="T33" fmla="*/ 74 h 320"/>
                  <a:gd name="T34" fmla="*/ 46 w 520"/>
                  <a:gd name="T35" fmla="*/ 22 h 320"/>
                  <a:gd name="T36" fmla="*/ 106 w 520"/>
                  <a:gd name="T37" fmla="*/ 0 h 320"/>
                  <a:gd name="T38" fmla="*/ 210 w 520"/>
                  <a:gd name="T39" fmla="*/ 10 h 320"/>
                  <a:gd name="T40" fmla="*/ 286 w 520"/>
                  <a:gd name="T41" fmla="*/ 14 h 320"/>
                  <a:gd name="T42" fmla="*/ 360 w 520"/>
                  <a:gd name="T43" fmla="*/ 52 h 320"/>
                  <a:gd name="T44" fmla="*/ 404 w 520"/>
                  <a:gd name="T45" fmla="*/ 78 h 320"/>
                  <a:gd name="T46" fmla="*/ 408 w 520"/>
                  <a:gd name="T47" fmla="*/ 96 h 320"/>
                  <a:gd name="T48" fmla="*/ 494 w 520"/>
                  <a:gd name="T49" fmla="*/ 134 h 320"/>
                  <a:gd name="T50" fmla="*/ 388 w 520"/>
                  <a:gd name="T51" fmla="*/ 88 h 320"/>
                  <a:gd name="T52" fmla="*/ 280 w 520"/>
                  <a:gd name="T53" fmla="*/ 20 h 320"/>
                  <a:gd name="T54" fmla="*/ 154 w 520"/>
                  <a:gd name="T55" fmla="*/ 82 h 320"/>
                  <a:gd name="T56" fmla="*/ 204 w 520"/>
                  <a:gd name="T57" fmla="*/ 86 h 320"/>
                  <a:gd name="T58" fmla="*/ 204 w 520"/>
                  <a:gd name="T59" fmla="*/ 82 h 320"/>
                  <a:gd name="T60" fmla="*/ 372 w 520"/>
                  <a:gd name="T61" fmla="*/ 96 h 320"/>
                  <a:gd name="T62" fmla="*/ 276 w 520"/>
                  <a:gd name="T63" fmla="*/ 88 h 320"/>
                  <a:gd name="T64" fmla="*/ 348 w 520"/>
                  <a:gd name="T65" fmla="*/ 88 h 320"/>
                  <a:gd name="T66" fmla="*/ 308 w 520"/>
                  <a:gd name="T67" fmla="*/ 180 h 320"/>
                  <a:gd name="T68" fmla="*/ 204 w 520"/>
                  <a:gd name="T69" fmla="*/ 152 h 320"/>
                  <a:gd name="T70" fmla="*/ 236 w 520"/>
                  <a:gd name="T71" fmla="*/ 180 h 320"/>
                  <a:gd name="T72" fmla="*/ 168 w 520"/>
                  <a:gd name="T73" fmla="*/ 296 h 320"/>
                  <a:gd name="T74" fmla="*/ 174 w 520"/>
                  <a:gd name="T75" fmla="*/ 218 h 320"/>
                  <a:gd name="T76" fmla="*/ 156 w 520"/>
                  <a:gd name="T77" fmla="*/ 206 h 320"/>
                  <a:gd name="T78" fmla="*/ 150 w 520"/>
                  <a:gd name="T79" fmla="*/ 286 h 320"/>
                  <a:gd name="T80" fmla="*/ 134 w 520"/>
                  <a:gd name="T81" fmla="*/ 66 h 320"/>
                  <a:gd name="T82" fmla="*/ 120 w 520"/>
                  <a:gd name="T83" fmla="*/ 22 h 320"/>
                  <a:gd name="T84" fmla="*/ 86 w 520"/>
                  <a:gd name="T85" fmla="*/ 72 h 320"/>
                  <a:gd name="T86" fmla="*/ 122 w 520"/>
                  <a:gd name="T87" fmla="*/ 82 h 320"/>
                  <a:gd name="T88" fmla="*/ 134 w 520"/>
                  <a:gd name="T89" fmla="*/ 66 h 320"/>
                  <a:gd name="T90" fmla="*/ 58 w 520"/>
                  <a:gd name="T91" fmla="*/ 70 h 320"/>
                  <a:gd name="T92" fmla="*/ 94 w 520"/>
                  <a:gd name="T93" fmla="*/ 20 h 320"/>
                  <a:gd name="T94" fmla="*/ 70 w 520"/>
                  <a:gd name="T95" fmla="*/ 24 h 320"/>
                  <a:gd name="T96" fmla="*/ 46 w 520"/>
                  <a:gd name="T97" fmla="*/ 78 h 320"/>
                  <a:gd name="T98" fmla="*/ 62 w 520"/>
                  <a:gd name="T99" fmla="*/ 50 h 320"/>
                  <a:gd name="T100" fmla="*/ 50 w 520"/>
                  <a:gd name="T101" fmla="*/ 26 h 320"/>
                  <a:gd name="T102" fmla="*/ 22 w 520"/>
                  <a:gd name="T103" fmla="*/ 86 h 320"/>
                  <a:gd name="T104" fmla="*/ 48 w 520"/>
                  <a:gd name="T105" fmla="*/ 48 h 320"/>
                  <a:gd name="T106" fmla="*/ 24 w 520"/>
                  <a:gd name="T107" fmla="*/ 230 h 320"/>
                  <a:gd name="T108" fmla="*/ 22 w 520"/>
                  <a:gd name="T109" fmla="*/ 172 h 320"/>
                  <a:gd name="T110" fmla="*/ 10 w 520"/>
                  <a:gd name="T111" fmla="*/ 204 h 320"/>
                  <a:gd name="T112" fmla="*/ 18 w 520"/>
                  <a:gd name="T113" fmla="*/ 24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20" h="320">
                    <a:moveTo>
                      <a:pt x="514" y="176"/>
                    </a:moveTo>
                    <a:lnTo>
                      <a:pt x="514" y="176"/>
                    </a:lnTo>
                    <a:lnTo>
                      <a:pt x="512" y="166"/>
                    </a:lnTo>
                    <a:lnTo>
                      <a:pt x="510" y="158"/>
                    </a:lnTo>
                    <a:lnTo>
                      <a:pt x="506" y="150"/>
                    </a:lnTo>
                    <a:lnTo>
                      <a:pt x="480" y="152"/>
                    </a:lnTo>
                    <a:lnTo>
                      <a:pt x="480" y="152"/>
                    </a:lnTo>
                    <a:lnTo>
                      <a:pt x="480" y="168"/>
                    </a:lnTo>
                    <a:lnTo>
                      <a:pt x="480" y="180"/>
                    </a:lnTo>
                    <a:lnTo>
                      <a:pt x="480" y="180"/>
                    </a:lnTo>
                    <a:lnTo>
                      <a:pt x="488" y="180"/>
                    </a:lnTo>
                    <a:lnTo>
                      <a:pt x="500" y="180"/>
                    </a:lnTo>
                    <a:lnTo>
                      <a:pt x="514" y="176"/>
                    </a:lnTo>
                    <a:lnTo>
                      <a:pt x="514" y="176"/>
                    </a:lnTo>
                    <a:close/>
                    <a:moveTo>
                      <a:pt x="500" y="138"/>
                    </a:moveTo>
                    <a:lnTo>
                      <a:pt x="500" y="138"/>
                    </a:lnTo>
                    <a:lnTo>
                      <a:pt x="506" y="144"/>
                    </a:lnTo>
                    <a:lnTo>
                      <a:pt x="510" y="154"/>
                    </a:lnTo>
                    <a:lnTo>
                      <a:pt x="516" y="176"/>
                    </a:lnTo>
                    <a:lnTo>
                      <a:pt x="518" y="198"/>
                    </a:lnTo>
                    <a:lnTo>
                      <a:pt x="520" y="206"/>
                    </a:lnTo>
                    <a:lnTo>
                      <a:pt x="520" y="206"/>
                    </a:lnTo>
                    <a:lnTo>
                      <a:pt x="520" y="224"/>
                    </a:lnTo>
                    <a:lnTo>
                      <a:pt x="516" y="238"/>
                    </a:lnTo>
                    <a:lnTo>
                      <a:pt x="512" y="250"/>
                    </a:lnTo>
                    <a:lnTo>
                      <a:pt x="512" y="250"/>
                    </a:lnTo>
                    <a:lnTo>
                      <a:pt x="512" y="258"/>
                    </a:lnTo>
                    <a:lnTo>
                      <a:pt x="510" y="262"/>
                    </a:lnTo>
                    <a:lnTo>
                      <a:pt x="506" y="268"/>
                    </a:lnTo>
                    <a:lnTo>
                      <a:pt x="502" y="270"/>
                    </a:lnTo>
                    <a:lnTo>
                      <a:pt x="494" y="276"/>
                    </a:lnTo>
                    <a:lnTo>
                      <a:pt x="490" y="276"/>
                    </a:lnTo>
                    <a:lnTo>
                      <a:pt x="490" y="276"/>
                    </a:lnTo>
                    <a:lnTo>
                      <a:pt x="484" y="288"/>
                    </a:lnTo>
                    <a:lnTo>
                      <a:pt x="476" y="296"/>
                    </a:lnTo>
                    <a:lnTo>
                      <a:pt x="468" y="300"/>
                    </a:lnTo>
                    <a:lnTo>
                      <a:pt x="460" y="304"/>
                    </a:lnTo>
                    <a:lnTo>
                      <a:pt x="444" y="306"/>
                    </a:lnTo>
                    <a:lnTo>
                      <a:pt x="438" y="304"/>
                    </a:lnTo>
                    <a:lnTo>
                      <a:pt x="438" y="304"/>
                    </a:lnTo>
                    <a:lnTo>
                      <a:pt x="430" y="304"/>
                    </a:lnTo>
                    <a:lnTo>
                      <a:pt x="422" y="302"/>
                    </a:lnTo>
                    <a:lnTo>
                      <a:pt x="412" y="296"/>
                    </a:lnTo>
                    <a:lnTo>
                      <a:pt x="408" y="288"/>
                    </a:lnTo>
                    <a:lnTo>
                      <a:pt x="406" y="286"/>
                    </a:lnTo>
                    <a:lnTo>
                      <a:pt x="346" y="288"/>
                    </a:lnTo>
                    <a:lnTo>
                      <a:pt x="346" y="288"/>
                    </a:lnTo>
                    <a:lnTo>
                      <a:pt x="310" y="288"/>
                    </a:lnTo>
                    <a:lnTo>
                      <a:pt x="270" y="288"/>
                    </a:lnTo>
                    <a:lnTo>
                      <a:pt x="226" y="286"/>
                    </a:lnTo>
                    <a:lnTo>
                      <a:pt x="226" y="286"/>
                    </a:lnTo>
                    <a:lnTo>
                      <a:pt x="218" y="306"/>
                    </a:lnTo>
                    <a:lnTo>
                      <a:pt x="212" y="316"/>
                    </a:lnTo>
                    <a:lnTo>
                      <a:pt x="208" y="318"/>
                    </a:lnTo>
                    <a:lnTo>
                      <a:pt x="206" y="318"/>
                    </a:lnTo>
                    <a:lnTo>
                      <a:pt x="168" y="320"/>
                    </a:lnTo>
                    <a:lnTo>
                      <a:pt x="168" y="320"/>
                    </a:lnTo>
                    <a:lnTo>
                      <a:pt x="162" y="318"/>
                    </a:lnTo>
                    <a:lnTo>
                      <a:pt x="158" y="316"/>
                    </a:lnTo>
                    <a:lnTo>
                      <a:pt x="152" y="308"/>
                    </a:lnTo>
                    <a:lnTo>
                      <a:pt x="146" y="300"/>
                    </a:lnTo>
                    <a:lnTo>
                      <a:pt x="144" y="288"/>
                    </a:lnTo>
                    <a:lnTo>
                      <a:pt x="140" y="270"/>
                    </a:lnTo>
                    <a:lnTo>
                      <a:pt x="140" y="260"/>
                    </a:lnTo>
                    <a:lnTo>
                      <a:pt x="140" y="260"/>
                    </a:lnTo>
                    <a:lnTo>
                      <a:pt x="136" y="258"/>
                    </a:lnTo>
                    <a:lnTo>
                      <a:pt x="134" y="254"/>
                    </a:lnTo>
                    <a:lnTo>
                      <a:pt x="134" y="250"/>
                    </a:lnTo>
                    <a:lnTo>
                      <a:pt x="66" y="224"/>
                    </a:lnTo>
                    <a:lnTo>
                      <a:pt x="66" y="224"/>
                    </a:lnTo>
                    <a:lnTo>
                      <a:pt x="64" y="224"/>
                    </a:lnTo>
                    <a:lnTo>
                      <a:pt x="62" y="224"/>
                    </a:lnTo>
                    <a:lnTo>
                      <a:pt x="62" y="224"/>
                    </a:lnTo>
                    <a:lnTo>
                      <a:pt x="62" y="234"/>
                    </a:lnTo>
                    <a:lnTo>
                      <a:pt x="60" y="242"/>
                    </a:lnTo>
                    <a:lnTo>
                      <a:pt x="56" y="248"/>
                    </a:lnTo>
                    <a:lnTo>
                      <a:pt x="54" y="252"/>
                    </a:lnTo>
                    <a:lnTo>
                      <a:pt x="48" y="254"/>
                    </a:lnTo>
                    <a:lnTo>
                      <a:pt x="46" y="254"/>
                    </a:lnTo>
                    <a:lnTo>
                      <a:pt x="22" y="254"/>
                    </a:lnTo>
                    <a:lnTo>
                      <a:pt x="22" y="254"/>
                    </a:lnTo>
                    <a:lnTo>
                      <a:pt x="16" y="250"/>
                    </a:lnTo>
                    <a:lnTo>
                      <a:pt x="12" y="242"/>
                    </a:lnTo>
                    <a:lnTo>
                      <a:pt x="8" y="234"/>
                    </a:lnTo>
                    <a:lnTo>
                      <a:pt x="8" y="224"/>
                    </a:lnTo>
                    <a:lnTo>
                      <a:pt x="6" y="208"/>
                    </a:lnTo>
                    <a:lnTo>
                      <a:pt x="6" y="202"/>
                    </a:lnTo>
                    <a:lnTo>
                      <a:pt x="6" y="202"/>
                    </a:lnTo>
                    <a:lnTo>
                      <a:pt x="2" y="194"/>
                    </a:lnTo>
                    <a:lnTo>
                      <a:pt x="0" y="182"/>
                    </a:lnTo>
                    <a:lnTo>
                      <a:pt x="0" y="150"/>
                    </a:lnTo>
                    <a:lnTo>
                      <a:pt x="0" y="108"/>
                    </a:lnTo>
                    <a:lnTo>
                      <a:pt x="0" y="108"/>
                    </a:lnTo>
                    <a:lnTo>
                      <a:pt x="2" y="102"/>
                    </a:lnTo>
                    <a:lnTo>
                      <a:pt x="4" y="96"/>
                    </a:lnTo>
                    <a:lnTo>
                      <a:pt x="8" y="92"/>
                    </a:lnTo>
                    <a:lnTo>
                      <a:pt x="8" y="92"/>
                    </a:lnTo>
                    <a:lnTo>
                      <a:pt x="10" y="90"/>
                    </a:lnTo>
                    <a:lnTo>
                      <a:pt x="10" y="88"/>
                    </a:lnTo>
                    <a:lnTo>
                      <a:pt x="10" y="86"/>
                    </a:lnTo>
                    <a:lnTo>
                      <a:pt x="10" y="86"/>
                    </a:lnTo>
                    <a:lnTo>
                      <a:pt x="14" y="74"/>
                    </a:lnTo>
                    <a:lnTo>
                      <a:pt x="22" y="56"/>
                    </a:lnTo>
                    <a:lnTo>
                      <a:pt x="34" y="34"/>
                    </a:lnTo>
                    <a:lnTo>
                      <a:pt x="34" y="34"/>
                    </a:lnTo>
                    <a:lnTo>
                      <a:pt x="36" y="30"/>
                    </a:lnTo>
                    <a:lnTo>
                      <a:pt x="38" y="26"/>
                    </a:lnTo>
                    <a:lnTo>
                      <a:pt x="46" y="22"/>
                    </a:lnTo>
                    <a:lnTo>
                      <a:pt x="58" y="16"/>
                    </a:lnTo>
                    <a:lnTo>
                      <a:pt x="58" y="16"/>
                    </a:lnTo>
                    <a:lnTo>
                      <a:pt x="62" y="12"/>
                    </a:lnTo>
                    <a:lnTo>
                      <a:pt x="70" y="8"/>
                    </a:lnTo>
                    <a:lnTo>
                      <a:pt x="86" y="2"/>
                    </a:lnTo>
                    <a:lnTo>
                      <a:pt x="106" y="0"/>
                    </a:lnTo>
                    <a:lnTo>
                      <a:pt x="106" y="0"/>
                    </a:lnTo>
                    <a:lnTo>
                      <a:pt x="118" y="0"/>
                    </a:lnTo>
                    <a:lnTo>
                      <a:pt x="126" y="4"/>
                    </a:lnTo>
                    <a:lnTo>
                      <a:pt x="134" y="8"/>
                    </a:lnTo>
                    <a:lnTo>
                      <a:pt x="210" y="10"/>
                    </a:lnTo>
                    <a:lnTo>
                      <a:pt x="210" y="10"/>
                    </a:lnTo>
                    <a:lnTo>
                      <a:pt x="232" y="8"/>
                    </a:lnTo>
                    <a:lnTo>
                      <a:pt x="250" y="6"/>
                    </a:lnTo>
                    <a:lnTo>
                      <a:pt x="250" y="6"/>
                    </a:lnTo>
                    <a:lnTo>
                      <a:pt x="262" y="6"/>
                    </a:lnTo>
                    <a:lnTo>
                      <a:pt x="272" y="10"/>
                    </a:lnTo>
                    <a:lnTo>
                      <a:pt x="286" y="14"/>
                    </a:lnTo>
                    <a:lnTo>
                      <a:pt x="314" y="18"/>
                    </a:lnTo>
                    <a:lnTo>
                      <a:pt x="314" y="18"/>
                    </a:lnTo>
                    <a:lnTo>
                      <a:pt x="326" y="22"/>
                    </a:lnTo>
                    <a:lnTo>
                      <a:pt x="338" y="30"/>
                    </a:lnTo>
                    <a:lnTo>
                      <a:pt x="350" y="40"/>
                    </a:lnTo>
                    <a:lnTo>
                      <a:pt x="360" y="52"/>
                    </a:lnTo>
                    <a:lnTo>
                      <a:pt x="376" y="70"/>
                    </a:lnTo>
                    <a:lnTo>
                      <a:pt x="384" y="80"/>
                    </a:lnTo>
                    <a:lnTo>
                      <a:pt x="384" y="80"/>
                    </a:lnTo>
                    <a:lnTo>
                      <a:pt x="388" y="76"/>
                    </a:lnTo>
                    <a:lnTo>
                      <a:pt x="396" y="76"/>
                    </a:lnTo>
                    <a:lnTo>
                      <a:pt x="404" y="78"/>
                    </a:lnTo>
                    <a:lnTo>
                      <a:pt x="404" y="78"/>
                    </a:lnTo>
                    <a:lnTo>
                      <a:pt x="408" y="80"/>
                    </a:lnTo>
                    <a:lnTo>
                      <a:pt x="412" y="84"/>
                    </a:lnTo>
                    <a:lnTo>
                      <a:pt x="412" y="88"/>
                    </a:lnTo>
                    <a:lnTo>
                      <a:pt x="412" y="90"/>
                    </a:lnTo>
                    <a:lnTo>
                      <a:pt x="408" y="96"/>
                    </a:lnTo>
                    <a:lnTo>
                      <a:pt x="406" y="98"/>
                    </a:lnTo>
                    <a:lnTo>
                      <a:pt x="406" y="98"/>
                    </a:lnTo>
                    <a:lnTo>
                      <a:pt x="426" y="104"/>
                    </a:lnTo>
                    <a:lnTo>
                      <a:pt x="444" y="110"/>
                    </a:lnTo>
                    <a:lnTo>
                      <a:pt x="474" y="124"/>
                    </a:lnTo>
                    <a:lnTo>
                      <a:pt x="494" y="134"/>
                    </a:lnTo>
                    <a:lnTo>
                      <a:pt x="500" y="138"/>
                    </a:lnTo>
                    <a:lnTo>
                      <a:pt x="500" y="138"/>
                    </a:lnTo>
                    <a:close/>
                    <a:moveTo>
                      <a:pt x="348" y="88"/>
                    </a:moveTo>
                    <a:lnTo>
                      <a:pt x="392" y="94"/>
                    </a:lnTo>
                    <a:lnTo>
                      <a:pt x="392" y="94"/>
                    </a:lnTo>
                    <a:lnTo>
                      <a:pt x="388" y="88"/>
                    </a:lnTo>
                    <a:lnTo>
                      <a:pt x="380" y="78"/>
                    </a:lnTo>
                    <a:lnTo>
                      <a:pt x="358" y="56"/>
                    </a:lnTo>
                    <a:lnTo>
                      <a:pt x="330" y="26"/>
                    </a:lnTo>
                    <a:lnTo>
                      <a:pt x="330" y="26"/>
                    </a:lnTo>
                    <a:lnTo>
                      <a:pt x="308" y="22"/>
                    </a:lnTo>
                    <a:lnTo>
                      <a:pt x="280" y="20"/>
                    </a:lnTo>
                    <a:lnTo>
                      <a:pt x="218" y="18"/>
                    </a:lnTo>
                    <a:lnTo>
                      <a:pt x="166" y="20"/>
                    </a:lnTo>
                    <a:lnTo>
                      <a:pt x="146" y="22"/>
                    </a:lnTo>
                    <a:lnTo>
                      <a:pt x="150" y="70"/>
                    </a:lnTo>
                    <a:lnTo>
                      <a:pt x="150" y="70"/>
                    </a:lnTo>
                    <a:lnTo>
                      <a:pt x="154" y="82"/>
                    </a:lnTo>
                    <a:lnTo>
                      <a:pt x="158" y="88"/>
                    </a:lnTo>
                    <a:lnTo>
                      <a:pt x="162" y="90"/>
                    </a:lnTo>
                    <a:lnTo>
                      <a:pt x="164" y="90"/>
                    </a:lnTo>
                    <a:lnTo>
                      <a:pt x="264" y="94"/>
                    </a:lnTo>
                    <a:lnTo>
                      <a:pt x="240" y="88"/>
                    </a:lnTo>
                    <a:lnTo>
                      <a:pt x="204" y="86"/>
                    </a:lnTo>
                    <a:lnTo>
                      <a:pt x="204" y="86"/>
                    </a:lnTo>
                    <a:lnTo>
                      <a:pt x="164" y="86"/>
                    </a:lnTo>
                    <a:lnTo>
                      <a:pt x="162" y="86"/>
                    </a:lnTo>
                    <a:lnTo>
                      <a:pt x="168" y="84"/>
                    </a:lnTo>
                    <a:lnTo>
                      <a:pt x="204" y="82"/>
                    </a:lnTo>
                    <a:lnTo>
                      <a:pt x="204" y="82"/>
                    </a:lnTo>
                    <a:lnTo>
                      <a:pt x="212" y="80"/>
                    </a:lnTo>
                    <a:lnTo>
                      <a:pt x="224" y="80"/>
                    </a:lnTo>
                    <a:lnTo>
                      <a:pt x="248" y="86"/>
                    </a:lnTo>
                    <a:lnTo>
                      <a:pt x="280" y="94"/>
                    </a:lnTo>
                    <a:lnTo>
                      <a:pt x="372" y="96"/>
                    </a:lnTo>
                    <a:lnTo>
                      <a:pt x="372" y="96"/>
                    </a:lnTo>
                    <a:lnTo>
                      <a:pt x="356" y="94"/>
                    </a:lnTo>
                    <a:lnTo>
                      <a:pt x="334" y="90"/>
                    </a:lnTo>
                    <a:lnTo>
                      <a:pt x="306" y="90"/>
                    </a:lnTo>
                    <a:lnTo>
                      <a:pt x="306" y="90"/>
                    </a:lnTo>
                    <a:lnTo>
                      <a:pt x="276" y="88"/>
                    </a:lnTo>
                    <a:lnTo>
                      <a:pt x="276" y="88"/>
                    </a:lnTo>
                    <a:lnTo>
                      <a:pt x="280" y="86"/>
                    </a:lnTo>
                    <a:lnTo>
                      <a:pt x="306" y="84"/>
                    </a:lnTo>
                    <a:lnTo>
                      <a:pt x="306" y="84"/>
                    </a:lnTo>
                    <a:lnTo>
                      <a:pt x="318" y="84"/>
                    </a:lnTo>
                    <a:lnTo>
                      <a:pt x="332" y="84"/>
                    </a:lnTo>
                    <a:lnTo>
                      <a:pt x="348" y="88"/>
                    </a:lnTo>
                    <a:lnTo>
                      <a:pt x="348" y="88"/>
                    </a:lnTo>
                    <a:close/>
                    <a:moveTo>
                      <a:pt x="308" y="184"/>
                    </a:moveTo>
                    <a:lnTo>
                      <a:pt x="308" y="184"/>
                    </a:lnTo>
                    <a:lnTo>
                      <a:pt x="310" y="184"/>
                    </a:lnTo>
                    <a:lnTo>
                      <a:pt x="310" y="182"/>
                    </a:lnTo>
                    <a:lnTo>
                      <a:pt x="308" y="180"/>
                    </a:lnTo>
                    <a:lnTo>
                      <a:pt x="290" y="152"/>
                    </a:lnTo>
                    <a:lnTo>
                      <a:pt x="212" y="146"/>
                    </a:lnTo>
                    <a:lnTo>
                      <a:pt x="212" y="146"/>
                    </a:lnTo>
                    <a:lnTo>
                      <a:pt x="208" y="146"/>
                    </a:lnTo>
                    <a:lnTo>
                      <a:pt x="204" y="148"/>
                    </a:lnTo>
                    <a:lnTo>
                      <a:pt x="204" y="152"/>
                    </a:lnTo>
                    <a:lnTo>
                      <a:pt x="204" y="152"/>
                    </a:lnTo>
                    <a:lnTo>
                      <a:pt x="204" y="160"/>
                    </a:lnTo>
                    <a:lnTo>
                      <a:pt x="208" y="166"/>
                    </a:lnTo>
                    <a:lnTo>
                      <a:pt x="214" y="172"/>
                    </a:lnTo>
                    <a:lnTo>
                      <a:pt x="222" y="176"/>
                    </a:lnTo>
                    <a:lnTo>
                      <a:pt x="236" y="180"/>
                    </a:lnTo>
                    <a:lnTo>
                      <a:pt x="244" y="180"/>
                    </a:lnTo>
                    <a:lnTo>
                      <a:pt x="308" y="184"/>
                    </a:lnTo>
                    <a:close/>
                    <a:moveTo>
                      <a:pt x="162" y="300"/>
                    </a:moveTo>
                    <a:lnTo>
                      <a:pt x="162" y="300"/>
                    </a:lnTo>
                    <a:lnTo>
                      <a:pt x="166" y="298"/>
                    </a:lnTo>
                    <a:lnTo>
                      <a:pt x="168" y="296"/>
                    </a:lnTo>
                    <a:lnTo>
                      <a:pt x="174" y="286"/>
                    </a:lnTo>
                    <a:lnTo>
                      <a:pt x="178" y="270"/>
                    </a:lnTo>
                    <a:lnTo>
                      <a:pt x="178" y="252"/>
                    </a:lnTo>
                    <a:lnTo>
                      <a:pt x="178" y="252"/>
                    </a:lnTo>
                    <a:lnTo>
                      <a:pt x="178" y="232"/>
                    </a:lnTo>
                    <a:lnTo>
                      <a:pt x="174" y="218"/>
                    </a:lnTo>
                    <a:lnTo>
                      <a:pt x="168" y="206"/>
                    </a:lnTo>
                    <a:lnTo>
                      <a:pt x="166" y="204"/>
                    </a:lnTo>
                    <a:lnTo>
                      <a:pt x="162" y="204"/>
                    </a:lnTo>
                    <a:lnTo>
                      <a:pt x="162" y="204"/>
                    </a:lnTo>
                    <a:lnTo>
                      <a:pt x="158" y="204"/>
                    </a:lnTo>
                    <a:lnTo>
                      <a:pt x="156" y="206"/>
                    </a:lnTo>
                    <a:lnTo>
                      <a:pt x="150" y="218"/>
                    </a:lnTo>
                    <a:lnTo>
                      <a:pt x="148" y="232"/>
                    </a:lnTo>
                    <a:lnTo>
                      <a:pt x="146" y="252"/>
                    </a:lnTo>
                    <a:lnTo>
                      <a:pt x="146" y="252"/>
                    </a:lnTo>
                    <a:lnTo>
                      <a:pt x="148" y="270"/>
                    </a:lnTo>
                    <a:lnTo>
                      <a:pt x="150" y="286"/>
                    </a:lnTo>
                    <a:lnTo>
                      <a:pt x="156" y="296"/>
                    </a:lnTo>
                    <a:lnTo>
                      <a:pt x="158" y="298"/>
                    </a:lnTo>
                    <a:lnTo>
                      <a:pt x="162" y="300"/>
                    </a:lnTo>
                    <a:lnTo>
                      <a:pt x="162" y="300"/>
                    </a:lnTo>
                    <a:close/>
                    <a:moveTo>
                      <a:pt x="134" y="66"/>
                    </a:moveTo>
                    <a:lnTo>
                      <a:pt x="134" y="66"/>
                    </a:lnTo>
                    <a:lnTo>
                      <a:pt x="132" y="58"/>
                    </a:lnTo>
                    <a:lnTo>
                      <a:pt x="132" y="44"/>
                    </a:lnTo>
                    <a:lnTo>
                      <a:pt x="128" y="30"/>
                    </a:lnTo>
                    <a:lnTo>
                      <a:pt x="124" y="24"/>
                    </a:lnTo>
                    <a:lnTo>
                      <a:pt x="120" y="22"/>
                    </a:lnTo>
                    <a:lnTo>
                      <a:pt x="120" y="22"/>
                    </a:lnTo>
                    <a:lnTo>
                      <a:pt x="110" y="20"/>
                    </a:lnTo>
                    <a:lnTo>
                      <a:pt x="104" y="22"/>
                    </a:lnTo>
                    <a:lnTo>
                      <a:pt x="102" y="22"/>
                    </a:lnTo>
                    <a:lnTo>
                      <a:pt x="100" y="26"/>
                    </a:lnTo>
                    <a:lnTo>
                      <a:pt x="86" y="72"/>
                    </a:lnTo>
                    <a:lnTo>
                      <a:pt x="86" y="72"/>
                    </a:lnTo>
                    <a:lnTo>
                      <a:pt x="102" y="70"/>
                    </a:lnTo>
                    <a:lnTo>
                      <a:pt x="114" y="72"/>
                    </a:lnTo>
                    <a:lnTo>
                      <a:pt x="118" y="74"/>
                    </a:lnTo>
                    <a:lnTo>
                      <a:pt x="120" y="78"/>
                    </a:lnTo>
                    <a:lnTo>
                      <a:pt x="120" y="78"/>
                    </a:lnTo>
                    <a:lnTo>
                      <a:pt x="122" y="82"/>
                    </a:lnTo>
                    <a:lnTo>
                      <a:pt x="122" y="84"/>
                    </a:lnTo>
                    <a:lnTo>
                      <a:pt x="126" y="84"/>
                    </a:lnTo>
                    <a:lnTo>
                      <a:pt x="126" y="84"/>
                    </a:lnTo>
                    <a:lnTo>
                      <a:pt x="128" y="76"/>
                    </a:lnTo>
                    <a:lnTo>
                      <a:pt x="130" y="70"/>
                    </a:lnTo>
                    <a:lnTo>
                      <a:pt x="134" y="66"/>
                    </a:lnTo>
                    <a:lnTo>
                      <a:pt x="134" y="66"/>
                    </a:lnTo>
                    <a:close/>
                    <a:moveTo>
                      <a:pt x="94" y="20"/>
                    </a:moveTo>
                    <a:lnTo>
                      <a:pt x="76" y="20"/>
                    </a:lnTo>
                    <a:lnTo>
                      <a:pt x="76" y="20"/>
                    </a:lnTo>
                    <a:lnTo>
                      <a:pt x="66" y="48"/>
                    </a:lnTo>
                    <a:lnTo>
                      <a:pt x="58" y="70"/>
                    </a:lnTo>
                    <a:lnTo>
                      <a:pt x="54" y="90"/>
                    </a:lnTo>
                    <a:lnTo>
                      <a:pt x="72" y="92"/>
                    </a:lnTo>
                    <a:lnTo>
                      <a:pt x="72" y="92"/>
                    </a:lnTo>
                    <a:lnTo>
                      <a:pt x="80" y="62"/>
                    </a:lnTo>
                    <a:lnTo>
                      <a:pt x="88" y="38"/>
                    </a:lnTo>
                    <a:lnTo>
                      <a:pt x="94" y="20"/>
                    </a:lnTo>
                    <a:lnTo>
                      <a:pt x="94" y="20"/>
                    </a:lnTo>
                    <a:close/>
                    <a:moveTo>
                      <a:pt x="72" y="24"/>
                    </a:moveTo>
                    <a:lnTo>
                      <a:pt x="72" y="24"/>
                    </a:lnTo>
                    <a:lnTo>
                      <a:pt x="72" y="22"/>
                    </a:lnTo>
                    <a:lnTo>
                      <a:pt x="72" y="22"/>
                    </a:lnTo>
                    <a:lnTo>
                      <a:pt x="70" y="24"/>
                    </a:lnTo>
                    <a:lnTo>
                      <a:pt x="70" y="24"/>
                    </a:lnTo>
                    <a:lnTo>
                      <a:pt x="62" y="40"/>
                    </a:lnTo>
                    <a:lnTo>
                      <a:pt x="54" y="56"/>
                    </a:lnTo>
                    <a:lnTo>
                      <a:pt x="48" y="74"/>
                    </a:lnTo>
                    <a:lnTo>
                      <a:pt x="48" y="74"/>
                    </a:lnTo>
                    <a:lnTo>
                      <a:pt x="46" y="78"/>
                    </a:lnTo>
                    <a:lnTo>
                      <a:pt x="46" y="82"/>
                    </a:lnTo>
                    <a:lnTo>
                      <a:pt x="48" y="88"/>
                    </a:lnTo>
                    <a:lnTo>
                      <a:pt x="52" y="88"/>
                    </a:lnTo>
                    <a:lnTo>
                      <a:pt x="52" y="88"/>
                    </a:lnTo>
                    <a:lnTo>
                      <a:pt x="54" y="72"/>
                    </a:lnTo>
                    <a:lnTo>
                      <a:pt x="62" y="50"/>
                    </a:lnTo>
                    <a:lnTo>
                      <a:pt x="72" y="24"/>
                    </a:lnTo>
                    <a:lnTo>
                      <a:pt x="72" y="24"/>
                    </a:lnTo>
                    <a:close/>
                    <a:moveTo>
                      <a:pt x="62" y="24"/>
                    </a:moveTo>
                    <a:lnTo>
                      <a:pt x="62" y="24"/>
                    </a:lnTo>
                    <a:lnTo>
                      <a:pt x="56" y="24"/>
                    </a:lnTo>
                    <a:lnTo>
                      <a:pt x="50" y="26"/>
                    </a:lnTo>
                    <a:lnTo>
                      <a:pt x="42" y="32"/>
                    </a:lnTo>
                    <a:lnTo>
                      <a:pt x="32" y="42"/>
                    </a:lnTo>
                    <a:lnTo>
                      <a:pt x="26" y="54"/>
                    </a:lnTo>
                    <a:lnTo>
                      <a:pt x="16" y="74"/>
                    </a:lnTo>
                    <a:lnTo>
                      <a:pt x="14" y="84"/>
                    </a:lnTo>
                    <a:lnTo>
                      <a:pt x="22" y="86"/>
                    </a:lnTo>
                    <a:lnTo>
                      <a:pt x="22" y="86"/>
                    </a:lnTo>
                    <a:lnTo>
                      <a:pt x="28" y="84"/>
                    </a:lnTo>
                    <a:lnTo>
                      <a:pt x="32" y="80"/>
                    </a:lnTo>
                    <a:lnTo>
                      <a:pt x="34" y="74"/>
                    </a:lnTo>
                    <a:lnTo>
                      <a:pt x="34" y="74"/>
                    </a:lnTo>
                    <a:lnTo>
                      <a:pt x="48" y="48"/>
                    </a:lnTo>
                    <a:lnTo>
                      <a:pt x="62" y="24"/>
                    </a:lnTo>
                    <a:lnTo>
                      <a:pt x="62" y="24"/>
                    </a:lnTo>
                    <a:close/>
                    <a:moveTo>
                      <a:pt x="18" y="240"/>
                    </a:moveTo>
                    <a:lnTo>
                      <a:pt x="18" y="240"/>
                    </a:lnTo>
                    <a:lnTo>
                      <a:pt x="22" y="238"/>
                    </a:lnTo>
                    <a:lnTo>
                      <a:pt x="24" y="230"/>
                    </a:lnTo>
                    <a:lnTo>
                      <a:pt x="26" y="218"/>
                    </a:lnTo>
                    <a:lnTo>
                      <a:pt x="28" y="204"/>
                    </a:lnTo>
                    <a:lnTo>
                      <a:pt x="28" y="204"/>
                    </a:lnTo>
                    <a:lnTo>
                      <a:pt x="26" y="190"/>
                    </a:lnTo>
                    <a:lnTo>
                      <a:pt x="24" y="180"/>
                    </a:lnTo>
                    <a:lnTo>
                      <a:pt x="22" y="172"/>
                    </a:lnTo>
                    <a:lnTo>
                      <a:pt x="18" y="168"/>
                    </a:lnTo>
                    <a:lnTo>
                      <a:pt x="18" y="168"/>
                    </a:lnTo>
                    <a:lnTo>
                      <a:pt x="14" y="172"/>
                    </a:lnTo>
                    <a:lnTo>
                      <a:pt x="12" y="180"/>
                    </a:lnTo>
                    <a:lnTo>
                      <a:pt x="10" y="190"/>
                    </a:lnTo>
                    <a:lnTo>
                      <a:pt x="10" y="204"/>
                    </a:lnTo>
                    <a:lnTo>
                      <a:pt x="10" y="204"/>
                    </a:lnTo>
                    <a:lnTo>
                      <a:pt x="10" y="218"/>
                    </a:lnTo>
                    <a:lnTo>
                      <a:pt x="12" y="230"/>
                    </a:lnTo>
                    <a:lnTo>
                      <a:pt x="14" y="238"/>
                    </a:lnTo>
                    <a:lnTo>
                      <a:pt x="18" y="240"/>
                    </a:lnTo>
                    <a:lnTo>
                      <a:pt x="18" y="2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grpSp>
        <p:sp>
          <p:nvSpPr>
            <p:cNvPr id="16" name="Freeform 68"/>
            <p:cNvSpPr>
              <a:spLocks noEditPoints="1"/>
            </p:cNvSpPr>
            <p:nvPr/>
          </p:nvSpPr>
          <p:spPr bwMode="auto">
            <a:xfrm>
              <a:off x="7723658" y="5741869"/>
              <a:ext cx="1360438" cy="671308"/>
            </a:xfrm>
            <a:custGeom>
              <a:avLst/>
              <a:gdLst>
                <a:gd name="T0" fmla="*/ 238 w 458"/>
                <a:gd name="T1" fmla="*/ 86 h 226"/>
                <a:gd name="T2" fmla="*/ 238 w 458"/>
                <a:gd name="T3" fmla="*/ 80 h 226"/>
                <a:gd name="T4" fmla="*/ 248 w 458"/>
                <a:gd name="T5" fmla="*/ 74 h 226"/>
                <a:gd name="T6" fmla="*/ 264 w 458"/>
                <a:gd name="T7" fmla="*/ 112 h 226"/>
                <a:gd name="T8" fmla="*/ 274 w 458"/>
                <a:gd name="T9" fmla="*/ 124 h 226"/>
                <a:gd name="T10" fmla="*/ 248 w 458"/>
                <a:gd name="T11" fmla="*/ 80 h 226"/>
                <a:gd name="T12" fmla="*/ 280 w 458"/>
                <a:gd name="T13" fmla="*/ 122 h 226"/>
                <a:gd name="T14" fmla="*/ 308 w 458"/>
                <a:gd name="T15" fmla="*/ 124 h 226"/>
                <a:gd name="T16" fmla="*/ 76 w 458"/>
                <a:gd name="T17" fmla="*/ 106 h 226"/>
                <a:gd name="T18" fmla="*/ 100 w 458"/>
                <a:gd name="T19" fmla="*/ 144 h 226"/>
                <a:gd name="T20" fmla="*/ 120 w 458"/>
                <a:gd name="T21" fmla="*/ 62 h 226"/>
                <a:gd name="T22" fmla="*/ 108 w 458"/>
                <a:gd name="T23" fmla="*/ 92 h 226"/>
                <a:gd name="T24" fmla="*/ 132 w 458"/>
                <a:gd name="T25" fmla="*/ 80 h 226"/>
                <a:gd name="T26" fmla="*/ 196 w 458"/>
                <a:gd name="T27" fmla="*/ 70 h 226"/>
                <a:gd name="T28" fmla="*/ 238 w 458"/>
                <a:gd name="T29" fmla="*/ 78 h 226"/>
                <a:gd name="T30" fmla="*/ 34 w 458"/>
                <a:gd name="T31" fmla="*/ 116 h 226"/>
                <a:gd name="T32" fmla="*/ 34 w 458"/>
                <a:gd name="T33" fmla="*/ 114 h 226"/>
                <a:gd name="T34" fmla="*/ 36 w 458"/>
                <a:gd name="T35" fmla="*/ 110 h 226"/>
                <a:gd name="T36" fmla="*/ 50 w 458"/>
                <a:gd name="T37" fmla="*/ 104 h 226"/>
                <a:gd name="T38" fmla="*/ 44 w 458"/>
                <a:gd name="T39" fmla="*/ 114 h 226"/>
                <a:gd name="T40" fmla="*/ 44 w 458"/>
                <a:gd name="T41" fmla="*/ 106 h 226"/>
                <a:gd name="T42" fmla="*/ 52 w 458"/>
                <a:gd name="T43" fmla="*/ 124 h 226"/>
                <a:gd name="T44" fmla="*/ 60 w 458"/>
                <a:gd name="T45" fmla="*/ 104 h 226"/>
                <a:gd name="T46" fmla="*/ 60 w 458"/>
                <a:gd name="T47" fmla="*/ 102 h 226"/>
                <a:gd name="T48" fmla="*/ 70 w 458"/>
                <a:gd name="T49" fmla="*/ 114 h 226"/>
                <a:gd name="T50" fmla="*/ 72 w 458"/>
                <a:gd name="T51" fmla="*/ 106 h 226"/>
                <a:gd name="T52" fmla="*/ 72 w 458"/>
                <a:gd name="T53" fmla="*/ 102 h 226"/>
                <a:gd name="T54" fmla="*/ 86 w 458"/>
                <a:gd name="T55" fmla="*/ 40 h 226"/>
                <a:gd name="T56" fmla="*/ 116 w 458"/>
                <a:gd name="T57" fmla="*/ 54 h 226"/>
                <a:gd name="T58" fmla="*/ 134 w 458"/>
                <a:gd name="T59" fmla="*/ 52 h 226"/>
                <a:gd name="T60" fmla="*/ 124 w 458"/>
                <a:gd name="T61" fmla="*/ 56 h 226"/>
                <a:gd name="T62" fmla="*/ 152 w 458"/>
                <a:gd name="T63" fmla="*/ 0 h 226"/>
                <a:gd name="T64" fmla="*/ 156 w 458"/>
                <a:gd name="T65" fmla="*/ 68 h 226"/>
                <a:gd name="T66" fmla="*/ 170 w 458"/>
                <a:gd name="T67" fmla="*/ 42 h 226"/>
                <a:gd name="T68" fmla="*/ 194 w 458"/>
                <a:gd name="T69" fmla="*/ 56 h 226"/>
                <a:gd name="T70" fmla="*/ 210 w 458"/>
                <a:gd name="T71" fmla="*/ 54 h 226"/>
                <a:gd name="T72" fmla="*/ 202 w 458"/>
                <a:gd name="T73" fmla="*/ 60 h 226"/>
                <a:gd name="T74" fmla="*/ 222 w 458"/>
                <a:gd name="T75" fmla="*/ 46 h 226"/>
                <a:gd name="T76" fmla="*/ 268 w 458"/>
                <a:gd name="T77" fmla="*/ 90 h 226"/>
                <a:gd name="T78" fmla="*/ 288 w 458"/>
                <a:gd name="T79" fmla="*/ 106 h 226"/>
                <a:gd name="T80" fmla="*/ 314 w 458"/>
                <a:gd name="T81" fmla="*/ 128 h 226"/>
                <a:gd name="T82" fmla="*/ 458 w 458"/>
                <a:gd name="T83" fmla="*/ 156 h 226"/>
                <a:gd name="T84" fmla="*/ 446 w 458"/>
                <a:gd name="T85" fmla="*/ 182 h 226"/>
                <a:gd name="T86" fmla="*/ 200 w 458"/>
                <a:gd name="T87" fmla="*/ 226 h 226"/>
                <a:gd name="T88" fmla="*/ 28 w 458"/>
                <a:gd name="T89" fmla="*/ 194 h 226"/>
                <a:gd name="T90" fmla="*/ 18 w 458"/>
                <a:gd name="T91" fmla="*/ 154 h 226"/>
                <a:gd name="T92" fmla="*/ 26 w 458"/>
                <a:gd name="T93" fmla="*/ 146 h 226"/>
                <a:gd name="T94" fmla="*/ 74 w 458"/>
                <a:gd name="T95" fmla="*/ 100 h 226"/>
                <a:gd name="T96" fmla="*/ 252 w 458"/>
                <a:gd name="T97" fmla="*/ 122 h 226"/>
                <a:gd name="T98" fmla="*/ 218 w 458"/>
                <a:gd name="T99" fmla="*/ 112 h 226"/>
                <a:gd name="T100" fmla="*/ 224 w 458"/>
                <a:gd name="T101" fmla="*/ 122 h 226"/>
                <a:gd name="T102" fmla="*/ 190 w 458"/>
                <a:gd name="T103" fmla="*/ 112 h 226"/>
                <a:gd name="T104" fmla="*/ 198 w 458"/>
                <a:gd name="T105" fmla="*/ 172 h 226"/>
                <a:gd name="T106" fmla="*/ 182 w 458"/>
                <a:gd name="T107" fmla="*/ 174 h 226"/>
                <a:gd name="T108" fmla="*/ 148 w 458"/>
                <a:gd name="T109" fmla="*/ 176 h 226"/>
                <a:gd name="T110" fmla="*/ 78 w 458"/>
                <a:gd name="T111" fmla="*/ 17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8" h="226">
                  <a:moveTo>
                    <a:pt x="238" y="76"/>
                  </a:moveTo>
                  <a:lnTo>
                    <a:pt x="238" y="74"/>
                  </a:lnTo>
                  <a:lnTo>
                    <a:pt x="228" y="74"/>
                  </a:lnTo>
                  <a:lnTo>
                    <a:pt x="238" y="76"/>
                  </a:lnTo>
                  <a:close/>
                  <a:moveTo>
                    <a:pt x="238" y="86"/>
                  </a:moveTo>
                  <a:lnTo>
                    <a:pt x="238" y="80"/>
                  </a:lnTo>
                  <a:lnTo>
                    <a:pt x="230" y="80"/>
                  </a:lnTo>
                  <a:lnTo>
                    <a:pt x="238" y="86"/>
                  </a:lnTo>
                  <a:close/>
                  <a:moveTo>
                    <a:pt x="238" y="80"/>
                  </a:moveTo>
                  <a:lnTo>
                    <a:pt x="244" y="78"/>
                  </a:lnTo>
                  <a:lnTo>
                    <a:pt x="238" y="78"/>
                  </a:lnTo>
                  <a:lnTo>
                    <a:pt x="238" y="80"/>
                  </a:lnTo>
                  <a:close/>
                  <a:moveTo>
                    <a:pt x="246" y="88"/>
                  </a:moveTo>
                  <a:lnTo>
                    <a:pt x="246" y="80"/>
                  </a:lnTo>
                  <a:lnTo>
                    <a:pt x="238" y="80"/>
                  </a:lnTo>
                  <a:lnTo>
                    <a:pt x="238" y="80"/>
                  </a:lnTo>
                  <a:lnTo>
                    <a:pt x="240" y="88"/>
                  </a:lnTo>
                  <a:lnTo>
                    <a:pt x="240" y="88"/>
                  </a:lnTo>
                  <a:lnTo>
                    <a:pt x="246" y="88"/>
                  </a:lnTo>
                  <a:lnTo>
                    <a:pt x="246" y="88"/>
                  </a:lnTo>
                  <a:close/>
                  <a:moveTo>
                    <a:pt x="264" y="76"/>
                  </a:moveTo>
                  <a:lnTo>
                    <a:pt x="264" y="76"/>
                  </a:lnTo>
                  <a:lnTo>
                    <a:pt x="256" y="74"/>
                  </a:lnTo>
                  <a:lnTo>
                    <a:pt x="248" y="74"/>
                  </a:lnTo>
                  <a:lnTo>
                    <a:pt x="238" y="74"/>
                  </a:lnTo>
                  <a:lnTo>
                    <a:pt x="238" y="76"/>
                  </a:lnTo>
                  <a:lnTo>
                    <a:pt x="248" y="78"/>
                  </a:lnTo>
                  <a:lnTo>
                    <a:pt x="264" y="76"/>
                  </a:lnTo>
                  <a:close/>
                  <a:moveTo>
                    <a:pt x="276" y="122"/>
                  </a:moveTo>
                  <a:lnTo>
                    <a:pt x="266" y="114"/>
                  </a:lnTo>
                  <a:lnTo>
                    <a:pt x="266" y="114"/>
                  </a:lnTo>
                  <a:lnTo>
                    <a:pt x="264" y="112"/>
                  </a:lnTo>
                  <a:lnTo>
                    <a:pt x="264" y="112"/>
                  </a:lnTo>
                  <a:lnTo>
                    <a:pt x="248" y="112"/>
                  </a:lnTo>
                  <a:lnTo>
                    <a:pt x="248" y="112"/>
                  </a:lnTo>
                  <a:lnTo>
                    <a:pt x="248" y="112"/>
                  </a:lnTo>
                  <a:lnTo>
                    <a:pt x="248" y="114"/>
                  </a:lnTo>
                  <a:lnTo>
                    <a:pt x="248" y="114"/>
                  </a:lnTo>
                  <a:lnTo>
                    <a:pt x="258" y="124"/>
                  </a:lnTo>
                  <a:lnTo>
                    <a:pt x="274" y="124"/>
                  </a:lnTo>
                  <a:lnTo>
                    <a:pt x="274" y="124"/>
                  </a:lnTo>
                  <a:lnTo>
                    <a:pt x="276" y="124"/>
                  </a:lnTo>
                  <a:lnTo>
                    <a:pt x="276" y="122"/>
                  </a:lnTo>
                  <a:lnTo>
                    <a:pt x="276" y="122"/>
                  </a:lnTo>
                  <a:lnTo>
                    <a:pt x="276" y="122"/>
                  </a:lnTo>
                  <a:close/>
                  <a:moveTo>
                    <a:pt x="266" y="90"/>
                  </a:moveTo>
                  <a:lnTo>
                    <a:pt x="264" y="76"/>
                  </a:lnTo>
                  <a:lnTo>
                    <a:pt x="248" y="80"/>
                  </a:lnTo>
                  <a:lnTo>
                    <a:pt x="248" y="88"/>
                  </a:lnTo>
                  <a:lnTo>
                    <a:pt x="266" y="90"/>
                  </a:lnTo>
                  <a:close/>
                  <a:moveTo>
                    <a:pt x="298" y="124"/>
                  </a:moveTo>
                  <a:lnTo>
                    <a:pt x="286" y="114"/>
                  </a:lnTo>
                  <a:lnTo>
                    <a:pt x="286" y="114"/>
                  </a:lnTo>
                  <a:lnTo>
                    <a:pt x="282" y="114"/>
                  </a:lnTo>
                  <a:lnTo>
                    <a:pt x="268" y="112"/>
                  </a:lnTo>
                  <a:lnTo>
                    <a:pt x="280" y="122"/>
                  </a:lnTo>
                  <a:lnTo>
                    <a:pt x="280" y="122"/>
                  </a:lnTo>
                  <a:lnTo>
                    <a:pt x="282" y="124"/>
                  </a:lnTo>
                  <a:lnTo>
                    <a:pt x="284" y="124"/>
                  </a:lnTo>
                  <a:lnTo>
                    <a:pt x="298" y="124"/>
                  </a:lnTo>
                  <a:close/>
                  <a:moveTo>
                    <a:pt x="298" y="122"/>
                  </a:moveTo>
                  <a:lnTo>
                    <a:pt x="298" y="122"/>
                  </a:lnTo>
                  <a:lnTo>
                    <a:pt x="302" y="124"/>
                  </a:lnTo>
                  <a:lnTo>
                    <a:pt x="308" y="124"/>
                  </a:lnTo>
                  <a:lnTo>
                    <a:pt x="298" y="116"/>
                  </a:lnTo>
                  <a:lnTo>
                    <a:pt x="298" y="116"/>
                  </a:lnTo>
                  <a:lnTo>
                    <a:pt x="294" y="114"/>
                  </a:lnTo>
                  <a:lnTo>
                    <a:pt x="288" y="114"/>
                  </a:lnTo>
                  <a:lnTo>
                    <a:pt x="298" y="122"/>
                  </a:lnTo>
                  <a:close/>
                  <a:moveTo>
                    <a:pt x="82" y="100"/>
                  </a:moveTo>
                  <a:lnTo>
                    <a:pt x="76" y="102"/>
                  </a:lnTo>
                  <a:lnTo>
                    <a:pt x="76" y="106"/>
                  </a:lnTo>
                  <a:lnTo>
                    <a:pt x="82" y="104"/>
                  </a:lnTo>
                  <a:lnTo>
                    <a:pt x="82" y="100"/>
                  </a:lnTo>
                  <a:close/>
                  <a:moveTo>
                    <a:pt x="98" y="144"/>
                  </a:moveTo>
                  <a:lnTo>
                    <a:pt x="98" y="120"/>
                  </a:lnTo>
                  <a:lnTo>
                    <a:pt x="88" y="120"/>
                  </a:lnTo>
                  <a:lnTo>
                    <a:pt x="90" y="146"/>
                  </a:lnTo>
                  <a:lnTo>
                    <a:pt x="98" y="144"/>
                  </a:lnTo>
                  <a:close/>
                  <a:moveTo>
                    <a:pt x="100" y="144"/>
                  </a:moveTo>
                  <a:lnTo>
                    <a:pt x="104" y="144"/>
                  </a:lnTo>
                  <a:lnTo>
                    <a:pt x="104" y="118"/>
                  </a:lnTo>
                  <a:lnTo>
                    <a:pt x="98" y="120"/>
                  </a:lnTo>
                  <a:lnTo>
                    <a:pt x="100" y="144"/>
                  </a:lnTo>
                  <a:close/>
                  <a:moveTo>
                    <a:pt x="120" y="62"/>
                  </a:moveTo>
                  <a:lnTo>
                    <a:pt x="112" y="76"/>
                  </a:lnTo>
                  <a:lnTo>
                    <a:pt x="120" y="78"/>
                  </a:lnTo>
                  <a:lnTo>
                    <a:pt x="120" y="62"/>
                  </a:lnTo>
                  <a:close/>
                  <a:moveTo>
                    <a:pt x="130" y="78"/>
                  </a:moveTo>
                  <a:lnTo>
                    <a:pt x="122" y="62"/>
                  </a:lnTo>
                  <a:lnTo>
                    <a:pt x="122" y="78"/>
                  </a:lnTo>
                  <a:lnTo>
                    <a:pt x="130" y="78"/>
                  </a:lnTo>
                  <a:close/>
                  <a:moveTo>
                    <a:pt x="132" y="90"/>
                  </a:moveTo>
                  <a:lnTo>
                    <a:pt x="132" y="80"/>
                  </a:lnTo>
                  <a:lnTo>
                    <a:pt x="94" y="80"/>
                  </a:lnTo>
                  <a:lnTo>
                    <a:pt x="108" y="92"/>
                  </a:lnTo>
                  <a:lnTo>
                    <a:pt x="132" y="90"/>
                  </a:lnTo>
                  <a:close/>
                  <a:moveTo>
                    <a:pt x="150" y="74"/>
                  </a:moveTo>
                  <a:lnTo>
                    <a:pt x="132" y="78"/>
                  </a:lnTo>
                  <a:lnTo>
                    <a:pt x="150" y="78"/>
                  </a:lnTo>
                  <a:lnTo>
                    <a:pt x="150" y="74"/>
                  </a:lnTo>
                  <a:close/>
                  <a:moveTo>
                    <a:pt x="150" y="88"/>
                  </a:moveTo>
                  <a:lnTo>
                    <a:pt x="150" y="80"/>
                  </a:lnTo>
                  <a:lnTo>
                    <a:pt x="132" y="80"/>
                  </a:lnTo>
                  <a:lnTo>
                    <a:pt x="132" y="90"/>
                  </a:lnTo>
                  <a:lnTo>
                    <a:pt x="150" y="88"/>
                  </a:lnTo>
                  <a:close/>
                  <a:moveTo>
                    <a:pt x="152" y="88"/>
                  </a:moveTo>
                  <a:lnTo>
                    <a:pt x="224" y="88"/>
                  </a:lnTo>
                  <a:lnTo>
                    <a:pt x="220" y="82"/>
                  </a:lnTo>
                  <a:lnTo>
                    <a:pt x="152" y="80"/>
                  </a:lnTo>
                  <a:lnTo>
                    <a:pt x="152" y="88"/>
                  </a:lnTo>
                  <a:close/>
                  <a:moveTo>
                    <a:pt x="196" y="70"/>
                  </a:moveTo>
                  <a:lnTo>
                    <a:pt x="196" y="70"/>
                  </a:lnTo>
                  <a:lnTo>
                    <a:pt x="180" y="70"/>
                  </a:lnTo>
                  <a:lnTo>
                    <a:pt x="168" y="70"/>
                  </a:lnTo>
                  <a:lnTo>
                    <a:pt x="156" y="72"/>
                  </a:lnTo>
                  <a:lnTo>
                    <a:pt x="156" y="78"/>
                  </a:lnTo>
                  <a:lnTo>
                    <a:pt x="198" y="78"/>
                  </a:lnTo>
                  <a:lnTo>
                    <a:pt x="196" y="70"/>
                  </a:lnTo>
                  <a:close/>
                  <a:moveTo>
                    <a:pt x="238" y="78"/>
                  </a:moveTo>
                  <a:lnTo>
                    <a:pt x="238" y="78"/>
                  </a:lnTo>
                  <a:lnTo>
                    <a:pt x="216" y="72"/>
                  </a:lnTo>
                  <a:lnTo>
                    <a:pt x="200" y="70"/>
                  </a:lnTo>
                  <a:lnTo>
                    <a:pt x="200" y="80"/>
                  </a:lnTo>
                  <a:lnTo>
                    <a:pt x="238" y="80"/>
                  </a:lnTo>
                  <a:lnTo>
                    <a:pt x="238" y="78"/>
                  </a:lnTo>
                  <a:close/>
                  <a:moveTo>
                    <a:pt x="42" y="114"/>
                  </a:moveTo>
                  <a:lnTo>
                    <a:pt x="34" y="116"/>
                  </a:lnTo>
                  <a:lnTo>
                    <a:pt x="34" y="118"/>
                  </a:lnTo>
                  <a:lnTo>
                    <a:pt x="42" y="118"/>
                  </a:lnTo>
                  <a:lnTo>
                    <a:pt x="42" y="114"/>
                  </a:lnTo>
                  <a:close/>
                  <a:moveTo>
                    <a:pt x="34" y="114"/>
                  </a:moveTo>
                  <a:lnTo>
                    <a:pt x="42" y="114"/>
                  </a:lnTo>
                  <a:lnTo>
                    <a:pt x="42" y="110"/>
                  </a:lnTo>
                  <a:lnTo>
                    <a:pt x="34" y="110"/>
                  </a:lnTo>
                  <a:lnTo>
                    <a:pt x="34" y="114"/>
                  </a:lnTo>
                  <a:close/>
                  <a:moveTo>
                    <a:pt x="42" y="104"/>
                  </a:moveTo>
                  <a:lnTo>
                    <a:pt x="42" y="102"/>
                  </a:lnTo>
                  <a:lnTo>
                    <a:pt x="34" y="104"/>
                  </a:lnTo>
                  <a:lnTo>
                    <a:pt x="34" y="106"/>
                  </a:lnTo>
                  <a:lnTo>
                    <a:pt x="42" y="104"/>
                  </a:lnTo>
                  <a:close/>
                  <a:moveTo>
                    <a:pt x="42" y="106"/>
                  </a:moveTo>
                  <a:lnTo>
                    <a:pt x="34" y="106"/>
                  </a:lnTo>
                  <a:lnTo>
                    <a:pt x="36" y="110"/>
                  </a:lnTo>
                  <a:lnTo>
                    <a:pt x="42" y="110"/>
                  </a:lnTo>
                  <a:lnTo>
                    <a:pt x="42" y="106"/>
                  </a:lnTo>
                  <a:close/>
                  <a:moveTo>
                    <a:pt x="52" y="114"/>
                  </a:moveTo>
                  <a:lnTo>
                    <a:pt x="44" y="114"/>
                  </a:lnTo>
                  <a:lnTo>
                    <a:pt x="44" y="116"/>
                  </a:lnTo>
                  <a:lnTo>
                    <a:pt x="52" y="116"/>
                  </a:lnTo>
                  <a:lnTo>
                    <a:pt x="52" y="114"/>
                  </a:lnTo>
                  <a:close/>
                  <a:moveTo>
                    <a:pt x="50" y="104"/>
                  </a:moveTo>
                  <a:lnTo>
                    <a:pt x="50" y="102"/>
                  </a:lnTo>
                  <a:lnTo>
                    <a:pt x="44" y="102"/>
                  </a:lnTo>
                  <a:lnTo>
                    <a:pt x="44" y="104"/>
                  </a:lnTo>
                  <a:lnTo>
                    <a:pt x="50" y="104"/>
                  </a:lnTo>
                  <a:close/>
                  <a:moveTo>
                    <a:pt x="50" y="112"/>
                  </a:moveTo>
                  <a:lnTo>
                    <a:pt x="52" y="108"/>
                  </a:lnTo>
                  <a:lnTo>
                    <a:pt x="44" y="110"/>
                  </a:lnTo>
                  <a:lnTo>
                    <a:pt x="44" y="114"/>
                  </a:lnTo>
                  <a:lnTo>
                    <a:pt x="50" y="112"/>
                  </a:lnTo>
                  <a:close/>
                  <a:moveTo>
                    <a:pt x="52" y="152"/>
                  </a:moveTo>
                  <a:lnTo>
                    <a:pt x="52" y="124"/>
                  </a:lnTo>
                  <a:lnTo>
                    <a:pt x="46" y="124"/>
                  </a:lnTo>
                  <a:lnTo>
                    <a:pt x="46" y="152"/>
                  </a:lnTo>
                  <a:lnTo>
                    <a:pt x="52" y="152"/>
                  </a:lnTo>
                  <a:close/>
                  <a:moveTo>
                    <a:pt x="52" y="104"/>
                  </a:moveTo>
                  <a:lnTo>
                    <a:pt x="44" y="106"/>
                  </a:lnTo>
                  <a:lnTo>
                    <a:pt x="44" y="110"/>
                  </a:lnTo>
                  <a:lnTo>
                    <a:pt x="52" y="108"/>
                  </a:lnTo>
                  <a:lnTo>
                    <a:pt x="52" y="104"/>
                  </a:lnTo>
                  <a:close/>
                  <a:moveTo>
                    <a:pt x="52" y="124"/>
                  </a:moveTo>
                  <a:lnTo>
                    <a:pt x="52" y="152"/>
                  </a:lnTo>
                  <a:lnTo>
                    <a:pt x="58" y="150"/>
                  </a:lnTo>
                  <a:lnTo>
                    <a:pt x="60" y="122"/>
                  </a:lnTo>
                  <a:lnTo>
                    <a:pt x="52" y="124"/>
                  </a:lnTo>
                  <a:close/>
                  <a:moveTo>
                    <a:pt x="60" y="112"/>
                  </a:moveTo>
                  <a:lnTo>
                    <a:pt x="60" y="108"/>
                  </a:lnTo>
                  <a:lnTo>
                    <a:pt x="54" y="108"/>
                  </a:lnTo>
                  <a:lnTo>
                    <a:pt x="54" y="112"/>
                  </a:lnTo>
                  <a:lnTo>
                    <a:pt x="60" y="112"/>
                  </a:lnTo>
                  <a:close/>
                  <a:moveTo>
                    <a:pt x="54" y="108"/>
                  </a:moveTo>
                  <a:lnTo>
                    <a:pt x="60" y="108"/>
                  </a:lnTo>
                  <a:lnTo>
                    <a:pt x="60" y="104"/>
                  </a:lnTo>
                  <a:lnTo>
                    <a:pt x="54" y="104"/>
                  </a:lnTo>
                  <a:lnTo>
                    <a:pt x="54" y="108"/>
                  </a:lnTo>
                  <a:close/>
                  <a:moveTo>
                    <a:pt x="60" y="112"/>
                  </a:moveTo>
                  <a:lnTo>
                    <a:pt x="54" y="114"/>
                  </a:lnTo>
                  <a:lnTo>
                    <a:pt x="54" y="116"/>
                  </a:lnTo>
                  <a:lnTo>
                    <a:pt x="60" y="114"/>
                  </a:lnTo>
                  <a:lnTo>
                    <a:pt x="60" y="112"/>
                  </a:lnTo>
                  <a:close/>
                  <a:moveTo>
                    <a:pt x="60" y="102"/>
                  </a:moveTo>
                  <a:lnTo>
                    <a:pt x="60" y="100"/>
                  </a:lnTo>
                  <a:lnTo>
                    <a:pt x="54" y="100"/>
                  </a:lnTo>
                  <a:lnTo>
                    <a:pt x="54" y="104"/>
                  </a:lnTo>
                  <a:lnTo>
                    <a:pt x="60" y="102"/>
                  </a:lnTo>
                  <a:close/>
                  <a:moveTo>
                    <a:pt x="70" y="112"/>
                  </a:moveTo>
                  <a:lnTo>
                    <a:pt x="64" y="112"/>
                  </a:lnTo>
                  <a:lnTo>
                    <a:pt x="64" y="114"/>
                  </a:lnTo>
                  <a:lnTo>
                    <a:pt x="70" y="114"/>
                  </a:lnTo>
                  <a:lnTo>
                    <a:pt x="70" y="112"/>
                  </a:lnTo>
                  <a:close/>
                  <a:moveTo>
                    <a:pt x="64" y="112"/>
                  </a:moveTo>
                  <a:lnTo>
                    <a:pt x="70" y="110"/>
                  </a:lnTo>
                  <a:lnTo>
                    <a:pt x="70" y="106"/>
                  </a:lnTo>
                  <a:lnTo>
                    <a:pt x="64" y="108"/>
                  </a:lnTo>
                  <a:lnTo>
                    <a:pt x="64" y="112"/>
                  </a:lnTo>
                  <a:close/>
                  <a:moveTo>
                    <a:pt x="64" y="106"/>
                  </a:moveTo>
                  <a:lnTo>
                    <a:pt x="72" y="106"/>
                  </a:lnTo>
                  <a:lnTo>
                    <a:pt x="72" y="102"/>
                  </a:lnTo>
                  <a:lnTo>
                    <a:pt x="64" y="102"/>
                  </a:lnTo>
                  <a:lnTo>
                    <a:pt x="64" y="106"/>
                  </a:lnTo>
                  <a:close/>
                  <a:moveTo>
                    <a:pt x="72" y="102"/>
                  </a:moveTo>
                  <a:lnTo>
                    <a:pt x="72" y="100"/>
                  </a:lnTo>
                  <a:lnTo>
                    <a:pt x="64" y="100"/>
                  </a:lnTo>
                  <a:lnTo>
                    <a:pt x="64" y="102"/>
                  </a:lnTo>
                  <a:lnTo>
                    <a:pt x="72" y="102"/>
                  </a:lnTo>
                  <a:close/>
                  <a:moveTo>
                    <a:pt x="32" y="102"/>
                  </a:moveTo>
                  <a:lnTo>
                    <a:pt x="88" y="96"/>
                  </a:lnTo>
                  <a:lnTo>
                    <a:pt x="84" y="80"/>
                  </a:lnTo>
                  <a:lnTo>
                    <a:pt x="84" y="78"/>
                  </a:lnTo>
                  <a:lnTo>
                    <a:pt x="90" y="78"/>
                  </a:lnTo>
                  <a:lnTo>
                    <a:pt x="86" y="46"/>
                  </a:lnTo>
                  <a:lnTo>
                    <a:pt x="86" y="46"/>
                  </a:lnTo>
                  <a:lnTo>
                    <a:pt x="86" y="40"/>
                  </a:lnTo>
                  <a:lnTo>
                    <a:pt x="88" y="46"/>
                  </a:lnTo>
                  <a:lnTo>
                    <a:pt x="92" y="78"/>
                  </a:lnTo>
                  <a:lnTo>
                    <a:pt x="110" y="78"/>
                  </a:lnTo>
                  <a:lnTo>
                    <a:pt x="120" y="60"/>
                  </a:lnTo>
                  <a:lnTo>
                    <a:pt x="120" y="58"/>
                  </a:lnTo>
                  <a:lnTo>
                    <a:pt x="120" y="58"/>
                  </a:lnTo>
                  <a:lnTo>
                    <a:pt x="116" y="56"/>
                  </a:lnTo>
                  <a:lnTo>
                    <a:pt x="116" y="54"/>
                  </a:lnTo>
                  <a:lnTo>
                    <a:pt x="118" y="54"/>
                  </a:lnTo>
                  <a:lnTo>
                    <a:pt x="118" y="52"/>
                  </a:lnTo>
                  <a:lnTo>
                    <a:pt x="104" y="52"/>
                  </a:lnTo>
                  <a:lnTo>
                    <a:pt x="104" y="52"/>
                  </a:lnTo>
                  <a:lnTo>
                    <a:pt x="104" y="52"/>
                  </a:lnTo>
                  <a:lnTo>
                    <a:pt x="104" y="52"/>
                  </a:lnTo>
                  <a:lnTo>
                    <a:pt x="104" y="50"/>
                  </a:lnTo>
                  <a:lnTo>
                    <a:pt x="134" y="52"/>
                  </a:lnTo>
                  <a:lnTo>
                    <a:pt x="134" y="52"/>
                  </a:lnTo>
                  <a:lnTo>
                    <a:pt x="136" y="52"/>
                  </a:lnTo>
                  <a:lnTo>
                    <a:pt x="136" y="54"/>
                  </a:lnTo>
                  <a:lnTo>
                    <a:pt x="122" y="52"/>
                  </a:lnTo>
                  <a:lnTo>
                    <a:pt x="122" y="54"/>
                  </a:lnTo>
                  <a:lnTo>
                    <a:pt x="122" y="54"/>
                  </a:lnTo>
                  <a:lnTo>
                    <a:pt x="124" y="54"/>
                  </a:lnTo>
                  <a:lnTo>
                    <a:pt x="124" y="56"/>
                  </a:lnTo>
                  <a:lnTo>
                    <a:pt x="122" y="58"/>
                  </a:lnTo>
                  <a:lnTo>
                    <a:pt x="122" y="60"/>
                  </a:lnTo>
                  <a:lnTo>
                    <a:pt x="130" y="76"/>
                  </a:lnTo>
                  <a:lnTo>
                    <a:pt x="132" y="76"/>
                  </a:lnTo>
                  <a:lnTo>
                    <a:pt x="150" y="72"/>
                  </a:lnTo>
                  <a:lnTo>
                    <a:pt x="152" y="6"/>
                  </a:lnTo>
                  <a:lnTo>
                    <a:pt x="152" y="6"/>
                  </a:lnTo>
                  <a:lnTo>
                    <a:pt x="152" y="0"/>
                  </a:lnTo>
                  <a:lnTo>
                    <a:pt x="152" y="2"/>
                  </a:lnTo>
                  <a:lnTo>
                    <a:pt x="152" y="26"/>
                  </a:lnTo>
                  <a:lnTo>
                    <a:pt x="152" y="64"/>
                  </a:lnTo>
                  <a:lnTo>
                    <a:pt x="152" y="64"/>
                  </a:lnTo>
                  <a:lnTo>
                    <a:pt x="152" y="64"/>
                  </a:lnTo>
                  <a:lnTo>
                    <a:pt x="154" y="66"/>
                  </a:lnTo>
                  <a:lnTo>
                    <a:pt x="154" y="68"/>
                  </a:lnTo>
                  <a:lnTo>
                    <a:pt x="156" y="68"/>
                  </a:lnTo>
                  <a:lnTo>
                    <a:pt x="156" y="68"/>
                  </a:lnTo>
                  <a:lnTo>
                    <a:pt x="156" y="70"/>
                  </a:lnTo>
                  <a:lnTo>
                    <a:pt x="156" y="72"/>
                  </a:lnTo>
                  <a:lnTo>
                    <a:pt x="156" y="72"/>
                  </a:lnTo>
                  <a:lnTo>
                    <a:pt x="170" y="70"/>
                  </a:lnTo>
                  <a:lnTo>
                    <a:pt x="170" y="48"/>
                  </a:lnTo>
                  <a:lnTo>
                    <a:pt x="170" y="48"/>
                  </a:lnTo>
                  <a:lnTo>
                    <a:pt x="170" y="42"/>
                  </a:lnTo>
                  <a:lnTo>
                    <a:pt x="170" y="48"/>
                  </a:lnTo>
                  <a:lnTo>
                    <a:pt x="170" y="70"/>
                  </a:lnTo>
                  <a:lnTo>
                    <a:pt x="170" y="70"/>
                  </a:lnTo>
                  <a:lnTo>
                    <a:pt x="198" y="68"/>
                  </a:lnTo>
                  <a:lnTo>
                    <a:pt x="196" y="60"/>
                  </a:lnTo>
                  <a:lnTo>
                    <a:pt x="196" y="60"/>
                  </a:lnTo>
                  <a:lnTo>
                    <a:pt x="194" y="58"/>
                  </a:lnTo>
                  <a:lnTo>
                    <a:pt x="194" y="56"/>
                  </a:lnTo>
                  <a:lnTo>
                    <a:pt x="198" y="56"/>
                  </a:lnTo>
                  <a:lnTo>
                    <a:pt x="198" y="54"/>
                  </a:lnTo>
                  <a:lnTo>
                    <a:pt x="188" y="54"/>
                  </a:lnTo>
                  <a:lnTo>
                    <a:pt x="188" y="54"/>
                  </a:lnTo>
                  <a:lnTo>
                    <a:pt x="186" y="54"/>
                  </a:lnTo>
                  <a:lnTo>
                    <a:pt x="188" y="52"/>
                  </a:lnTo>
                  <a:lnTo>
                    <a:pt x="190" y="52"/>
                  </a:lnTo>
                  <a:lnTo>
                    <a:pt x="210" y="54"/>
                  </a:lnTo>
                  <a:lnTo>
                    <a:pt x="210" y="54"/>
                  </a:lnTo>
                  <a:lnTo>
                    <a:pt x="210" y="54"/>
                  </a:lnTo>
                  <a:lnTo>
                    <a:pt x="210" y="56"/>
                  </a:lnTo>
                  <a:lnTo>
                    <a:pt x="200" y="56"/>
                  </a:lnTo>
                  <a:lnTo>
                    <a:pt x="200" y="56"/>
                  </a:lnTo>
                  <a:lnTo>
                    <a:pt x="200" y="56"/>
                  </a:lnTo>
                  <a:lnTo>
                    <a:pt x="202" y="58"/>
                  </a:lnTo>
                  <a:lnTo>
                    <a:pt x="202" y="60"/>
                  </a:lnTo>
                  <a:lnTo>
                    <a:pt x="200" y="60"/>
                  </a:lnTo>
                  <a:lnTo>
                    <a:pt x="200" y="70"/>
                  </a:lnTo>
                  <a:lnTo>
                    <a:pt x="200" y="70"/>
                  </a:lnTo>
                  <a:lnTo>
                    <a:pt x="218" y="72"/>
                  </a:lnTo>
                  <a:lnTo>
                    <a:pt x="222" y="72"/>
                  </a:lnTo>
                  <a:lnTo>
                    <a:pt x="222" y="58"/>
                  </a:lnTo>
                  <a:lnTo>
                    <a:pt x="222" y="58"/>
                  </a:lnTo>
                  <a:lnTo>
                    <a:pt x="222" y="46"/>
                  </a:lnTo>
                  <a:lnTo>
                    <a:pt x="222" y="58"/>
                  </a:lnTo>
                  <a:lnTo>
                    <a:pt x="222" y="72"/>
                  </a:lnTo>
                  <a:lnTo>
                    <a:pt x="248" y="72"/>
                  </a:lnTo>
                  <a:lnTo>
                    <a:pt x="248" y="72"/>
                  </a:lnTo>
                  <a:lnTo>
                    <a:pt x="260" y="74"/>
                  </a:lnTo>
                  <a:lnTo>
                    <a:pt x="266" y="76"/>
                  </a:lnTo>
                  <a:lnTo>
                    <a:pt x="266" y="90"/>
                  </a:lnTo>
                  <a:lnTo>
                    <a:pt x="268" y="90"/>
                  </a:lnTo>
                  <a:lnTo>
                    <a:pt x="274" y="96"/>
                  </a:lnTo>
                  <a:lnTo>
                    <a:pt x="268" y="40"/>
                  </a:lnTo>
                  <a:lnTo>
                    <a:pt x="268" y="40"/>
                  </a:lnTo>
                  <a:lnTo>
                    <a:pt x="270" y="36"/>
                  </a:lnTo>
                  <a:lnTo>
                    <a:pt x="270" y="40"/>
                  </a:lnTo>
                  <a:lnTo>
                    <a:pt x="276" y="96"/>
                  </a:lnTo>
                  <a:lnTo>
                    <a:pt x="288" y="106"/>
                  </a:lnTo>
                  <a:lnTo>
                    <a:pt x="288" y="106"/>
                  </a:lnTo>
                  <a:lnTo>
                    <a:pt x="292" y="106"/>
                  </a:lnTo>
                  <a:lnTo>
                    <a:pt x="296" y="108"/>
                  </a:lnTo>
                  <a:lnTo>
                    <a:pt x="298" y="112"/>
                  </a:lnTo>
                  <a:lnTo>
                    <a:pt x="298" y="112"/>
                  </a:lnTo>
                  <a:lnTo>
                    <a:pt x="298" y="112"/>
                  </a:lnTo>
                  <a:lnTo>
                    <a:pt x="298" y="114"/>
                  </a:lnTo>
                  <a:lnTo>
                    <a:pt x="296" y="114"/>
                  </a:lnTo>
                  <a:lnTo>
                    <a:pt x="314" y="128"/>
                  </a:lnTo>
                  <a:lnTo>
                    <a:pt x="314" y="128"/>
                  </a:lnTo>
                  <a:lnTo>
                    <a:pt x="318" y="128"/>
                  </a:lnTo>
                  <a:lnTo>
                    <a:pt x="320" y="130"/>
                  </a:lnTo>
                  <a:lnTo>
                    <a:pt x="374" y="142"/>
                  </a:lnTo>
                  <a:lnTo>
                    <a:pt x="394" y="158"/>
                  </a:lnTo>
                  <a:lnTo>
                    <a:pt x="456" y="156"/>
                  </a:lnTo>
                  <a:lnTo>
                    <a:pt x="456" y="156"/>
                  </a:lnTo>
                  <a:lnTo>
                    <a:pt x="458" y="156"/>
                  </a:lnTo>
                  <a:lnTo>
                    <a:pt x="458" y="158"/>
                  </a:lnTo>
                  <a:lnTo>
                    <a:pt x="458" y="158"/>
                  </a:lnTo>
                  <a:lnTo>
                    <a:pt x="448" y="172"/>
                  </a:lnTo>
                  <a:lnTo>
                    <a:pt x="448" y="176"/>
                  </a:lnTo>
                  <a:lnTo>
                    <a:pt x="456" y="176"/>
                  </a:lnTo>
                  <a:lnTo>
                    <a:pt x="456" y="176"/>
                  </a:lnTo>
                  <a:lnTo>
                    <a:pt x="452" y="178"/>
                  </a:lnTo>
                  <a:lnTo>
                    <a:pt x="446" y="182"/>
                  </a:lnTo>
                  <a:lnTo>
                    <a:pt x="436" y="186"/>
                  </a:lnTo>
                  <a:lnTo>
                    <a:pt x="408" y="222"/>
                  </a:lnTo>
                  <a:lnTo>
                    <a:pt x="408" y="222"/>
                  </a:lnTo>
                  <a:lnTo>
                    <a:pt x="408" y="224"/>
                  </a:lnTo>
                  <a:lnTo>
                    <a:pt x="404" y="226"/>
                  </a:lnTo>
                  <a:lnTo>
                    <a:pt x="402" y="226"/>
                  </a:lnTo>
                  <a:lnTo>
                    <a:pt x="338" y="226"/>
                  </a:lnTo>
                  <a:lnTo>
                    <a:pt x="200" y="226"/>
                  </a:lnTo>
                  <a:lnTo>
                    <a:pt x="2" y="224"/>
                  </a:lnTo>
                  <a:lnTo>
                    <a:pt x="2" y="224"/>
                  </a:lnTo>
                  <a:lnTo>
                    <a:pt x="0" y="224"/>
                  </a:lnTo>
                  <a:lnTo>
                    <a:pt x="0" y="222"/>
                  </a:lnTo>
                  <a:lnTo>
                    <a:pt x="0" y="220"/>
                  </a:lnTo>
                  <a:lnTo>
                    <a:pt x="2" y="208"/>
                  </a:lnTo>
                  <a:lnTo>
                    <a:pt x="10" y="196"/>
                  </a:lnTo>
                  <a:lnTo>
                    <a:pt x="28" y="194"/>
                  </a:lnTo>
                  <a:lnTo>
                    <a:pt x="40" y="170"/>
                  </a:lnTo>
                  <a:lnTo>
                    <a:pt x="38" y="166"/>
                  </a:lnTo>
                  <a:lnTo>
                    <a:pt x="36" y="166"/>
                  </a:lnTo>
                  <a:lnTo>
                    <a:pt x="32" y="162"/>
                  </a:lnTo>
                  <a:lnTo>
                    <a:pt x="10" y="162"/>
                  </a:lnTo>
                  <a:lnTo>
                    <a:pt x="14" y="156"/>
                  </a:lnTo>
                  <a:lnTo>
                    <a:pt x="18" y="156"/>
                  </a:lnTo>
                  <a:lnTo>
                    <a:pt x="18" y="154"/>
                  </a:lnTo>
                  <a:lnTo>
                    <a:pt x="18" y="154"/>
                  </a:lnTo>
                  <a:lnTo>
                    <a:pt x="18" y="152"/>
                  </a:lnTo>
                  <a:lnTo>
                    <a:pt x="18" y="150"/>
                  </a:lnTo>
                  <a:lnTo>
                    <a:pt x="18" y="150"/>
                  </a:lnTo>
                  <a:lnTo>
                    <a:pt x="18" y="148"/>
                  </a:lnTo>
                  <a:lnTo>
                    <a:pt x="20" y="146"/>
                  </a:lnTo>
                  <a:lnTo>
                    <a:pt x="22" y="146"/>
                  </a:lnTo>
                  <a:lnTo>
                    <a:pt x="26" y="146"/>
                  </a:lnTo>
                  <a:lnTo>
                    <a:pt x="26" y="142"/>
                  </a:lnTo>
                  <a:lnTo>
                    <a:pt x="38" y="140"/>
                  </a:lnTo>
                  <a:lnTo>
                    <a:pt x="38" y="124"/>
                  </a:lnTo>
                  <a:lnTo>
                    <a:pt x="26" y="124"/>
                  </a:lnTo>
                  <a:lnTo>
                    <a:pt x="30" y="118"/>
                  </a:lnTo>
                  <a:lnTo>
                    <a:pt x="32" y="118"/>
                  </a:lnTo>
                  <a:lnTo>
                    <a:pt x="32" y="102"/>
                  </a:lnTo>
                  <a:close/>
                  <a:moveTo>
                    <a:pt x="74" y="100"/>
                  </a:moveTo>
                  <a:lnTo>
                    <a:pt x="82" y="100"/>
                  </a:lnTo>
                  <a:lnTo>
                    <a:pt x="82" y="98"/>
                  </a:lnTo>
                  <a:lnTo>
                    <a:pt x="74" y="98"/>
                  </a:lnTo>
                  <a:lnTo>
                    <a:pt x="74" y="100"/>
                  </a:lnTo>
                  <a:close/>
                  <a:moveTo>
                    <a:pt x="250" y="124"/>
                  </a:moveTo>
                  <a:lnTo>
                    <a:pt x="250" y="124"/>
                  </a:lnTo>
                  <a:lnTo>
                    <a:pt x="252" y="124"/>
                  </a:lnTo>
                  <a:lnTo>
                    <a:pt x="252" y="122"/>
                  </a:lnTo>
                  <a:lnTo>
                    <a:pt x="250" y="122"/>
                  </a:lnTo>
                  <a:lnTo>
                    <a:pt x="242" y="114"/>
                  </a:lnTo>
                  <a:lnTo>
                    <a:pt x="242" y="114"/>
                  </a:lnTo>
                  <a:lnTo>
                    <a:pt x="238" y="112"/>
                  </a:lnTo>
                  <a:lnTo>
                    <a:pt x="238" y="112"/>
                  </a:lnTo>
                  <a:lnTo>
                    <a:pt x="220" y="112"/>
                  </a:lnTo>
                  <a:lnTo>
                    <a:pt x="220" y="112"/>
                  </a:lnTo>
                  <a:lnTo>
                    <a:pt x="218" y="112"/>
                  </a:lnTo>
                  <a:lnTo>
                    <a:pt x="218" y="114"/>
                  </a:lnTo>
                  <a:lnTo>
                    <a:pt x="220" y="114"/>
                  </a:lnTo>
                  <a:lnTo>
                    <a:pt x="230" y="124"/>
                  </a:lnTo>
                  <a:lnTo>
                    <a:pt x="250" y="124"/>
                  </a:lnTo>
                  <a:close/>
                  <a:moveTo>
                    <a:pt x="222" y="124"/>
                  </a:moveTo>
                  <a:lnTo>
                    <a:pt x="222" y="124"/>
                  </a:lnTo>
                  <a:lnTo>
                    <a:pt x="224" y="124"/>
                  </a:lnTo>
                  <a:lnTo>
                    <a:pt x="224" y="122"/>
                  </a:lnTo>
                  <a:lnTo>
                    <a:pt x="222" y="122"/>
                  </a:lnTo>
                  <a:lnTo>
                    <a:pt x="212" y="114"/>
                  </a:lnTo>
                  <a:lnTo>
                    <a:pt x="212" y="114"/>
                  </a:lnTo>
                  <a:lnTo>
                    <a:pt x="210" y="112"/>
                  </a:lnTo>
                  <a:lnTo>
                    <a:pt x="208" y="112"/>
                  </a:lnTo>
                  <a:lnTo>
                    <a:pt x="192" y="112"/>
                  </a:lnTo>
                  <a:lnTo>
                    <a:pt x="192" y="112"/>
                  </a:lnTo>
                  <a:lnTo>
                    <a:pt x="190" y="112"/>
                  </a:lnTo>
                  <a:lnTo>
                    <a:pt x="190" y="114"/>
                  </a:lnTo>
                  <a:lnTo>
                    <a:pt x="190" y="114"/>
                  </a:lnTo>
                  <a:lnTo>
                    <a:pt x="202" y="124"/>
                  </a:lnTo>
                  <a:lnTo>
                    <a:pt x="222" y="124"/>
                  </a:lnTo>
                  <a:close/>
                  <a:moveTo>
                    <a:pt x="214" y="170"/>
                  </a:moveTo>
                  <a:lnTo>
                    <a:pt x="214" y="158"/>
                  </a:lnTo>
                  <a:lnTo>
                    <a:pt x="198" y="160"/>
                  </a:lnTo>
                  <a:lnTo>
                    <a:pt x="198" y="172"/>
                  </a:lnTo>
                  <a:lnTo>
                    <a:pt x="214" y="170"/>
                  </a:lnTo>
                  <a:close/>
                  <a:moveTo>
                    <a:pt x="194" y="124"/>
                  </a:moveTo>
                  <a:lnTo>
                    <a:pt x="194" y="122"/>
                  </a:lnTo>
                  <a:lnTo>
                    <a:pt x="182" y="112"/>
                  </a:lnTo>
                  <a:lnTo>
                    <a:pt x="178" y="114"/>
                  </a:lnTo>
                  <a:lnTo>
                    <a:pt x="178" y="126"/>
                  </a:lnTo>
                  <a:lnTo>
                    <a:pt x="194" y="124"/>
                  </a:lnTo>
                  <a:close/>
                  <a:moveTo>
                    <a:pt x="182" y="174"/>
                  </a:moveTo>
                  <a:lnTo>
                    <a:pt x="180" y="160"/>
                  </a:lnTo>
                  <a:lnTo>
                    <a:pt x="166" y="162"/>
                  </a:lnTo>
                  <a:lnTo>
                    <a:pt x="166" y="174"/>
                  </a:lnTo>
                  <a:lnTo>
                    <a:pt x="182" y="174"/>
                  </a:lnTo>
                  <a:close/>
                  <a:moveTo>
                    <a:pt x="162" y="174"/>
                  </a:moveTo>
                  <a:lnTo>
                    <a:pt x="162" y="162"/>
                  </a:lnTo>
                  <a:lnTo>
                    <a:pt x="148" y="162"/>
                  </a:lnTo>
                  <a:lnTo>
                    <a:pt x="148" y="176"/>
                  </a:lnTo>
                  <a:lnTo>
                    <a:pt x="162" y="174"/>
                  </a:lnTo>
                  <a:close/>
                  <a:moveTo>
                    <a:pt x="94" y="182"/>
                  </a:moveTo>
                  <a:lnTo>
                    <a:pt x="94" y="168"/>
                  </a:lnTo>
                  <a:lnTo>
                    <a:pt x="82" y="170"/>
                  </a:lnTo>
                  <a:lnTo>
                    <a:pt x="82" y="184"/>
                  </a:lnTo>
                  <a:lnTo>
                    <a:pt x="94" y="182"/>
                  </a:lnTo>
                  <a:close/>
                  <a:moveTo>
                    <a:pt x="80" y="184"/>
                  </a:moveTo>
                  <a:lnTo>
                    <a:pt x="78" y="170"/>
                  </a:lnTo>
                  <a:lnTo>
                    <a:pt x="66" y="170"/>
                  </a:lnTo>
                  <a:lnTo>
                    <a:pt x="68" y="184"/>
                  </a:lnTo>
                  <a:lnTo>
                    <a:pt x="80" y="1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17" name="Freeform 70"/>
            <p:cNvSpPr>
              <a:spLocks noEditPoints="1"/>
            </p:cNvSpPr>
            <p:nvPr/>
          </p:nvSpPr>
          <p:spPr bwMode="auto">
            <a:xfrm>
              <a:off x="6211490" y="6012879"/>
              <a:ext cx="1327150" cy="476250"/>
            </a:xfrm>
            <a:custGeom>
              <a:avLst/>
              <a:gdLst>
                <a:gd name="T0" fmla="*/ 832 w 836"/>
                <a:gd name="T1" fmla="*/ 178 h 300"/>
                <a:gd name="T2" fmla="*/ 822 w 836"/>
                <a:gd name="T3" fmla="*/ 210 h 300"/>
                <a:gd name="T4" fmla="*/ 832 w 836"/>
                <a:gd name="T5" fmla="*/ 178 h 300"/>
                <a:gd name="T6" fmla="*/ 834 w 836"/>
                <a:gd name="T7" fmla="*/ 238 h 300"/>
                <a:gd name="T8" fmla="*/ 820 w 836"/>
                <a:gd name="T9" fmla="*/ 140 h 300"/>
                <a:gd name="T10" fmla="*/ 808 w 836"/>
                <a:gd name="T11" fmla="*/ 262 h 300"/>
                <a:gd name="T12" fmla="*/ 812 w 836"/>
                <a:gd name="T13" fmla="*/ 222 h 300"/>
                <a:gd name="T14" fmla="*/ 816 w 836"/>
                <a:gd name="T15" fmla="*/ 138 h 300"/>
                <a:gd name="T16" fmla="*/ 806 w 836"/>
                <a:gd name="T17" fmla="*/ 130 h 300"/>
                <a:gd name="T18" fmla="*/ 810 w 836"/>
                <a:gd name="T19" fmla="*/ 128 h 300"/>
                <a:gd name="T20" fmla="*/ 794 w 836"/>
                <a:gd name="T21" fmla="*/ 90 h 300"/>
                <a:gd name="T22" fmla="*/ 764 w 836"/>
                <a:gd name="T23" fmla="*/ 124 h 300"/>
                <a:gd name="T24" fmla="*/ 772 w 836"/>
                <a:gd name="T25" fmla="*/ 128 h 300"/>
                <a:gd name="T26" fmla="*/ 764 w 836"/>
                <a:gd name="T27" fmla="*/ 94 h 300"/>
                <a:gd name="T28" fmla="*/ 718 w 836"/>
                <a:gd name="T29" fmla="*/ 92 h 300"/>
                <a:gd name="T30" fmla="*/ 708 w 836"/>
                <a:gd name="T31" fmla="*/ 122 h 300"/>
                <a:gd name="T32" fmla="*/ 750 w 836"/>
                <a:gd name="T33" fmla="*/ 126 h 300"/>
                <a:gd name="T34" fmla="*/ 742 w 836"/>
                <a:gd name="T35" fmla="*/ 94 h 300"/>
                <a:gd name="T36" fmla="*/ 738 w 836"/>
                <a:gd name="T37" fmla="*/ 88 h 300"/>
                <a:gd name="T38" fmla="*/ 692 w 836"/>
                <a:gd name="T39" fmla="*/ 284 h 300"/>
                <a:gd name="T40" fmla="*/ 722 w 836"/>
                <a:gd name="T41" fmla="*/ 254 h 300"/>
                <a:gd name="T42" fmla="*/ 678 w 836"/>
                <a:gd name="T43" fmla="*/ 264 h 300"/>
                <a:gd name="T44" fmla="*/ 470 w 836"/>
                <a:gd name="T45" fmla="*/ 248 h 300"/>
                <a:gd name="T46" fmla="*/ 434 w 836"/>
                <a:gd name="T47" fmla="*/ 240 h 300"/>
                <a:gd name="T48" fmla="*/ 192 w 836"/>
                <a:gd name="T49" fmla="*/ 246 h 300"/>
                <a:gd name="T50" fmla="*/ 200 w 836"/>
                <a:gd name="T51" fmla="*/ 216 h 300"/>
                <a:gd name="T52" fmla="*/ 180 w 836"/>
                <a:gd name="T53" fmla="*/ 228 h 300"/>
                <a:gd name="T54" fmla="*/ 148 w 836"/>
                <a:gd name="T55" fmla="*/ 242 h 300"/>
                <a:gd name="T56" fmla="*/ 144 w 836"/>
                <a:gd name="T57" fmla="*/ 210 h 300"/>
                <a:gd name="T58" fmla="*/ 136 w 836"/>
                <a:gd name="T59" fmla="*/ 238 h 300"/>
                <a:gd name="T60" fmla="*/ 144 w 836"/>
                <a:gd name="T61" fmla="*/ 252 h 300"/>
                <a:gd name="T62" fmla="*/ 98 w 836"/>
                <a:gd name="T63" fmla="*/ 248 h 300"/>
                <a:gd name="T64" fmla="*/ 18 w 836"/>
                <a:gd name="T65" fmla="*/ 234 h 300"/>
                <a:gd name="T66" fmla="*/ 4 w 836"/>
                <a:gd name="T67" fmla="*/ 200 h 300"/>
                <a:gd name="T68" fmla="*/ 572 w 836"/>
                <a:gd name="T69" fmla="*/ 0 h 300"/>
                <a:gd name="T70" fmla="*/ 668 w 836"/>
                <a:gd name="T71" fmla="*/ 18 h 300"/>
                <a:gd name="T72" fmla="*/ 758 w 836"/>
                <a:gd name="T73" fmla="*/ 34 h 300"/>
                <a:gd name="T74" fmla="*/ 804 w 836"/>
                <a:gd name="T75" fmla="*/ 64 h 300"/>
                <a:gd name="T76" fmla="*/ 824 w 836"/>
                <a:gd name="T77" fmla="*/ 94 h 300"/>
                <a:gd name="T78" fmla="*/ 820 w 836"/>
                <a:gd name="T79" fmla="*/ 132 h 300"/>
                <a:gd name="T80" fmla="*/ 830 w 836"/>
                <a:gd name="T81" fmla="*/ 150 h 300"/>
                <a:gd name="T82" fmla="*/ 836 w 836"/>
                <a:gd name="T83" fmla="*/ 216 h 300"/>
                <a:gd name="T84" fmla="*/ 802 w 836"/>
                <a:gd name="T85" fmla="*/ 280 h 300"/>
                <a:gd name="T86" fmla="*/ 738 w 836"/>
                <a:gd name="T87" fmla="*/ 288 h 300"/>
                <a:gd name="T88" fmla="*/ 676 w 836"/>
                <a:gd name="T89" fmla="*/ 290 h 300"/>
                <a:gd name="T90" fmla="*/ 662 w 836"/>
                <a:gd name="T91" fmla="*/ 268 h 300"/>
                <a:gd name="T92" fmla="*/ 510 w 836"/>
                <a:gd name="T93" fmla="*/ 272 h 300"/>
                <a:gd name="T94" fmla="*/ 474 w 836"/>
                <a:gd name="T95" fmla="*/ 276 h 300"/>
                <a:gd name="T96" fmla="*/ 426 w 836"/>
                <a:gd name="T97" fmla="*/ 262 h 300"/>
                <a:gd name="T98" fmla="*/ 380 w 836"/>
                <a:gd name="T99" fmla="*/ 244 h 300"/>
                <a:gd name="T100" fmla="*/ 286 w 836"/>
                <a:gd name="T101" fmla="*/ 248 h 300"/>
                <a:gd name="T102" fmla="*/ 236 w 836"/>
                <a:gd name="T103" fmla="*/ 248 h 300"/>
                <a:gd name="T104" fmla="*/ 182 w 836"/>
                <a:gd name="T105" fmla="*/ 252 h 300"/>
                <a:gd name="T106" fmla="*/ 108 w 836"/>
                <a:gd name="T107" fmla="*/ 230 h 300"/>
                <a:gd name="T108" fmla="*/ 96 w 836"/>
                <a:gd name="T109" fmla="*/ 208 h 300"/>
                <a:gd name="T110" fmla="*/ 100 w 836"/>
                <a:gd name="T111" fmla="*/ 238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36" h="300">
                  <a:moveTo>
                    <a:pt x="828" y="142"/>
                  </a:moveTo>
                  <a:lnTo>
                    <a:pt x="828" y="142"/>
                  </a:lnTo>
                  <a:lnTo>
                    <a:pt x="826" y="138"/>
                  </a:lnTo>
                  <a:lnTo>
                    <a:pt x="824" y="134"/>
                  </a:lnTo>
                  <a:lnTo>
                    <a:pt x="822" y="134"/>
                  </a:lnTo>
                  <a:lnTo>
                    <a:pt x="824" y="140"/>
                  </a:lnTo>
                  <a:lnTo>
                    <a:pt x="828" y="142"/>
                  </a:lnTo>
                  <a:close/>
                  <a:moveTo>
                    <a:pt x="832" y="178"/>
                  </a:moveTo>
                  <a:lnTo>
                    <a:pt x="816" y="176"/>
                  </a:lnTo>
                  <a:lnTo>
                    <a:pt x="816" y="176"/>
                  </a:lnTo>
                  <a:lnTo>
                    <a:pt x="810" y="178"/>
                  </a:lnTo>
                  <a:lnTo>
                    <a:pt x="810" y="178"/>
                  </a:lnTo>
                  <a:lnTo>
                    <a:pt x="812" y="206"/>
                  </a:lnTo>
                  <a:lnTo>
                    <a:pt x="812" y="206"/>
                  </a:lnTo>
                  <a:lnTo>
                    <a:pt x="816" y="208"/>
                  </a:lnTo>
                  <a:lnTo>
                    <a:pt x="822" y="210"/>
                  </a:lnTo>
                  <a:lnTo>
                    <a:pt x="830" y="208"/>
                  </a:lnTo>
                  <a:lnTo>
                    <a:pt x="830" y="208"/>
                  </a:lnTo>
                  <a:lnTo>
                    <a:pt x="834" y="206"/>
                  </a:lnTo>
                  <a:lnTo>
                    <a:pt x="834" y="204"/>
                  </a:lnTo>
                  <a:lnTo>
                    <a:pt x="834" y="182"/>
                  </a:lnTo>
                  <a:lnTo>
                    <a:pt x="834" y="182"/>
                  </a:lnTo>
                  <a:lnTo>
                    <a:pt x="832" y="178"/>
                  </a:lnTo>
                  <a:lnTo>
                    <a:pt x="832" y="178"/>
                  </a:lnTo>
                  <a:lnTo>
                    <a:pt x="832" y="178"/>
                  </a:lnTo>
                  <a:close/>
                  <a:moveTo>
                    <a:pt x="816" y="260"/>
                  </a:moveTo>
                  <a:lnTo>
                    <a:pt x="832" y="254"/>
                  </a:lnTo>
                  <a:lnTo>
                    <a:pt x="832" y="254"/>
                  </a:lnTo>
                  <a:lnTo>
                    <a:pt x="834" y="248"/>
                  </a:lnTo>
                  <a:lnTo>
                    <a:pt x="834" y="238"/>
                  </a:lnTo>
                  <a:lnTo>
                    <a:pt x="834" y="238"/>
                  </a:lnTo>
                  <a:lnTo>
                    <a:pt x="834" y="238"/>
                  </a:lnTo>
                  <a:lnTo>
                    <a:pt x="834" y="238"/>
                  </a:lnTo>
                  <a:lnTo>
                    <a:pt x="834" y="220"/>
                  </a:lnTo>
                  <a:lnTo>
                    <a:pt x="814" y="224"/>
                  </a:lnTo>
                  <a:lnTo>
                    <a:pt x="814" y="244"/>
                  </a:lnTo>
                  <a:lnTo>
                    <a:pt x="814" y="256"/>
                  </a:lnTo>
                  <a:lnTo>
                    <a:pt x="816" y="260"/>
                  </a:lnTo>
                  <a:close/>
                  <a:moveTo>
                    <a:pt x="816" y="136"/>
                  </a:moveTo>
                  <a:lnTo>
                    <a:pt x="820" y="140"/>
                  </a:lnTo>
                  <a:lnTo>
                    <a:pt x="824" y="140"/>
                  </a:lnTo>
                  <a:lnTo>
                    <a:pt x="822" y="134"/>
                  </a:lnTo>
                  <a:lnTo>
                    <a:pt x="816" y="136"/>
                  </a:lnTo>
                  <a:close/>
                  <a:moveTo>
                    <a:pt x="812" y="256"/>
                  </a:moveTo>
                  <a:lnTo>
                    <a:pt x="804" y="250"/>
                  </a:lnTo>
                  <a:lnTo>
                    <a:pt x="804" y="250"/>
                  </a:lnTo>
                  <a:lnTo>
                    <a:pt x="806" y="258"/>
                  </a:lnTo>
                  <a:lnTo>
                    <a:pt x="808" y="262"/>
                  </a:lnTo>
                  <a:lnTo>
                    <a:pt x="812" y="262"/>
                  </a:lnTo>
                  <a:lnTo>
                    <a:pt x="814" y="262"/>
                  </a:lnTo>
                  <a:lnTo>
                    <a:pt x="812" y="256"/>
                  </a:lnTo>
                  <a:close/>
                  <a:moveTo>
                    <a:pt x="804" y="244"/>
                  </a:moveTo>
                  <a:lnTo>
                    <a:pt x="804" y="244"/>
                  </a:lnTo>
                  <a:lnTo>
                    <a:pt x="808" y="248"/>
                  </a:lnTo>
                  <a:lnTo>
                    <a:pt x="812" y="250"/>
                  </a:lnTo>
                  <a:lnTo>
                    <a:pt x="812" y="222"/>
                  </a:lnTo>
                  <a:lnTo>
                    <a:pt x="804" y="220"/>
                  </a:lnTo>
                  <a:lnTo>
                    <a:pt x="804" y="220"/>
                  </a:lnTo>
                  <a:lnTo>
                    <a:pt x="804" y="244"/>
                  </a:lnTo>
                  <a:lnTo>
                    <a:pt x="804" y="244"/>
                  </a:lnTo>
                  <a:close/>
                  <a:moveTo>
                    <a:pt x="792" y="132"/>
                  </a:moveTo>
                  <a:lnTo>
                    <a:pt x="792" y="132"/>
                  </a:lnTo>
                  <a:lnTo>
                    <a:pt x="796" y="136"/>
                  </a:lnTo>
                  <a:lnTo>
                    <a:pt x="816" y="138"/>
                  </a:lnTo>
                  <a:lnTo>
                    <a:pt x="812" y="132"/>
                  </a:lnTo>
                  <a:lnTo>
                    <a:pt x="812" y="132"/>
                  </a:lnTo>
                  <a:lnTo>
                    <a:pt x="812" y="130"/>
                  </a:lnTo>
                  <a:lnTo>
                    <a:pt x="810" y="128"/>
                  </a:lnTo>
                  <a:lnTo>
                    <a:pt x="808" y="128"/>
                  </a:lnTo>
                  <a:lnTo>
                    <a:pt x="808" y="128"/>
                  </a:lnTo>
                  <a:lnTo>
                    <a:pt x="806" y="130"/>
                  </a:lnTo>
                  <a:lnTo>
                    <a:pt x="806" y="130"/>
                  </a:lnTo>
                  <a:lnTo>
                    <a:pt x="806" y="130"/>
                  </a:lnTo>
                  <a:lnTo>
                    <a:pt x="810" y="130"/>
                  </a:lnTo>
                  <a:lnTo>
                    <a:pt x="806" y="130"/>
                  </a:lnTo>
                  <a:lnTo>
                    <a:pt x="798" y="130"/>
                  </a:lnTo>
                  <a:lnTo>
                    <a:pt x="798" y="130"/>
                  </a:lnTo>
                  <a:lnTo>
                    <a:pt x="794" y="128"/>
                  </a:lnTo>
                  <a:lnTo>
                    <a:pt x="798" y="128"/>
                  </a:lnTo>
                  <a:lnTo>
                    <a:pt x="810" y="128"/>
                  </a:lnTo>
                  <a:lnTo>
                    <a:pt x="810" y="128"/>
                  </a:lnTo>
                  <a:lnTo>
                    <a:pt x="812" y="130"/>
                  </a:lnTo>
                  <a:lnTo>
                    <a:pt x="814" y="132"/>
                  </a:lnTo>
                  <a:lnTo>
                    <a:pt x="820" y="132"/>
                  </a:lnTo>
                  <a:lnTo>
                    <a:pt x="800" y="90"/>
                  </a:lnTo>
                  <a:lnTo>
                    <a:pt x="800" y="90"/>
                  </a:lnTo>
                  <a:lnTo>
                    <a:pt x="800" y="90"/>
                  </a:lnTo>
                  <a:lnTo>
                    <a:pt x="794" y="90"/>
                  </a:lnTo>
                  <a:lnTo>
                    <a:pt x="792" y="90"/>
                  </a:lnTo>
                  <a:lnTo>
                    <a:pt x="790" y="86"/>
                  </a:lnTo>
                  <a:lnTo>
                    <a:pt x="776" y="84"/>
                  </a:lnTo>
                  <a:lnTo>
                    <a:pt x="776" y="84"/>
                  </a:lnTo>
                  <a:lnTo>
                    <a:pt x="774" y="88"/>
                  </a:lnTo>
                  <a:lnTo>
                    <a:pt x="792" y="132"/>
                  </a:lnTo>
                  <a:close/>
                  <a:moveTo>
                    <a:pt x="772" y="128"/>
                  </a:moveTo>
                  <a:lnTo>
                    <a:pt x="764" y="124"/>
                  </a:lnTo>
                  <a:lnTo>
                    <a:pt x="764" y="124"/>
                  </a:lnTo>
                  <a:lnTo>
                    <a:pt x="766" y="130"/>
                  </a:lnTo>
                  <a:lnTo>
                    <a:pt x="766" y="138"/>
                  </a:lnTo>
                  <a:lnTo>
                    <a:pt x="766" y="138"/>
                  </a:lnTo>
                  <a:lnTo>
                    <a:pt x="770" y="136"/>
                  </a:lnTo>
                  <a:lnTo>
                    <a:pt x="772" y="134"/>
                  </a:lnTo>
                  <a:lnTo>
                    <a:pt x="772" y="128"/>
                  </a:lnTo>
                  <a:lnTo>
                    <a:pt x="772" y="128"/>
                  </a:lnTo>
                  <a:close/>
                  <a:moveTo>
                    <a:pt x="760" y="94"/>
                  </a:moveTo>
                  <a:lnTo>
                    <a:pt x="762" y="112"/>
                  </a:lnTo>
                  <a:lnTo>
                    <a:pt x="762" y="112"/>
                  </a:lnTo>
                  <a:lnTo>
                    <a:pt x="764" y="118"/>
                  </a:lnTo>
                  <a:lnTo>
                    <a:pt x="768" y="122"/>
                  </a:lnTo>
                  <a:lnTo>
                    <a:pt x="774" y="124"/>
                  </a:lnTo>
                  <a:lnTo>
                    <a:pt x="764" y="94"/>
                  </a:lnTo>
                  <a:lnTo>
                    <a:pt x="764" y="94"/>
                  </a:lnTo>
                  <a:lnTo>
                    <a:pt x="762" y="90"/>
                  </a:lnTo>
                  <a:lnTo>
                    <a:pt x="760" y="90"/>
                  </a:lnTo>
                  <a:lnTo>
                    <a:pt x="760" y="94"/>
                  </a:lnTo>
                  <a:lnTo>
                    <a:pt x="760" y="94"/>
                  </a:lnTo>
                  <a:close/>
                  <a:moveTo>
                    <a:pt x="732" y="92"/>
                  </a:moveTo>
                  <a:lnTo>
                    <a:pt x="720" y="94"/>
                  </a:lnTo>
                  <a:lnTo>
                    <a:pt x="720" y="94"/>
                  </a:lnTo>
                  <a:lnTo>
                    <a:pt x="718" y="92"/>
                  </a:lnTo>
                  <a:lnTo>
                    <a:pt x="716" y="90"/>
                  </a:lnTo>
                  <a:lnTo>
                    <a:pt x="718" y="86"/>
                  </a:lnTo>
                  <a:lnTo>
                    <a:pt x="718" y="86"/>
                  </a:lnTo>
                  <a:lnTo>
                    <a:pt x="716" y="86"/>
                  </a:lnTo>
                  <a:lnTo>
                    <a:pt x="712" y="86"/>
                  </a:lnTo>
                  <a:lnTo>
                    <a:pt x="710" y="90"/>
                  </a:lnTo>
                  <a:lnTo>
                    <a:pt x="708" y="98"/>
                  </a:lnTo>
                  <a:lnTo>
                    <a:pt x="708" y="122"/>
                  </a:lnTo>
                  <a:lnTo>
                    <a:pt x="708" y="122"/>
                  </a:lnTo>
                  <a:lnTo>
                    <a:pt x="708" y="126"/>
                  </a:lnTo>
                  <a:lnTo>
                    <a:pt x="710" y="130"/>
                  </a:lnTo>
                  <a:lnTo>
                    <a:pt x="716" y="132"/>
                  </a:lnTo>
                  <a:lnTo>
                    <a:pt x="750" y="136"/>
                  </a:lnTo>
                  <a:lnTo>
                    <a:pt x="750" y="136"/>
                  </a:lnTo>
                  <a:lnTo>
                    <a:pt x="750" y="130"/>
                  </a:lnTo>
                  <a:lnTo>
                    <a:pt x="750" y="126"/>
                  </a:lnTo>
                  <a:lnTo>
                    <a:pt x="754" y="124"/>
                  </a:lnTo>
                  <a:lnTo>
                    <a:pt x="754" y="122"/>
                  </a:lnTo>
                  <a:lnTo>
                    <a:pt x="754" y="122"/>
                  </a:lnTo>
                  <a:lnTo>
                    <a:pt x="752" y="122"/>
                  </a:lnTo>
                  <a:lnTo>
                    <a:pt x="750" y="120"/>
                  </a:lnTo>
                  <a:lnTo>
                    <a:pt x="746" y="116"/>
                  </a:lnTo>
                  <a:lnTo>
                    <a:pt x="744" y="110"/>
                  </a:lnTo>
                  <a:lnTo>
                    <a:pt x="742" y="94"/>
                  </a:lnTo>
                  <a:lnTo>
                    <a:pt x="742" y="94"/>
                  </a:lnTo>
                  <a:lnTo>
                    <a:pt x="742" y="94"/>
                  </a:lnTo>
                  <a:lnTo>
                    <a:pt x="744" y="90"/>
                  </a:lnTo>
                  <a:lnTo>
                    <a:pt x="746" y="88"/>
                  </a:lnTo>
                  <a:lnTo>
                    <a:pt x="756" y="86"/>
                  </a:lnTo>
                  <a:lnTo>
                    <a:pt x="738" y="84"/>
                  </a:lnTo>
                  <a:lnTo>
                    <a:pt x="738" y="84"/>
                  </a:lnTo>
                  <a:lnTo>
                    <a:pt x="738" y="88"/>
                  </a:lnTo>
                  <a:lnTo>
                    <a:pt x="736" y="92"/>
                  </a:lnTo>
                  <a:lnTo>
                    <a:pt x="732" y="92"/>
                  </a:lnTo>
                  <a:lnTo>
                    <a:pt x="732" y="92"/>
                  </a:lnTo>
                  <a:close/>
                  <a:moveTo>
                    <a:pt x="678" y="264"/>
                  </a:moveTo>
                  <a:lnTo>
                    <a:pt x="678" y="264"/>
                  </a:lnTo>
                  <a:lnTo>
                    <a:pt x="680" y="272"/>
                  </a:lnTo>
                  <a:lnTo>
                    <a:pt x="684" y="280"/>
                  </a:lnTo>
                  <a:lnTo>
                    <a:pt x="692" y="284"/>
                  </a:lnTo>
                  <a:lnTo>
                    <a:pt x="702" y="286"/>
                  </a:lnTo>
                  <a:lnTo>
                    <a:pt x="702" y="286"/>
                  </a:lnTo>
                  <a:lnTo>
                    <a:pt x="710" y="284"/>
                  </a:lnTo>
                  <a:lnTo>
                    <a:pt x="718" y="280"/>
                  </a:lnTo>
                  <a:lnTo>
                    <a:pt x="722" y="272"/>
                  </a:lnTo>
                  <a:lnTo>
                    <a:pt x="724" y="264"/>
                  </a:lnTo>
                  <a:lnTo>
                    <a:pt x="724" y="264"/>
                  </a:lnTo>
                  <a:lnTo>
                    <a:pt x="722" y="254"/>
                  </a:lnTo>
                  <a:lnTo>
                    <a:pt x="718" y="246"/>
                  </a:lnTo>
                  <a:lnTo>
                    <a:pt x="710" y="242"/>
                  </a:lnTo>
                  <a:lnTo>
                    <a:pt x="702" y="240"/>
                  </a:lnTo>
                  <a:lnTo>
                    <a:pt x="702" y="240"/>
                  </a:lnTo>
                  <a:lnTo>
                    <a:pt x="692" y="242"/>
                  </a:lnTo>
                  <a:lnTo>
                    <a:pt x="684" y="246"/>
                  </a:lnTo>
                  <a:lnTo>
                    <a:pt x="680" y="254"/>
                  </a:lnTo>
                  <a:lnTo>
                    <a:pt x="678" y="264"/>
                  </a:lnTo>
                  <a:lnTo>
                    <a:pt x="678" y="264"/>
                  </a:lnTo>
                  <a:close/>
                  <a:moveTo>
                    <a:pt x="450" y="268"/>
                  </a:moveTo>
                  <a:lnTo>
                    <a:pt x="450" y="268"/>
                  </a:lnTo>
                  <a:lnTo>
                    <a:pt x="458" y="268"/>
                  </a:lnTo>
                  <a:lnTo>
                    <a:pt x="464" y="262"/>
                  </a:lnTo>
                  <a:lnTo>
                    <a:pt x="468" y="256"/>
                  </a:lnTo>
                  <a:lnTo>
                    <a:pt x="470" y="248"/>
                  </a:lnTo>
                  <a:lnTo>
                    <a:pt x="470" y="248"/>
                  </a:lnTo>
                  <a:lnTo>
                    <a:pt x="468" y="240"/>
                  </a:lnTo>
                  <a:lnTo>
                    <a:pt x="464" y="234"/>
                  </a:lnTo>
                  <a:lnTo>
                    <a:pt x="458" y="230"/>
                  </a:lnTo>
                  <a:lnTo>
                    <a:pt x="450" y="228"/>
                  </a:lnTo>
                  <a:lnTo>
                    <a:pt x="450" y="228"/>
                  </a:lnTo>
                  <a:lnTo>
                    <a:pt x="444" y="230"/>
                  </a:lnTo>
                  <a:lnTo>
                    <a:pt x="438" y="234"/>
                  </a:lnTo>
                  <a:lnTo>
                    <a:pt x="434" y="240"/>
                  </a:lnTo>
                  <a:lnTo>
                    <a:pt x="432" y="248"/>
                  </a:lnTo>
                  <a:lnTo>
                    <a:pt x="432" y="248"/>
                  </a:lnTo>
                  <a:lnTo>
                    <a:pt x="434" y="256"/>
                  </a:lnTo>
                  <a:lnTo>
                    <a:pt x="438" y="262"/>
                  </a:lnTo>
                  <a:lnTo>
                    <a:pt x="444" y="268"/>
                  </a:lnTo>
                  <a:lnTo>
                    <a:pt x="450" y="268"/>
                  </a:lnTo>
                  <a:lnTo>
                    <a:pt x="450" y="268"/>
                  </a:lnTo>
                  <a:close/>
                  <a:moveTo>
                    <a:pt x="192" y="246"/>
                  </a:moveTo>
                  <a:lnTo>
                    <a:pt x="192" y="246"/>
                  </a:lnTo>
                  <a:lnTo>
                    <a:pt x="196" y="244"/>
                  </a:lnTo>
                  <a:lnTo>
                    <a:pt x="200" y="240"/>
                  </a:lnTo>
                  <a:lnTo>
                    <a:pt x="202" y="236"/>
                  </a:lnTo>
                  <a:lnTo>
                    <a:pt x="204" y="228"/>
                  </a:lnTo>
                  <a:lnTo>
                    <a:pt x="204" y="228"/>
                  </a:lnTo>
                  <a:lnTo>
                    <a:pt x="202" y="222"/>
                  </a:lnTo>
                  <a:lnTo>
                    <a:pt x="200" y="216"/>
                  </a:lnTo>
                  <a:lnTo>
                    <a:pt x="196" y="212"/>
                  </a:lnTo>
                  <a:lnTo>
                    <a:pt x="192" y="212"/>
                  </a:lnTo>
                  <a:lnTo>
                    <a:pt x="192" y="212"/>
                  </a:lnTo>
                  <a:lnTo>
                    <a:pt x="186" y="212"/>
                  </a:lnTo>
                  <a:lnTo>
                    <a:pt x="182" y="216"/>
                  </a:lnTo>
                  <a:lnTo>
                    <a:pt x="180" y="222"/>
                  </a:lnTo>
                  <a:lnTo>
                    <a:pt x="180" y="228"/>
                  </a:lnTo>
                  <a:lnTo>
                    <a:pt x="180" y="228"/>
                  </a:lnTo>
                  <a:lnTo>
                    <a:pt x="180" y="236"/>
                  </a:lnTo>
                  <a:lnTo>
                    <a:pt x="182" y="240"/>
                  </a:lnTo>
                  <a:lnTo>
                    <a:pt x="186" y="244"/>
                  </a:lnTo>
                  <a:lnTo>
                    <a:pt x="192" y="246"/>
                  </a:lnTo>
                  <a:lnTo>
                    <a:pt x="192" y="246"/>
                  </a:lnTo>
                  <a:close/>
                  <a:moveTo>
                    <a:pt x="144" y="242"/>
                  </a:moveTo>
                  <a:lnTo>
                    <a:pt x="144" y="242"/>
                  </a:lnTo>
                  <a:lnTo>
                    <a:pt x="148" y="242"/>
                  </a:lnTo>
                  <a:lnTo>
                    <a:pt x="152" y="238"/>
                  </a:lnTo>
                  <a:lnTo>
                    <a:pt x="154" y="232"/>
                  </a:lnTo>
                  <a:lnTo>
                    <a:pt x="154" y="226"/>
                  </a:lnTo>
                  <a:lnTo>
                    <a:pt x="154" y="226"/>
                  </a:lnTo>
                  <a:lnTo>
                    <a:pt x="154" y="220"/>
                  </a:lnTo>
                  <a:lnTo>
                    <a:pt x="152" y="216"/>
                  </a:lnTo>
                  <a:lnTo>
                    <a:pt x="148" y="212"/>
                  </a:lnTo>
                  <a:lnTo>
                    <a:pt x="144" y="210"/>
                  </a:lnTo>
                  <a:lnTo>
                    <a:pt x="144" y="210"/>
                  </a:lnTo>
                  <a:lnTo>
                    <a:pt x="140" y="212"/>
                  </a:lnTo>
                  <a:lnTo>
                    <a:pt x="136" y="216"/>
                  </a:lnTo>
                  <a:lnTo>
                    <a:pt x="134" y="220"/>
                  </a:lnTo>
                  <a:lnTo>
                    <a:pt x="132" y="226"/>
                  </a:lnTo>
                  <a:lnTo>
                    <a:pt x="132" y="226"/>
                  </a:lnTo>
                  <a:lnTo>
                    <a:pt x="134" y="232"/>
                  </a:lnTo>
                  <a:lnTo>
                    <a:pt x="136" y="238"/>
                  </a:lnTo>
                  <a:lnTo>
                    <a:pt x="140" y="242"/>
                  </a:lnTo>
                  <a:lnTo>
                    <a:pt x="144" y="242"/>
                  </a:lnTo>
                  <a:lnTo>
                    <a:pt x="144" y="242"/>
                  </a:lnTo>
                  <a:close/>
                  <a:moveTo>
                    <a:pt x="170" y="242"/>
                  </a:moveTo>
                  <a:lnTo>
                    <a:pt x="170" y="242"/>
                  </a:lnTo>
                  <a:lnTo>
                    <a:pt x="160" y="250"/>
                  </a:lnTo>
                  <a:lnTo>
                    <a:pt x="152" y="252"/>
                  </a:lnTo>
                  <a:lnTo>
                    <a:pt x="144" y="252"/>
                  </a:lnTo>
                  <a:lnTo>
                    <a:pt x="138" y="250"/>
                  </a:lnTo>
                  <a:lnTo>
                    <a:pt x="134" y="246"/>
                  </a:lnTo>
                  <a:lnTo>
                    <a:pt x="130" y="244"/>
                  </a:lnTo>
                  <a:lnTo>
                    <a:pt x="126" y="240"/>
                  </a:lnTo>
                  <a:lnTo>
                    <a:pt x="126" y="240"/>
                  </a:lnTo>
                  <a:lnTo>
                    <a:pt x="116" y="246"/>
                  </a:lnTo>
                  <a:lnTo>
                    <a:pt x="106" y="248"/>
                  </a:lnTo>
                  <a:lnTo>
                    <a:pt x="98" y="248"/>
                  </a:lnTo>
                  <a:lnTo>
                    <a:pt x="92" y="248"/>
                  </a:lnTo>
                  <a:lnTo>
                    <a:pt x="84" y="244"/>
                  </a:lnTo>
                  <a:lnTo>
                    <a:pt x="82" y="240"/>
                  </a:lnTo>
                  <a:lnTo>
                    <a:pt x="82" y="240"/>
                  </a:lnTo>
                  <a:lnTo>
                    <a:pt x="78" y="240"/>
                  </a:lnTo>
                  <a:lnTo>
                    <a:pt x="76" y="236"/>
                  </a:lnTo>
                  <a:lnTo>
                    <a:pt x="76" y="232"/>
                  </a:lnTo>
                  <a:lnTo>
                    <a:pt x="18" y="234"/>
                  </a:lnTo>
                  <a:lnTo>
                    <a:pt x="18" y="234"/>
                  </a:lnTo>
                  <a:lnTo>
                    <a:pt x="10" y="232"/>
                  </a:lnTo>
                  <a:lnTo>
                    <a:pt x="6" y="230"/>
                  </a:lnTo>
                  <a:lnTo>
                    <a:pt x="6" y="226"/>
                  </a:lnTo>
                  <a:lnTo>
                    <a:pt x="6" y="226"/>
                  </a:lnTo>
                  <a:lnTo>
                    <a:pt x="6" y="200"/>
                  </a:lnTo>
                  <a:lnTo>
                    <a:pt x="6" y="200"/>
                  </a:lnTo>
                  <a:lnTo>
                    <a:pt x="4" y="200"/>
                  </a:lnTo>
                  <a:lnTo>
                    <a:pt x="2" y="200"/>
                  </a:lnTo>
                  <a:lnTo>
                    <a:pt x="0" y="196"/>
                  </a:lnTo>
                  <a:lnTo>
                    <a:pt x="0" y="190"/>
                  </a:lnTo>
                  <a:lnTo>
                    <a:pt x="8" y="62"/>
                  </a:lnTo>
                  <a:lnTo>
                    <a:pt x="316" y="28"/>
                  </a:lnTo>
                  <a:lnTo>
                    <a:pt x="564" y="2"/>
                  </a:lnTo>
                  <a:lnTo>
                    <a:pt x="564" y="2"/>
                  </a:lnTo>
                  <a:lnTo>
                    <a:pt x="572" y="0"/>
                  </a:lnTo>
                  <a:lnTo>
                    <a:pt x="578" y="2"/>
                  </a:lnTo>
                  <a:lnTo>
                    <a:pt x="584" y="2"/>
                  </a:lnTo>
                  <a:lnTo>
                    <a:pt x="624" y="16"/>
                  </a:lnTo>
                  <a:lnTo>
                    <a:pt x="624" y="14"/>
                  </a:lnTo>
                  <a:lnTo>
                    <a:pt x="624" y="14"/>
                  </a:lnTo>
                  <a:lnTo>
                    <a:pt x="634" y="14"/>
                  </a:lnTo>
                  <a:lnTo>
                    <a:pt x="646" y="14"/>
                  </a:lnTo>
                  <a:lnTo>
                    <a:pt x="668" y="18"/>
                  </a:lnTo>
                  <a:lnTo>
                    <a:pt x="684" y="24"/>
                  </a:lnTo>
                  <a:lnTo>
                    <a:pt x="690" y="28"/>
                  </a:lnTo>
                  <a:lnTo>
                    <a:pt x="714" y="28"/>
                  </a:lnTo>
                  <a:lnTo>
                    <a:pt x="714" y="28"/>
                  </a:lnTo>
                  <a:lnTo>
                    <a:pt x="732" y="30"/>
                  </a:lnTo>
                  <a:lnTo>
                    <a:pt x="746" y="32"/>
                  </a:lnTo>
                  <a:lnTo>
                    <a:pt x="758" y="34"/>
                  </a:lnTo>
                  <a:lnTo>
                    <a:pt x="758" y="34"/>
                  </a:lnTo>
                  <a:lnTo>
                    <a:pt x="766" y="38"/>
                  </a:lnTo>
                  <a:lnTo>
                    <a:pt x="774" y="44"/>
                  </a:lnTo>
                  <a:lnTo>
                    <a:pt x="784" y="58"/>
                  </a:lnTo>
                  <a:lnTo>
                    <a:pt x="790" y="68"/>
                  </a:lnTo>
                  <a:lnTo>
                    <a:pt x="792" y="74"/>
                  </a:lnTo>
                  <a:lnTo>
                    <a:pt x="800" y="66"/>
                  </a:lnTo>
                  <a:lnTo>
                    <a:pt x="800" y="66"/>
                  </a:lnTo>
                  <a:lnTo>
                    <a:pt x="804" y="64"/>
                  </a:lnTo>
                  <a:lnTo>
                    <a:pt x="806" y="64"/>
                  </a:lnTo>
                  <a:lnTo>
                    <a:pt x="806" y="70"/>
                  </a:lnTo>
                  <a:lnTo>
                    <a:pt x="806" y="80"/>
                  </a:lnTo>
                  <a:lnTo>
                    <a:pt x="810" y="88"/>
                  </a:lnTo>
                  <a:lnTo>
                    <a:pt x="818" y="88"/>
                  </a:lnTo>
                  <a:lnTo>
                    <a:pt x="818" y="88"/>
                  </a:lnTo>
                  <a:lnTo>
                    <a:pt x="824" y="92"/>
                  </a:lnTo>
                  <a:lnTo>
                    <a:pt x="824" y="94"/>
                  </a:lnTo>
                  <a:lnTo>
                    <a:pt x="822" y="94"/>
                  </a:lnTo>
                  <a:lnTo>
                    <a:pt x="816" y="92"/>
                  </a:lnTo>
                  <a:lnTo>
                    <a:pt x="816" y="92"/>
                  </a:lnTo>
                  <a:lnTo>
                    <a:pt x="816" y="94"/>
                  </a:lnTo>
                  <a:lnTo>
                    <a:pt x="814" y="94"/>
                  </a:lnTo>
                  <a:lnTo>
                    <a:pt x="810" y="94"/>
                  </a:lnTo>
                  <a:lnTo>
                    <a:pt x="802" y="90"/>
                  </a:lnTo>
                  <a:lnTo>
                    <a:pt x="820" y="132"/>
                  </a:lnTo>
                  <a:lnTo>
                    <a:pt x="820" y="132"/>
                  </a:lnTo>
                  <a:lnTo>
                    <a:pt x="822" y="132"/>
                  </a:lnTo>
                  <a:lnTo>
                    <a:pt x="824" y="134"/>
                  </a:lnTo>
                  <a:lnTo>
                    <a:pt x="828" y="138"/>
                  </a:lnTo>
                  <a:lnTo>
                    <a:pt x="832" y="146"/>
                  </a:lnTo>
                  <a:lnTo>
                    <a:pt x="832" y="146"/>
                  </a:lnTo>
                  <a:lnTo>
                    <a:pt x="832" y="150"/>
                  </a:lnTo>
                  <a:lnTo>
                    <a:pt x="830" y="150"/>
                  </a:lnTo>
                  <a:lnTo>
                    <a:pt x="834" y="176"/>
                  </a:lnTo>
                  <a:lnTo>
                    <a:pt x="834" y="176"/>
                  </a:lnTo>
                  <a:lnTo>
                    <a:pt x="834" y="198"/>
                  </a:lnTo>
                  <a:lnTo>
                    <a:pt x="834" y="212"/>
                  </a:lnTo>
                  <a:lnTo>
                    <a:pt x="834" y="212"/>
                  </a:lnTo>
                  <a:lnTo>
                    <a:pt x="832" y="214"/>
                  </a:lnTo>
                  <a:lnTo>
                    <a:pt x="834" y="216"/>
                  </a:lnTo>
                  <a:lnTo>
                    <a:pt x="836" y="216"/>
                  </a:lnTo>
                  <a:lnTo>
                    <a:pt x="836" y="246"/>
                  </a:lnTo>
                  <a:lnTo>
                    <a:pt x="836" y="246"/>
                  </a:lnTo>
                  <a:lnTo>
                    <a:pt x="836" y="256"/>
                  </a:lnTo>
                  <a:lnTo>
                    <a:pt x="834" y="262"/>
                  </a:lnTo>
                  <a:lnTo>
                    <a:pt x="832" y="268"/>
                  </a:lnTo>
                  <a:lnTo>
                    <a:pt x="814" y="278"/>
                  </a:lnTo>
                  <a:lnTo>
                    <a:pt x="814" y="278"/>
                  </a:lnTo>
                  <a:lnTo>
                    <a:pt x="802" y="280"/>
                  </a:lnTo>
                  <a:lnTo>
                    <a:pt x="786" y="280"/>
                  </a:lnTo>
                  <a:lnTo>
                    <a:pt x="766" y="280"/>
                  </a:lnTo>
                  <a:lnTo>
                    <a:pt x="766" y="280"/>
                  </a:lnTo>
                  <a:lnTo>
                    <a:pt x="758" y="282"/>
                  </a:lnTo>
                  <a:lnTo>
                    <a:pt x="752" y="282"/>
                  </a:lnTo>
                  <a:lnTo>
                    <a:pt x="746" y="278"/>
                  </a:lnTo>
                  <a:lnTo>
                    <a:pt x="746" y="278"/>
                  </a:lnTo>
                  <a:lnTo>
                    <a:pt x="738" y="288"/>
                  </a:lnTo>
                  <a:lnTo>
                    <a:pt x="730" y="294"/>
                  </a:lnTo>
                  <a:lnTo>
                    <a:pt x="722" y="298"/>
                  </a:lnTo>
                  <a:lnTo>
                    <a:pt x="714" y="300"/>
                  </a:lnTo>
                  <a:lnTo>
                    <a:pt x="698" y="300"/>
                  </a:lnTo>
                  <a:lnTo>
                    <a:pt x="692" y="300"/>
                  </a:lnTo>
                  <a:lnTo>
                    <a:pt x="692" y="300"/>
                  </a:lnTo>
                  <a:lnTo>
                    <a:pt x="682" y="296"/>
                  </a:lnTo>
                  <a:lnTo>
                    <a:pt x="676" y="290"/>
                  </a:lnTo>
                  <a:lnTo>
                    <a:pt x="670" y="282"/>
                  </a:lnTo>
                  <a:lnTo>
                    <a:pt x="668" y="274"/>
                  </a:lnTo>
                  <a:lnTo>
                    <a:pt x="666" y="260"/>
                  </a:lnTo>
                  <a:lnTo>
                    <a:pt x="666" y="254"/>
                  </a:lnTo>
                  <a:lnTo>
                    <a:pt x="666" y="254"/>
                  </a:lnTo>
                  <a:lnTo>
                    <a:pt x="664" y="256"/>
                  </a:lnTo>
                  <a:lnTo>
                    <a:pt x="662" y="258"/>
                  </a:lnTo>
                  <a:lnTo>
                    <a:pt x="662" y="268"/>
                  </a:lnTo>
                  <a:lnTo>
                    <a:pt x="664" y="282"/>
                  </a:lnTo>
                  <a:lnTo>
                    <a:pt x="648" y="290"/>
                  </a:lnTo>
                  <a:lnTo>
                    <a:pt x="650" y="274"/>
                  </a:lnTo>
                  <a:lnTo>
                    <a:pt x="538" y="268"/>
                  </a:lnTo>
                  <a:lnTo>
                    <a:pt x="538" y="268"/>
                  </a:lnTo>
                  <a:lnTo>
                    <a:pt x="532" y="272"/>
                  </a:lnTo>
                  <a:lnTo>
                    <a:pt x="524" y="272"/>
                  </a:lnTo>
                  <a:lnTo>
                    <a:pt x="510" y="272"/>
                  </a:lnTo>
                  <a:lnTo>
                    <a:pt x="500" y="268"/>
                  </a:lnTo>
                  <a:lnTo>
                    <a:pt x="494" y="266"/>
                  </a:lnTo>
                  <a:lnTo>
                    <a:pt x="494" y="266"/>
                  </a:lnTo>
                  <a:lnTo>
                    <a:pt x="490" y="270"/>
                  </a:lnTo>
                  <a:lnTo>
                    <a:pt x="484" y="272"/>
                  </a:lnTo>
                  <a:lnTo>
                    <a:pt x="476" y="274"/>
                  </a:lnTo>
                  <a:lnTo>
                    <a:pt x="476" y="274"/>
                  </a:lnTo>
                  <a:lnTo>
                    <a:pt x="474" y="276"/>
                  </a:lnTo>
                  <a:lnTo>
                    <a:pt x="472" y="278"/>
                  </a:lnTo>
                  <a:lnTo>
                    <a:pt x="464" y="280"/>
                  </a:lnTo>
                  <a:lnTo>
                    <a:pt x="452" y="280"/>
                  </a:lnTo>
                  <a:lnTo>
                    <a:pt x="452" y="280"/>
                  </a:lnTo>
                  <a:lnTo>
                    <a:pt x="442" y="278"/>
                  </a:lnTo>
                  <a:lnTo>
                    <a:pt x="436" y="274"/>
                  </a:lnTo>
                  <a:lnTo>
                    <a:pt x="430" y="268"/>
                  </a:lnTo>
                  <a:lnTo>
                    <a:pt x="426" y="262"/>
                  </a:lnTo>
                  <a:lnTo>
                    <a:pt x="424" y="250"/>
                  </a:lnTo>
                  <a:lnTo>
                    <a:pt x="424" y="246"/>
                  </a:lnTo>
                  <a:lnTo>
                    <a:pt x="418" y="246"/>
                  </a:lnTo>
                  <a:lnTo>
                    <a:pt x="418" y="246"/>
                  </a:lnTo>
                  <a:lnTo>
                    <a:pt x="416" y="250"/>
                  </a:lnTo>
                  <a:lnTo>
                    <a:pt x="414" y="248"/>
                  </a:lnTo>
                  <a:lnTo>
                    <a:pt x="412" y="244"/>
                  </a:lnTo>
                  <a:lnTo>
                    <a:pt x="380" y="244"/>
                  </a:lnTo>
                  <a:lnTo>
                    <a:pt x="382" y="248"/>
                  </a:lnTo>
                  <a:lnTo>
                    <a:pt x="378" y="250"/>
                  </a:lnTo>
                  <a:lnTo>
                    <a:pt x="358" y="248"/>
                  </a:lnTo>
                  <a:lnTo>
                    <a:pt x="362" y="246"/>
                  </a:lnTo>
                  <a:lnTo>
                    <a:pt x="354" y="246"/>
                  </a:lnTo>
                  <a:lnTo>
                    <a:pt x="336" y="250"/>
                  </a:lnTo>
                  <a:lnTo>
                    <a:pt x="286" y="248"/>
                  </a:lnTo>
                  <a:lnTo>
                    <a:pt x="286" y="248"/>
                  </a:lnTo>
                  <a:lnTo>
                    <a:pt x="282" y="250"/>
                  </a:lnTo>
                  <a:lnTo>
                    <a:pt x="276" y="252"/>
                  </a:lnTo>
                  <a:lnTo>
                    <a:pt x="268" y="250"/>
                  </a:lnTo>
                  <a:lnTo>
                    <a:pt x="260" y="248"/>
                  </a:lnTo>
                  <a:lnTo>
                    <a:pt x="258" y="246"/>
                  </a:lnTo>
                  <a:lnTo>
                    <a:pt x="238" y="246"/>
                  </a:lnTo>
                  <a:lnTo>
                    <a:pt x="238" y="246"/>
                  </a:lnTo>
                  <a:lnTo>
                    <a:pt x="236" y="248"/>
                  </a:lnTo>
                  <a:lnTo>
                    <a:pt x="232" y="252"/>
                  </a:lnTo>
                  <a:lnTo>
                    <a:pt x="224" y="254"/>
                  </a:lnTo>
                  <a:lnTo>
                    <a:pt x="216" y="254"/>
                  </a:lnTo>
                  <a:lnTo>
                    <a:pt x="216" y="254"/>
                  </a:lnTo>
                  <a:lnTo>
                    <a:pt x="204" y="256"/>
                  </a:lnTo>
                  <a:lnTo>
                    <a:pt x="196" y="256"/>
                  </a:lnTo>
                  <a:lnTo>
                    <a:pt x="188" y="254"/>
                  </a:lnTo>
                  <a:lnTo>
                    <a:pt x="182" y="252"/>
                  </a:lnTo>
                  <a:lnTo>
                    <a:pt x="174" y="244"/>
                  </a:lnTo>
                  <a:lnTo>
                    <a:pt x="170" y="242"/>
                  </a:lnTo>
                  <a:lnTo>
                    <a:pt x="170" y="242"/>
                  </a:lnTo>
                  <a:close/>
                  <a:moveTo>
                    <a:pt x="100" y="238"/>
                  </a:moveTo>
                  <a:lnTo>
                    <a:pt x="100" y="238"/>
                  </a:lnTo>
                  <a:lnTo>
                    <a:pt x="104" y="238"/>
                  </a:lnTo>
                  <a:lnTo>
                    <a:pt x="106" y="234"/>
                  </a:lnTo>
                  <a:lnTo>
                    <a:pt x="108" y="230"/>
                  </a:lnTo>
                  <a:lnTo>
                    <a:pt x="110" y="224"/>
                  </a:lnTo>
                  <a:lnTo>
                    <a:pt x="110" y="224"/>
                  </a:lnTo>
                  <a:lnTo>
                    <a:pt x="108" y="218"/>
                  </a:lnTo>
                  <a:lnTo>
                    <a:pt x="106" y="212"/>
                  </a:lnTo>
                  <a:lnTo>
                    <a:pt x="104" y="208"/>
                  </a:lnTo>
                  <a:lnTo>
                    <a:pt x="100" y="208"/>
                  </a:lnTo>
                  <a:lnTo>
                    <a:pt x="100" y="208"/>
                  </a:lnTo>
                  <a:lnTo>
                    <a:pt x="96" y="208"/>
                  </a:lnTo>
                  <a:lnTo>
                    <a:pt x="92" y="212"/>
                  </a:lnTo>
                  <a:lnTo>
                    <a:pt x="90" y="218"/>
                  </a:lnTo>
                  <a:lnTo>
                    <a:pt x="88" y="224"/>
                  </a:lnTo>
                  <a:lnTo>
                    <a:pt x="88" y="224"/>
                  </a:lnTo>
                  <a:lnTo>
                    <a:pt x="90" y="230"/>
                  </a:lnTo>
                  <a:lnTo>
                    <a:pt x="92" y="234"/>
                  </a:lnTo>
                  <a:lnTo>
                    <a:pt x="96" y="238"/>
                  </a:lnTo>
                  <a:lnTo>
                    <a:pt x="100" y="238"/>
                  </a:lnTo>
                  <a:lnTo>
                    <a:pt x="100" y="2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grpSp>
    </p:spTree>
    <p:extLst>
      <p:ext uri="{BB962C8B-B14F-4D97-AF65-F5344CB8AC3E}">
        <p14:creationId xmlns:p14="http://schemas.microsoft.com/office/powerpoint/2010/main" val="181898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3110" y="3394077"/>
            <a:ext cx="11041380" cy="1855788"/>
          </a:xfrm>
        </p:spPr>
        <p:txBody>
          <a:bodyPr>
            <a:normAutofit/>
          </a:bodyPr>
          <a:lstStyle/>
          <a:p>
            <a:pPr algn="ctr"/>
            <a:r>
              <a:rPr lang="ru-RU" dirty="0" smtClean="0"/>
              <a:t>Спасибо за внимание!</a:t>
            </a:r>
            <a:endParaRPr lang="ru-RU" dirty="0"/>
          </a:p>
        </p:txBody>
      </p:sp>
      <p:sp>
        <p:nvSpPr>
          <p:cNvPr id="4" name="Номер слайда 3"/>
          <p:cNvSpPr>
            <a:spLocks noGrp="1"/>
          </p:cNvSpPr>
          <p:nvPr>
            <p:ph type="sldNum" sz="quarter" idx="12"/>
          </p:nvPr>
        </p:nvSpPr>
        <p:spPr/>
        <p:txBody>
          <a:bodyPr/>
          <a:lstStyle/>
          <a:p>
            <a:fld id="{2D619A68-3DF4-459A-B85D-BC5658DF56CB}" type="slidenum">
              <a:rPr lang="ru-RU" smtClean="0"/>
              <a:t>12</a:t>
            </a:fld>
            <a:endParaRPr lang="ru-RU"/>
          </a:p>
        </p:txBody>
      </p:sp>
    </p:spTree>
    <p:extLst>
      <p:ext uri="{BB962C8B-B14F-4D97-AF65-F5344CB8AC3E}">
        <p14:creationId xmlns:p14="http://schemas.microsoft.com/office/powerpoint/2010/main" val="1575389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198" y="7420929"/>
            <a:ext cx="1697755" cy="1731232"/>
          </a:xfrm>
          <a:prstGeom prst="rect">
            <a:avLst/>
          </a:prstGeom>
        </p:spPr>
      </p:pic>
      <p:sp>
        <p:nvSpPr>
          <p:cNvPr id="5" name="Заголовок 4"/>
          <p:cNvSpPr>
            <a:spLocks noGrp="1"/>
          </p:cNvSpPr>
          <p:nvPr>
            <p:ph type="ctrTitle"/>
          </p:nvPr>
        </p:nvSpPr>
        <p:spPr>
          <a:xfrm>
            <a:off x="315850" y="282243"/>
            <a:ext cx="12371827" cy="378821"/>
          </a:xfrm>
          <a:solidFill>
            <a:srgbClr val="C00000"/>
          </a:solidFill>
        </p:spPr>
        <p:txBody>
          <a:bodyPr>
            <a:normAutofit/>
          </a:bodyPr>
          <a:lstStyle/>
          <a:p>
            <a:pPr algn="r"/>
            <a:r>
              <a:rPr lang="ru-RU" sz="1800" kern="1200" dirty="0" smtClean="0">
                <a:solidFill>
                  <a:schemeClr val="bg1"/>
                </a:solidFill>
                <a:effectLst/>
                <a:latin typeface="+mj-lt"/>
              </a:rPr>
              <a:t>1. Предпосылки для создания и внедрения стандартов  транспортного обслуживания населения России</a:t>
            </a:r>
            <a:endParaRPr lang="ru-RU" sz="1800" dirty="0">
              <a:solidFill>
                <a:schemeClr val="bg1"/>
              </a:solidFill>
              <a:latin typeface="+mj-lt"/>
            </a:endParaRPr>
          </a:p>
        </p:txBody>
      </p:sp>
      <p:sp>
        <p:nvSpPr>
          <p:cNvPr id="6" name="Заголовок 4"/>
          <p:cNvSpPr txBox="1">
            <a:spLocks/>
          </p:cNvSpPr>
          <p:nvPr/>
        </p:nvSpPr>
        <p:spPr>
          <a:xfrm>
            <a:off x="207198" y="7122790"/>
            <a:ext cx="12371826" cy="353404"/>
          </a:xfrm>
          <a:prstGeom prst="rect">
            <a:avLst/>
          </a:prstGeom>
          <a:solidFill>
            <a:srgbClr val="C00000"/>
          </a:solidFill>
        </p:spPr>
        <p:txBody>
          <a:bodyPr vert="horz" lIns="91440" tIns="45720" rIns="91440" bIns="45720" rtlCol="0" anchor="b">
            <a:normAutofit/>
          </a:bodyPr>
          <a:lstStyle>
            <a:lvl1pPr algn="ctr" defTabSz="1280160" rtl="0" eaLnBrk="1" latinLnBrk="0" hangingPunct="1">
              <a:lnSpc>
                <a:spcPct val="90000"/>
              </a:lnSpc>
              <a:spcBef>
                <a:spcPct val="0"/>
              </a:spcBef>
              <a:buNone/>
              <a:defRPr sz="8400" kern="1200">
                <a:solidFill>
                  <a:schemeClr val="tx1"/>
                </a:solidFill>
                <a:latin typeface="+mj-lt"/>
                <a:ea typeface="+mj-ea"/>
                <a:cs typeface="+mj-cs"/>
              </a:defRPr>
            </a:lvl1pPr>
          </a:lstStyle>
          <a:p>
            <a:pPr algn="l"/>
            <a:r>
              <a:rPr lang="ru-RU" sz="1800" dirty="0" smtClean="0">
                <a:solidFill>
                  <a:schemeClr val="bg1"/>
                </a:solidFill>
              </a:rPr>
              <a:t>3. Региональные стратегии и программы развития</a:t>
            </a:r>
            <a:endParaRPr lang="ru-RU" sz="1800" dirty="0">
              <a:solidFill>
                <a:schemeClr val="bg1"/>
              </a:solidFill>
            </a:endParaRPr>
          </a:p>
        </p:txBody>
      </p:sp>
      <p:sp>
        <p:nvSpPr>
          <p:cNvPr id="7" name="Заголовок 4"/>
          <p:cNvSpPr txBox="1">
            <a:spLocks/>
          </p:cNvSpPr>
          <p:nvPr/>
        </p:nvSpPr>
        <p:spPr>
          <a:xfrm>
            <a:off x="299144" y="3723882"/>
            <a:ext cx="12376534" cy="357205"/>
          </a:xfrm>
          <a:prstGeom prst="rect">
            <a:avLst/>
          </a:prstGeom>
          <a:solidFill>
            <a:srgbClr val="C00000"/>
          </a:solidFill>
        </p:spPr>
        <p:txBody>
          <a:bodyPr vert="horz" lIns="91440" tIns="45720" rIns="91440" bIns="45720" rtlCol="0" anchor="b">
            <a:normAutofit/>
          </a:bodyPr>
          <a:lstStyle>
            <a:lvl1pPr algn="ctr" defTabSz="1280160" rtl="0" eaLnBrk="1" latinLnBrk="0" hangingPunct="1">
              <a:lnSpc>
                <a:spcPct val="90000"/>
              </a:lnSpc>
              <a:spcBef>
                <a:spcPct val="0"/>
              </a:spcBef>
              <a:buNone/>
              <a:defRPr sz="8400" kern="1200">
                <a:solidFill>
                  <a:schemeClr val="tx1"/>
                </a:solidFill>
                <a:latin typeface="+mj-lt"/>
                <a:ea typeface="+mj-ea"/>
                <a:cs typeface="+mj-cs"/>
              </a:defRPr>
            </a:lvl1pPr>
          </a:lstStyle>
          <a:p>
            <a:pPr algn="l"/>
            <a:r>
              <a:rPr lang="ru-RU" sz="1800" dirty="0" smtClean="0">
                <a:solidFill>
                  <a:schemeClr val="bg1"/>
                </a:solidFill>
              </a:rPr>
              <a:t>2. Транспортная стратегия Российской Федерации на период до 2030 года</a:t>
            </a:r>
            <a:endParaRPr lang="ru-RU" sz="1800" dirty="0">
              <a:solidFill>
                <a:schemeClr val="bg1"/>
              </a:solidFill>
            </a:endParaRPr>
          </a:p>
        </p:txBody>
      </p:sp>
      <p:sp>
        <p:nvSpPr>
          <p:cNvPr id="8" name="Заголовок 4"/>
          <p:cNvSpPr txBox="1">
            <a:spLocks/>
          </p:cNvSpPr>
          <p:nvPr/>
        </p:nvSpPr>
        <p:spPr>
          <a:xfrm>
            <a:off x="311143" y="839982"/>
            <a:ext cx="12376534" cy="396937"/>
          </a:xfrm>
          <a:prstGeom prst="rect">
            <a:avLst/>
          </a:prstGeom>
          <a:solidFill>
            <a:srgbClr val="C00000"/>
          </a:solidFill>
        </p:spPr>
        <p:txBody>
          <a:bodyPr vert="horz" lIns="91440" tIns="45720" rIns="91440" bIns="45720" rtlCol="0" anchor="b">
            <a:normAutofit/>
          </a:bodyPr>
          <a:lstStyle>
            <a:lvl1pPr algn="ctr" defTabSz="1280160" rtl="0" eaLnBrk="1" latinLnBrk="0" hangingPunct="1">
              <a:lnSpc>
                <a:spcPct val="90000"/>
              </a:lnSpc>
              <a:spcBef>
                <a:spcPct val="0"/>
              </a:spcBef>
              <a:buNone/>
              <a:defRPr sz="8400" kern="1200">
                <a:solidFill>
                  <a:schemeClr val="tx1"/>
                </a:solidFill>
                <a:latin typeface="+mj-lt"/>
                <a:ea typeface="+mj-ea"/>
                <a:cs typeface="+mj-cs"/>
              </a:defRPr>
            </a:lvl1pPr>
          </a:lstStyle>
          <a:p>
            <a:pPr algn="l"/>
            <a:r>
              <a:rPr lang="ru-RU" sz="1800" dirty="0" smtClean="0">
                <a:solidFill>
                  <a:schemeClr val="bg1"/>
                </a:solidFill>
              </a:rPr>
              <a:t>1. Программа 2020</a:t>
            </a:r>
            <a:endParaRPr lang="ru-RU" sz="1800" dirty="0">
              <a:solidFill>
                <a:schemeClr val="bg1"/>
              </a:solidFill>
            </a:endParaRPr>
          </a:p>
        </p:txBody>
      </p:sp>
      <p:sp>
        <p:nvSpPr>
          <p:cNvPr id="9" name="TextBox 8"/>
          <p:cNvSpPr txBox="1"/>
          <p:nvPr/>
        </p:nvSpPr>
        <p:spPr>
          <a:xfrm>
            <a:off x="299144" y="1567095"/>
            <a:ext cx="3350105" cy="1997470"/>
          </a:xfrm>
          <a:prstGeom prst="rect">
            <a:avLst/>
          </a:prstGeom>
          <a:noFill/>
        </p:spPr>
        <p:txBody>
          <a:bodyPr wrap="square" rtlCol="0">
            <a:spAutoFit/>
          </a:bodyPr>
          <a:lstStyle/>
          <a:p>
            <a:endParaRPr lang="ru-RU" sz="1400" dirty="0" smtClean="0">
              <a:latin typeface="+mj-lt"/>
            </a:endParaRPr>
          </a:p>
          <a:p>
            <a:r>
              <a:rPr lang="ru-RU" sz="1400" dirty="0" smtClean="0">
                <a:latin typeface="+mj-lt"/>
              </a:rPr>
              <a:t>Первый вызов - усиление глобальной конкуренции, охватывающей не только традиционные рынки товаров, капиталов, технологий и рабочей силы, но и системы национального управления, поддержки инноваций, развития человеческого потенциала</a:t>
            </a:r>
            <a:endParaRPr lang="ru-RU" dirty="0">
              <a:latin typeface="+mj-lt"/>
            </a:endParaRPr>
          </a:p>
        </p:txBody>
      </p:sp>
      <p:sp>
        <p:nvSpPr>
          <p:cNvPr id="12" name="Прямоугольник 11"/>
          <p:cNvSpPr/>
          <p:nvPr/>
        </p:nvSpPr>
        <p:spPr>
          <a:xfrm>
            <a:off x="3649249" y="1804083"/>
            <a:ext cx="3148151" cy="1384995"/>
          </a:xfrm>
          <a:prstGeom prst="rect">
            <a:avLst/>
          </a:prstGeom>
        </p:spPr>
        <p:txBody>
          <a:bodyPr wrap="square">
            <a:spAutoFit/>
          </a:bodyPr>
          <a:lstStyle/>
          <a:p>
            <a:r>
              <a:rPr lang="ru-RU" sz="1400" b="0" i="0" dirty="0" smtClean="0">
                <a:solidFill>
                  <a:srgbClr val="000000"/>
                </a:solidFill>
                <a:effectLst/>
                <a:latin typeface="+mj-lt"/>
              </a:rPr>
              <a:t>Второй вызов - ожидаемая новая волна технологических изменений, усиливающая роль инноваций в социально-экономическом развитии и снижающая влияние многих традиционных факторов роста</a:t>
            </a:r>
            <a:endParaRPr lang="ru-RU" sz="1400" dirty="0">
              <a:latin typeface="+mj-lt"/>
            </a:endParaRPr>
          </a:p>
        </p:txBody>
      </p:sp>
      <p:sp>
        <p:nvSpPr>
          <p:cNvPr id="13" name="Прямоугольник 12"/>
          <p:cNvSpPr/>
          <p:nvPr/>
        </p:nvSpPr>
        <p:spPr>
          <a:xfrm>
            <a:off x="6686357" y="1793713"/>
            <a:ext cx="2018218" cy="1523495"/>
          </a:xfrm>
          <a:prstGeom prst="rect">
            <a:avLst/>
          </a:prstGeom>
        </p:spPr>
        <p:txBody>
          <a:bodyPr wrap="square">
            <a:spAutoFit/>
          </a:bodyPr>
          <a:lstStyle/>
          <a:p>
            <a:r>
              <a:rPr lang="ru-RU" sz="1400" b="0" i="0" dirty="0" smtClean="0">
                <a:solidFill>
                  <a:srgbClr val="000000"/>
                </a:solidFill>
                <a:effectLst/>
                <a:latin typeface="+mj-lt"/>
              </a:rPr>
              <a:t>Третий вызов - возрастание роли человеческого капитала как основного фактора экономического развития</a:t>
            </a:r>
            <a:endParaRPr lang="ru-RU" sz="1400" dirty="0">
              <a:latin typeface="+mj-lt"/>
            </a:endParaRPr>
          </a:p>
        </p:txBody>
      </p:sp>
      <p:sp>
        <p:nvSpPr>
          <p:cNvPr id="14" name="Прямоугольник 13"/>
          <p:cNvSpPr/>
          <p:nvPr/>
        </p:nvSpPr>
        <p:spPr>
          <a:xfrm>
            <a:off x="8591127" y="1731182"/>
            <a:ext cx="4084551" cy="2031325"/>
          </a:xfrm>
          <a:prstGeom prst="rect">
            <a:avLst/>
          </a:prstGeom>
        </p:spPr>
        <p:txBody>
          <a:bodyPr wrap="square">
            <a:spAutoFit/>
          </a:bodyPr>
          <a:lstStyle/>
          <a:p>
            <a:r>
              <a:rPr lang="ru-RU" sz="1400" b="0" i="0" dirty="0" smtClean="0">
                <a:solidFill>
                  <a:srgbClr val="000000"/>
                </a:solidFill>
                <a:effectLst/>
                <a:latin typeface="+mj-lt"/>
              </a:rPr>
              <a:t>Четвертый вызов - исчерпание потенциала экспортно-сырьевой модели экономического развития, базирующейся на форсированном наращивании топливного и сырьевого экспорта, выпуске товаров для внутреннего потребления за счет дозагрузки производственных мощностей в условиях заниженного обменного курса рубля, низкой стоимости производственных факторов - рабочей силы, топлива, электроэнергии</a:t>
            </a:r>
            <a:endParaRPr lang="ru-RU" sz="1400" dirty="0">
              <a:latin typeface="+mj-lt"/>
            </a:endParaRPr>
          </a:p>
        </p:txBody>
      </p:sp>
      <p:sp>
        <p:nvSpPr>
          <p:cNvPr id="15" name="Молния 14"/>
          <p:cNvSpPr/>
          <p:nvPr/>
        </p:nvSpPr>
        <p:spPr>
          <a:xfrm>
            <a:off x="377004" y="1246656"/>
            <a:ext cx="496388" cy="501083"/>
          </a:xfrm>
          <a:prstGeom prst="lightningBol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p:cNvSpPr/>
          <p:nvPr/>
        </p:nvSpPr>
        <p:spPr>
          <a:xfrm>
            <a:off x="6213088" y="4569768"/>
            <a:ext cx="184731" cy="418128"/>
          </a:xfrm>
          <a:prstGeom prst="rect">
            <a:avLst/>
          </a:prstGeom>
        </p:spPr>
        <p:txBody>
          <a:bodyPr wrap="none">
            <a:spAutoFit/>
          </a:bodyPr>
          <a:lstStyle/>
          <a:p>
            <a:endParaRPr lang="ru-RU" dirty="0"/>
          </a:p>
        </p:txBody>
      </p:sp>
      <p:sp>
        <p:nvSpPr>
          <p:cNvPr id="18" name="Прямоугольник 17"/>
          <p:cNvSpPr/>
          <p:nvPr/>
        </p:nvSpPr>
        <p:spPr>
          <a:xfrm>
            <a:off x="908123" y="1221190"/>
            <a:ext cx="11556467" cy="584775"/>
          </a:xfrm>
          <a:prstGeom prst="rect">
            <a:avLst/>
          </a:prstGeom>
        </p:spPr>
        <p:txBody>
          <a:bodyPr wrap="square">
            <a:spAutoFit/>
          </a:bodyPr>
          <a:lstStyle/>
          <a:p>
            <a:r>
              <a:rPr lang="ru-RU" sz="1600" b="1" dirty="0">
                <a:latin typeface="+mj-lt"/>
              </a:rPr>
              <a:t>В середине текущего десятилетия российская экономика оказалась перед долговременными системными вызовами, отражающими как мировые тенденции, так и внутренние барьеры </a:t>
            </a:r>
            <a:r>
              <a:rPr lang="ru-RU" sz="1600" b="1" dirty="0" smtClean="0">
                <a:latin typeface="+mj-lt"/>
              </a:rPr>
              <a:t>развити</a:t>
            </a:r>
            <a:r>
              <a:rPr lang="ru-RU" sz="1600" b="1" dirty="0">
                <a:latin typeface="+mj-lt"/>
              </a:rPr>
              <a:t>я</a:t>
            </a:r>
          </a:p>
        </p:txBody>
      </p:sp>
      <p:sp>
        <p:nvSpPr>
          <p:cNvPr id="19" name="Прямоугольник 18"/>
          <p:cNvSpPr/>
          <p:nvPr/>
        </p:nvSpPr>
        <p:spPr>
          <a:xfrm>
            <a:off x="315851" y="4136875"/>
            <a:ext cx="6077260" cy="2893100"/>
          </a:xfrm>
          <a:prstGeom prst="rect">
            <a:avLst/>
          </a:prstGeom>
        </p:spPr>
        <p:txBody>
          <a:bodyPr wrap="square">
            <a:spAutoFit/>
          </a:bodyPr>
          <a:lstStyle/>
          <a:p>
            <a:r>
              <a:rPr lang="ru-RU" sz="1400" b="1" dirty="0" smtClean="0">
                <a:latin typeface="+mj-lt"/>
              </a:rPr>
              <a:t>Предпосылки и целевые индикаторы к 2030 году:</a:t>
            </a:r>
            <a:endParaRPr lang="en-US" sz="1400" b="1" dirty="0" smtClean="0">
              <a:latin typeface="+mj-lt"/>
            </a:endParaRPr>
          </a:p>
          <a:p>
            <a:endParaRPr lang="ru-RU" sz="1400" b="1" dirty="0" smtClean="0">
              <a:latin typeface="+mj-lt"/>
            </a:endParaRPr>
          </a:p>
          <a:p>
            <a:pPr marL="285750" indent="-285750">
              <a:buFontTx/>
              <a:buChar char="-"/>
            </a:pPr>
            <a:r>
              <a:rPr lang="ru-RU" sz="1400" dirty="0" smtClean="0">
                <a:latin typeface="+mj-lt"/>
              </a:rPr>
              <a:t>обеспечение качественно иного уровня мобильности населения до уровня развитых стран, то есть рост подвижности </a:t>
            </a:r>
            <a:r>
              <a:rPr lang="ru-RU" sz="1400" b="1" dirty="0" smtClean="0">
                <a:latin typeface="+mj-lt"/>
              </a:rPr>
              <a:t>в 1,9 - 2,3 раза</a:t>
            </a:r>
            <a:endParaRPr lang="ru-RU" sz="1400" dirty="0" smtClean="0">
              <a:latin typeface="+mj-lt"/>
            </a:endParaRPr>
          </a:p>
          <a:p>
            <a:pPr marL="285750" indent="-285750">
              <a:buFontTx/>
              <a:buChar char="-"/>
            </a:pPr>
            <a:r>
              <a:rPr lang="ru-RU" sz="1400" dirty="0" smtClean="0">
                <a:latin typeface="+mj-lt"/>
              </a:rPr>
              <a:t>рост </a:t>
            </a:r>
            <a:r>
              <a:rPr lang="ru-RU" sz="1400" dirty="0">
                <a:latin typeface="+mj-lt"/>
              </a:rPr>
              <a:t>реальной заработной </a:t>
            </a:r>
            <a:r>
              <a:rPr lang="ru-RU" sz="1400" dirty="0" smtClean="0">
                <a:latin typeface="+mj-lt"/>
              </a:rPr>
              <a:t>платы на транспорте  </a:t>
            </a:r>
            <a:r>
              <a:rPr lang="ru-RU" sz="1400" b="1" dirty="0" smtClean="0">
                <a:latin typeface="+mj-lt"/>
              </a:rPr>
              <a:t>в </a:t>
            </a:r>
            <a:r>
              <a:rPr lang="ru-RU" sz="1400" b="1" dirty="0">
                <a:latin typeface="+mj-lt"/>
              </a:rPr>
              <a:t>2,1 – 2,5 </a:t>
            </a:r>
            <a:r>
              <a:rPr lang="ru-RU" sz="1400" b="1" dirty="0" smtClean="0">
                <a:latin typeface="+mj-lt"/>
              </a:rPr>
              <a:t>раза</a:t>
            </a:r>
            <a:endParaRPr lang="ru-RU" sz="1400" dirty="0" smtClean="0">
              <a:latin typeface="+mj-lt"/>
            </a:endParaRPr>
          </a:p>
          <a:p>
            <a:pPr marL="285750" indent="-285750">
              <a:buFontTx/>
              <a:buChar char="-"/>
            </a:pPr>
            <a:r>
              <a:rPr lang="ru-RU" sz="1400" dirty="0" smtClean="0">
                <a:latin typeface="+mj-lt"/>
              </a:rPr>
              <a:t>сокращение  </a:t>
            </a:r>
            <a:r>
              <a:rPr lang="ru-RU" sz="1400" dirty="0">
                <a:latin typeface="+mj-lt"/>
              </a:rPr>
              <a:t>среднего времени транспортной доступности в крупных городских агломерациях </a:t>
            </a:r>
            <a:r>
              <a:rPr lang="ru-RU" sz="1400" b="1" dirty="0" smtClean="0">
                <a:latin typeface="+mj-lt"/>
              </a:rPr>
              <a:t>на 6 – 10,5 %</a:t>
            </a:r>
            <a:endParaRPr lang="ru-RU" sz="1400" dirty="0">
              <a:latin typeface="+mj-lt"/>
            </a:endParaRPr>
          </a:p>
          <a:p>
            <a:pPr marL="285750" indent="-285750">
              <a:buFontTx/>
              <a:buChar char="-"/>
            </a:pPr>
            <a:r>
              <a:rPr lang="ru-RU" sz="1400" dirty="0" smtClean="0">
                <a:latin typeface="+mj-lt"/>
              </a:rPr>
              <a:t>рост цен на энергоносители, трудности в экспорте газа и, как следствие</a:t>
            </a:r>
            <a:r>
              <a:rPr lang="ru-RU" sz="1400" dirty="0">
                <a:latin typeface="+mj-lt"/>
              </a:rPr>
              <a:t>,</a:t>
            </a:r>
            <a:r>
              <a:rPr lang="ru-RU" sz="1400" dirty="0" smtClean="0">
                <a:latin typeface="+mj-lt"/>
              </a:rPr>
              <a:t> необходимость  достижения доли  альтернативных видов топлива (в том числе газомоторного) в общем потреблении топлива </a:t>
            </a:r>
            <a:r>
              <a:rPr lang="ru-RU" sz="1400" b="1" dirty="0" smtClean="0">
                <a:latin typeface="+mj-lt"/>
              </a:rPr>
              <a:t>в 21-54 %</a:t>
            </a:r>
            <a:endParaRPr lang="ru-RU" sz="1400" dirty="0" smtClean="0">
              <a:latin typeface="+mj-lt"/>
            </a:endParaRPr>
          </a:p>
          <a:p>
            <a:pPr marL="285750" indent="-285750">
              <a:buFontTx/>
              <a:buChar char="-"/>
            </a:pPr>
            <a:r>
              <a:rPr lang="ru-RU" sz="1400" dirty="0" smtClean="0">
                <a:latin typeface="+mj-lt"/>
              </a:rPr>
              <a:t>снижение выбросов ЗВ </a:t>
            </a:r>
            <a:r>
              <a:rPr lang="ru-RU" sz="1400" dirty="0">
                <a:latin typeface="+mj-lt"/>
              </a:rPr>
              <a:t>на автомобильном транспорте</a:t>
            </a:r>
            <a:r>
              <a:rPr lang="ru-RU" sz="1400" dirty="0" smtClean="0">
                <a:latin typeface="+mj-lt"/>
              </a:rPr>
              <a:t> </a:t>
            </a:r>
            <a:r>
              <a:rPr lang="ru-RU" sz="1400" b="1" dirty="0" smtClean="0">
                <a:latin typeface="+mj-lt"/>
              </a:rPr>
              <a:t>на 55 – 60 %</a:t>
            </a:r>
            <a:endParaRPr lang="ru-RU" sz="1400" dirty="0" smtClean="0">
              <a:latin typeface="+mj-lt"/>
            </a:endParaRPr>
          </a:p>
          <a:p>
            <a:pPr marL="285750" indent="-285750">
              <a:buFontTx/>
              <a:buChar char="-"/>
            </a:pPr>
            <a:r>
              <a:rPr lang="ru-RU" sz="1400" dirty="0">
                <a:latin typeface="+mj-lt"/>
              </a:rPr>
              <a:t>увеличение доли пассажирского транспорта, приспособленного для перевозки маломобильных граждан </a:t>
            </a:r>
            <a:r>
              <a:rPr lang="ru-RU" sz="1400" b="1" dirty="0">
                <a:latin typeface="+mj-lt"/>
              </a:rPr>
              <a:t>в 2,5 – 6,9 </a:t>
            </a:r>
            <a:r>
              <a:rPr lang="ru-RU" sz="1400" b="1" dirty="0" smtClean="0">
                <a:latin typeface="+mj-lt"/>
              </a:rPr>
              <a:t>раза</a:t>
            </a:r>
            <a:endParaRPr lang="ru-RU" sz="1400" dirty="0" smtClean="0">
              <a:latin typeface="+mj-lt"/>
            </a:endParaRPr>
          </a:p>
        </p:txBody>
      </p:sp>
      <p:sp>
        <p:nvSpPr>
          <p:cNvPr id="20" name="Прямоугольник 19"/>
          <p:cNvSpPr/>
          <p:nvPr/>
        </p:nvSpPr>
        <p:spPr>
          <a:xfrm>
            <a:off x="6393111" y="4123587"/>
            <a:ext cx="6294566" cy="2831544"/>
          </a:xfrm>
          <a:prstGeom prst="rect">
            <a:avLst/>
          </a:prstGeom>
        </p:spPr>
        <p:txBody>
          <a:bodyPr wrap="square">
            <a:spAutoFit/>
          </a:bodyPr>
          <a:lstStyle/>
          <a:p>
            <a:r>
              <a:rPr lang="ru-RU" sz="1400" b="1" dirty="0" smtClean="0">
                <a:latin typeface="+mj-lt"/>
              </a:rPr>
              <a:t>Цели Транспортной стратегии России:</a:t>
            </a:r>
          </a:p>
          <a:p>
            <a:endParaRPr lang="ru-RU" sz="1400" dirty="0" smtClean="0">
              <a:latin typeface="+mj-lt"/>
            </a:endParaRPr>
          </a:p>
          <a:p>
            <a:pPr marL="285750" indent="-285750">
              <a:buFontTx/>
              <a:buChar char="-"/>
            </a:pPr>
            <a:r>
              <a:rPr lang="ru-RU" sz="1400" dirty="0" smtClean="0">
                <a:latin typeface="+mj-lt"/>
              </a:rPr>
              <a:t>Формирование единого транспортного пространства России на базе сбалансированного развития эффективной транспортной инфраструктуры;</a:t>
            </a:r>
            <a:endParaRPr lang="en-US" sz="1400" dirty="0" smtClean="0">
              <a:latin typeface="+mj-lt"/>
            </a:endParaRPr>
          </a:p>
          <a:p>
            <a:pPr marL="285750" indent="-285750">
              <a:buFontTx/>
              <a:buChar char="-"/>
            </a:pPr>
            <a:r>
              <a:rPr lang="ru-RU" sz="1200" dirty="0" smtClean="0">
                <a:latin typeface="+mj-lt"/>
              </a:rPr>
              <a:t>Обеспечение доступности и качества транспортно-логистических услуг в области грузовых перевозок на уровне потребностей развития экономики страны</a:t>
            </a:r>
          </a:p>
          <a:p>
            <a:pPr marL="285750" indent="-285750">
              <a:buFontTx/>
              <a:buChar char="-"/>
            </a:pPr>
            <a:r>
              <a:rPr lang="ru-RU" sz="1400" b="1" u="sng" dirty="0" smtClean="0">
                <a:latin typeface="+mj-lt"/>
              </a:rPr>
              <a:t>Обеспечение доступности и качества транспортных услуг для населения в соответствии с социальными транспортными стандартами</a:t>
            </a:r>
          </a:p>
          <a:p>
            <a:pPr marL="285750" indent="-285750">
              <a:buFontTx/>
              <a:buChar char="-"/>
            </a:pPr>
            <a:r>
              <a:rPr lang="ru-RU" sz="1400" dirty="0" smtClean="0">
                <a:latin typeface="+mj-lt"/>
              </a:rPr>
              <a:t>Интеграция в мировое транспортное пространство и реализация транзитного потенциала страны</a:t>
            </a:r>
          </a:p>
          <a:p>
            <a:pPr marL="285750" indent="-285750">
              <a:buFontTx/>
              <a:buChar char="-"/>
            </a:pPr>
            <a:r>
              <a:rPr lang="ru-RU" sz="1400" dirty="0" smtClean="0">
                <a:latin typeface="+mj-lt"/>
              </a:rPr>
              <a:t>Повышение безопасности транспортной системы;</a:t>
            </a:r>
          </a:p>
          <a:p>
            <a:pPr marL="285750" indent="-285750">
              <a:buFontTx/>
              <a:buChar char="-"/>
            </a:pPr>
            <a:r>
              <a:rPr lang="ru-RU" sz="1400" dirty="0" smtClean="0">
                <a:latin typeface="+mj-lt"/>
              </a:rPr>
              <a:t>Снижение негативного воздействия транспортной системы на окружающую среду,</a:t>
            </a:r>
          </a:p>
        </p:txBody>
      </p:sp>
      <p:sp>
        <p:nvSpPr>
          <p:cNvPr id="21" name="Прямоугольник 20"/>
          <p:cNvSpPr/>
          <p:nvPr/>
        </p:nvSpPr>
        <p:spPr>
          <a:xfrm>
            <a:off x="4249075" y="839981"/>
            <a:ext cx="8433894" cy="38936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sz="1400" b="0" i="0" dirty="0" smtClean="0">
              <a:solidFill>
                <a:schemeClr val="bg1"/>
              </a:solidFill>
              <a:effectLst/>
              <a:latin typeface="Arial" panose="020B0604020202020204" pitchFamily="34" charset="0"/>
            </a:endParaRPr>
          </a:p>
          <a:p>
            <a:r>
              <a:rPr lang="ru-RU" sz="1400" b="0" i="0" dirty="0" smtClean="0">
                <a:solidFill>
                  <a:schemeClr val="bg1"/>
                </a:solidFill>
                <a:effectLst/>
                <a:latin typeface="Arial" panose="020B0604020202020204" pitchFamily="34" charset="0"/>
              </a:rPr>
              <a:t>«Программа-2020 — ориентир нашего развития, ее никто не отменял» – В.В. Путин</a:t>
            </a:r>
            <a:r>
              <a:rPr lang="en-US" sz="1400" b="0" i="0" dirty="0" smtClean="0">
                <a:solidFill>
                  <a:schemeClr val="bg1"/>
                </a:solidFill>
                <a:effectLst/>
                <a:latin typeface="Arial" panose="020B0604020202020204" pitchFamily="34" charset="0"/>
              </a:rPr>
              <a:t> (16</a:t>
            </a:r>
            <a:r>
              <a:rPr lang="ru-RU" sz="1400" b="0" i="0" dirty="0" smtClean="0">
                <a:solidFill>
                  <a:schemeClr val="bg1"/>
                </a:solidFill>
                <a:effectLst/>
                <a:latin typeface="Arial" panose="020B0604020202020204" pitchFamily="34" charset="0"/>
              </a:rPr>
              <a:t>.</a:t>
            </a:r>
            <a:r>
              <a:rPr lang="en-US" sz="1400" b="0" i="0" dirty="0" smtClean="0">
                <a:solidFill>
                  <a:schemeClr val="bg1"/>
                </a:solidFill>
                <a:effectLst/>
                <a:latin typeface="Arial" panose="020B0604020202020204" pitchFamily="34" charset="0"/>
              </a:rPr>
              <a:t>04</a:t>
            </a:r>
            <a:r>
              <a:rPr lang="ru-RU" sz="1400" b="0" i="0" dirty="0" smtClean="0">
                <a:solidFill>
                  <a:schemeClr val="bg1"/>
                </a:solidFill>
                <a:effectLst/>
                <a:latin typeface="Arial" panose="020B0604020202020204" pitchFamily="34" charset="0"/>
              </a:rPr>
              <a:t>.</a:t>
            </a:r>
            <a:r>
              <a:rPr lang="en-US" sz="1400" b="0" i="0" dirty="0" smtClean="0">
                <a:solidFill>
                  <a:schemeClr val="bg1"/>
                </a:solidFill>
                <a:effectLst/>
                <a:latin typeface="Arial" panose="020B0604020202020204" pitchFamily="34" charset="0"/>
              </a:rPr>
              <a:t>2015)</a:t>
            </a:r>
            <a:endParaRPr lang="ru-RU" sz="1400" dirty="0" smtClean="0">
              <a:solidFill>
                <a:schemeClr val="bg1"/>
              </a:solidFill>
            </a:endParaRPr>
          </a:p>
          <a:p>
            <a:pPr algn="ctr"/>
            <a:endParaRPr lang="ru-RU" sz="1400" dirty="0"/>
          </a:p>
        </p:txBody>
      </p:sp>
      <p:sp>
        <p:nvSpPr>
          <p:cNvPr id="22" name="Прямоугольник 21"/>
          <p:cNvSpPr/>
          <p:nvPr/>
        </p:nvSpPr>
        <p:spPr>
          <a:xfrm>
            <a:off x="2444046" y="7490590"/>
            <a:ext cx="3610057" cy="1815882"/>
          </a:xfrm>
          <a:prstGeom prst="rect">
            <a:avLst/>
          </a:prstGeom>
        </p:spPr>
        <p:txBody>
          <a:bodyPr wrap="square">
            <a:spAutoFit/>
          </a:bodyPr>
          <a:lstStyle/>
          <a:p>
            <a:r>
              <a:rPr lang="ru-RU" sz="1600" dirty="0" smtClean="0">
                <a:latin typeface="+mj-lt"/>
              </a:rPr>
              <a:t>Декларирует:</a:t>
            </a:r>
            <a:endParaRPr lang="en-US" sz="1600" dirty="0" smtClean="0">
              <a:latin typeface="+mj-lt"/>
            </a:endParaRPr>
          </a:p>
          <a:p>
            <a:endParaRPr lang="en-US" sz="1600" dirty="0" smtClean="0">
              <a:latin typeface="+mj-lt"/>
            </a:endParaRPr>
          </a:p>
          <a:p>
            <a:r>
              <a:rPr lang="ru-RU" sz="1600" dirty="0" smtClean="0">
                <a:latin typeface="+mj-lt"/>
              </a:rPr>
              <a:t>«</a:t>
            </a:r>
            <a:r>
              <a:rPr lang="ru-RU" sz="1600" b="1" u="sng" dirty="0" smtClean="0">
                <a:latin typeface="+mj-lt"/>
              </a:rPr>
              <a:t>повышение доступности и качества</a:t>
            </a:r>
          </a:p>
          <a:p>
            <a:r>
              <a:rPr lang="ru-RU" sz="1600" dirty="0" smtClean="0">
                <a:latin typeface="+mj-lt"/>
              </a:rPr>
              <a:t>услуг в сфере жилищного</a:t>
            </a:r>
          </a:p>
          <a:p>
            <a:r>
              <a:rPr lang="ru-RU" sz="1600" dirty="0" smtClean="0">
                <a:latin typeface="+mj-lt"/>
              </a:rPr>
              <a:t>строительства, жилищно-</a:t>
            </a:r>
          </a:p>
          <a:p>
            <a:r>
              <a:rPr lang="ru-RU" sz="1600" dirty="0" smtClean="0">
                <a:latin typeface="+mj-lt"/>
              </a:rPr>
              <a:t>коммунального обслуживания,</a:t>
            </a:r>
          </a:p>
          <a:p>
            <a:r>
              <a:rPr lang="ru-RU" sz="1600" b="1" u="sng" dirty="0" smtClean="0">
                <a:latin typeface="+mj-lt"/>
              </a:rPr>
              <a:t>транспортно-логистической системы</a:t>
            </a:r>
            <a:r>
              <a:rPr lang="ru-RU" sz="1600" dirty="0" smtClean="0">
                <a:latin typeface="+mj-lt"/>
              </a:rPr>
              <a:t>»</a:t>
            </a:r>
            <a:endParaRPr lang="ru-RU" sz="1600" dirty="0">
              <a:latin typeface="+mj-lt"/>
            </a:endParaRPr>
          </a:p>
        </p:txBody>
      </p:sp>
      <p:pic>
        <p:nvPicPr>
          <p:cNvPr id="23" name="Picture 5" descr="ОСновной том 1"/>
          <p:cNvPicPr>
            <a:picLocks noChangeAspect="1" noChangeArrowheads="1"/>
          </p:cNvPicPr>
          <p:nvPr/>
        </p:nvPicPr>
        <p:blipFill>
          <a:blip r:embed="rId4" cstate="print"/>
          <a:srcRect/>
          <a:stretch>
            <a:fillRect/>
          </a:stretch>
        </p:blipFill>
        <p:spPr bwMode="auto">
          <a:xfrm>
            <a:off x="6703064" y="7368499"/>
            <a:ext cx="1870433" cy="2167356"/>
          </a:xfrm>
          <a:prstGeom prst="rect">
            <a:avLst/>
          </a:prstGeom>
          <a:ln>
            <a:noFill/>
          </a:ln>
          <a:effectLst>
            <a:softEdge rad="112500"/>
          </a:effectLst>
        </p:spPr>
      </p:pic>
      <p:grpSp>
        <p:nvGrpSpPr>
          <p:cNvPr id="24" name="Группа 23"/>
          <p:cNvGrpSpPr>
            <a:grpSpLocks/>
          </p:cNvGrpSpPr>
          <p:nvPr/>
        </p:nvGrpSpPr>
        <p:grpSpPr bwMode="auto">
          <a:xfrm>
            <a:off x="7468242" y="7605543"/>
            <a:ext cx="1002488" cy="773342"/>
            <a:chOff x="-73168" y="895094"/>
            <a:chExt cx="2546351" cy="2613294"/>
          </a:xfrm>
        </p:grpSpPr>
        <p:pic>
          <p:nvPicPr>
            <p:cNvPr id="25" name="Picture 5" descr="j0432645"/>
            <p:cNvPicPr>
              <a:picLocks noChangeAspect="1" noChangeArrowheads="1"/>
            </p:cNvPicPr>
            <p:nvPr/>
          </p:nvPicPr>
          <p:blipFill>
            <a:blip r:embed="rId5" cstate="print"/>
            <a:srcRect/>
            <a:stretch>
              <a:fillRect/>
            </a:stretch>
          </p:blipFill>
          <p:spPr bwMode="auto">
            <a:xfrm rot="-1605009">
              <a:off x="-73168" y="895094"/>
              <a:ext cx="2546351" cy="2613294"/>
            </a:xfrm>
            <a:prstGeom prst="rect">
              <a:avLst/>
            </a:prstGeom>
            <a:noFill/>
            <a:ln w="9525">
              <a:noFill/>
              <a:miter lim="800000"/>
              <a:headEnd/>
              <a:tailEnd/>
            </a:ln>
          </p:spPr>
        </p:pic>
        <p:sp>
          <p:nvSpPr>
            <p:cNvPr id="26" name="Text Box 38"/>
            <p:cNvSpPr txBox="1">
              <a:spLocks noChangeArrowheads="1"/>
            </p:cNvSpPr>
            <p:nvPr/>
          </p:nvSpPr>
          <p:spPr bwMode="auto">
            <a:xfrm>
              <a:off x="467544" y="1300361"/>
              <a:ext cx="1527672" cy="498379"/>
            </a:xfrm>
            <a:prstGeom prst="rect">
              <a:avLst/>
            </a:prstGeom>
            <a:noFill/>
            <a:ln w="9525">
              <a:noFill/>
              <a:miter lim="800000"/>
              <a:headEnd/>
              <a:tailEnd/>
            </a:ln>
            <a:effectLst/>
            <a:scene3d>
              <a:camera prst="perspectiveLeft"/>
              <a:lightRig rig="threePt" dir="t"/>
            </a:scene3d>
          </p:spPr>
          <p:txBody>
            <a:bodyPr>
              <a:spAutoFit/>
            </a:bodyPr>
            <a:lstStyle>
              <a:defPPr>
                <a:defRPr lang="ru-RU"/>
              </a:defPPr>
              <a:lvl1pPr marL="0" algn="l" defTabSz="1075334" rtl="0" eaLnBrk="1" latinLnBrk="0" hangingPunct="1">
                <a:defRPr sz="2117" kern="1200">
                  <a:solidFill>
                    <a:schemeClr val="tx1"/>
                  </a:solidFill>
                  <a:latin typeface="+mn-lt"/>
                  <a:ea typeface="+mn-ea"/>
                  <a:cs typeface="+mn-cs"/>
                </a:defRPr>
              </a:lvl1pPr>
              <a:lvl2pPr marL="537667" algn="l" defTabSz="1075334" rtl="0" eaLnBrk="1" latinLnBrk="0" hangingPunct="1">
                <a:defRPr sz="2117" kern="1200">
                  <a:solidFill>
                    <a:schemeClr val="tx1"/>
                  </a:solidFill>
                  <a:latin typeface="+mn-lt"/>
                  <a:ea typeface="+mn-ea"/>
                  <a:cs typeface="+mn-cs"/>
                </a:defRPr>
              </a:lvl2pPr>
              <a:lvl3pPr marL="1075334" algn="l" defTabSz="1075334" rtl="0" eaLnBrk="1" latinLnBrk="0" hangingPunct="1">
                <a:defRPr sz="2117" kern="1200">
                  <a:solidFill>
                    <a:schemeClr val="tx1"/>
                  </a:solidFill>
                  <a:latin typeface="+mn-lt"/>
                  <a:ea typeface="+mn-ea"/>
                  <a:cs typeface="+mn-cs"/>
                </a:defRPr>
              </a:lvl3pPr>
              <a:lvl4pPr marL="1613002" algn="l" defTabSz="1075334" rtl="0" eaLnBrk="1" latinLnBrk="0" hangingPunct="1">
                <a:defRPr sz="2117" kern="1200">
                  <a:solidFill>
                    <a:schemeClr val="tx1"/>
                  </a:solidFill>
                  <a:latin typeface="+mn-lt"/>
                  <a:ea typeface="+mn-ea"/>
                  <a:cs typeface="+mn-cs"/>
                </a:defRPr>
              </a:lvl4pPr>
              <a:lvl5pPr marL="2150669" algn="l" defTabSz="1075334" rtl="0" eaLnBrk="1" latinLnBrk="0" hangingPunct="1">
                <a:defRPr sz="2117" kern="1200">
                  <a:solidFill>
                    <a:schemeClr val="tx1"/>
                  </a:solidFill>
                  <a:latin typeface="+mn-lt"/>
                  <a:ea typeface="+mn-ea"/>
                  <a:cs typeface="+mn-cs"/>
                </a:defRPr>
              </a:lvl5pPr>
              <a:lvl6pPr marL="2688336" algn="l" defTabSz="1075334" rtl="0" eaLnBrk="1" latinLnBrk="0" hangingPunct="1">
                <a:defRPr sz="2117" kern="1200">
                  <a:solidFill>
                    <a:schemeClr val="tx1"/>
                  </a:solidFill>
                  <a:latin typeface="+mn-lt"/>
                  <a:ea typeface="+mn-ea"/>
                  <a:cs typeface="+mn-cs"/>
                </a:defRPr>
              </a:lvl6pPr>
              <a:lvl7pPr marL="3226003" algn="l" defTabSz="1075334" rtl="0" eaLnBrk="1" latinLnBrk="0" hangingPunct="1">
                <a:defRPr sz="2117" kern="1200">
                  <a:solidFill>
                    <a:schemeClr val="tx1"/>
                  </a:solidFill>
                  <a:latin typeface="+mn-lt"/>
                  <a:ea typeface="+mn-ea"/>
                  <a:cs typeface="+mn-cs"/>
                </a:defRPr>
              </a:lvl7pPr>
              <a:lvl8pPr marL="3763670" algn="l" defTabSz="1075334" rtl="0" eaLnBrk="1" latinLnBrk="0" hangingPunct="1">
                <a:defRPr sz="2117" kern="1200">
                  <a:solidFill>
                    <a:schemeClr val="tx1"/>
                  </a:solidFill>
                  <a:latin typeface="+mn-lt"/>
                  <a:ea typeface="+mn-ea"/>
                  <a:cs typeface="+mn-cs"/>
                </a:defRPr>
              </a:lvl8pPr>
              <a:lvl9pPr marL="4301338" algn="l" defTabSz="1075334" rtl="0" eaLnBrk="1" latinLnBrk="0" hangingPunct="1">
                <a:defRPr sz="2117" kern="1200">
                  <a:solidFill>
                    <a:schemeClr val="tx1"/>
                  </a:solidFill>
                  <a:latin typeface="+mn-lt"/>
                  <a:ea typeface="+mn-ea"/>
                  <a:cs typeface="+mn-cs"/>
                </a:defRPr>
              </a:lvl9pPr>
            </a:lstStyle>
            <a:p>
              <a:pPr fontAlgn="base">
                <a:spcBef>
                  <a:spcPct val="50000"/>
                </a:spcBef>
                <a:spcAft>
                  <a:spcPct val="0"/>
                </a:spcAft>
                <a:defRPr/>
              </a:pPr>
              <a:endParaRPr lang="ru-RU" sz="1680" b="1" i="1" dirty="0">
                <a:solidFill>
                  <a:srgbClr val="663300"/>
                </a:solidFill>
                <a:latin typeface="Arial" charset="0"/>
                <a:cs typeface="Arial" charset="0"/>
              </a:endParaRPr>
            </a:p>
          </p:txBody>
        </p:sp>
      </p:grpSp>
      <p:sp>
        <p:nvSpPr>
          <p:cNvPr id="27" name="Прямоугольник 26"/>
          <p:cNvSpPr/>
          <p:nvPr/>
        </p:nvSpPr>
        <p:spPr>
          <a:xfrm>
            <a:off x="8688734" y="7461318"/>
            <a:ext cx="3792682" cy="2031325"/>
          </a:xfrm>
          <a:prstGeom prst="rect">
            <a:avLst/>
          </a:prstGeom>
        </p:spPr>
        <p:txBody>
          <a:bodyPr wrap="square">
            <a:spAutoFit/>
          </a:bodyPr>
          <a:lstStyle/>
          <a:p>
            <a:r>
              <a:rPr lang="ru-RU" sz="1400" dirty="0" smtClean="0">
                <a:solidFill>
                  <a:srgbClr val="000000"/>
                </a:solidFill>
                <a:latin typeface="+mj-lt"/>
              </a:rPr>
              <a:t>В </a:t>
            </a:r>
            <a:r>
              <a:rPr lang="ru-RU" sz="1400" dirty="0" smtClean="0">
                <a:solidFill>
                  <a:srgbClr val="C00000"/>
                </a:solidFill>
                <a:latin typeface="+mj-lt"/>
              </a:rPr>
              <a:t>Свердловской области</a:t>
            </a:r>
            <a:r>
              <a:rPr lang="ru-RU" sz="1400" dirty="0" smtClean="0">
                <a:solidFill>
                  <a:srgbClr val="000000"/>
                </a:solidFill>
                <a:latin typeface="+mj-lt"/>
              </a:rPr>
              <a:t> разработан первый в России проект стратегии развития транспортного комплекса на период до 2030 года, отвечающий поставленным вызовам, в том числе декларирующий цель:</a:t>
            </a:r>
            <a:endParaRPr lang="ru-RU" sz="1400" dirty="0">
              <a:solidFill>
                <a:srgbClr val="000000"/>
              </a:solidFill>
              <a:latin typeface="+mj-lt"/>
            </a:endParaRPr>
          </a:p>
          <a:p>
            <a:r>
              <a:rPr lang="ru-RU" sz="1400" b="1" dirty="0" smtClean="0">
                <a:solidFill>
                  <a:srgbClr val="000000"/>
                </a:solidFill>
                <a:latin typeface="+mj-lt"/>
              </a:rPr>
              <a:t>- </a:t>
            </a:r>
            <a:r>
              <a:rPr lang="ru-RU" sz="1400" b="1" dirty="0" smtClean="0">
                <a:latin typeface="+mj-lt"/>
              </a:rPr>
              <a:t>Обеспечение доступности и качества транспортных услуг для населения Свердловской области в соответствии с социальными стандартами</a:t>
            </a:r>
            <a:endParaRPr lang="ru-RU" sz="1400" dirty="0">
              <a:latin typeface="+mj-lt"/>
            </a:endParaRPr>
          </a:p>
        </p:txBody>
      </p:sp>
      <p:sp>
        <p:nvSpPr>
          <p:cNvPr id="29" name="Номер слайда 28"/>
          <p:cNvSpPr>
            <a:spLocks noGrp="1"/>
          </p:cNvSpPr>
          <p:nvPr>
            <p:ph type="sldNum" sz="quarter" idx="12"/>
          </p:nvPr>
        </p:nvSpPr>
        <p:spPr>
          <a:xfrm>
            <a:off x="9921240" y="9090025"/>
            <a:ext cx="2880360" cy="511175"/>
          </a:xfrm>
        </p:spPr>
        <p:txBody>
          <a:bodyPr/>
          <a:lstStyle/>
          <a:p>
            <a:fld id="{2D619A68-3DF4-459A-B85D-BC5658DF56CB}" type="slidenum">
              <a:rPr lang="ru-RU" smtClean="0"/>
              <a:t>2</a:t>
            </a:fld>
            <a:endParaRPr lang="ru-RU" dirty="0"/>
          </a:p>
        </p:txBody>
      </p:sp>
      <p:grpSp>
        <p:nvGrpSpPr>
          <p:cNvPr id="57" name="Group 215"/>
          <p:cNvGrpSpPr/>
          <p:nvPr/>
        </p:nvGrpSpPr>
        <p:grpSpPr>
          <a:xfrm>
            <a:off x="210231" y="9185797"/>
            <a:ext cx="4472786" cy="350058"/>
            <a:chOff x="450850" y="5741869"/>
            <a:chExt cx="9685535" cy="747260"/>
          </a:xfrm>
          <a:solidFill>
            <a:srgbClr val="C00000"/>
          </a:solidFill>
        </p:grpSpPr>
        <p:grpSp>
          <p:nvGrpSpPr>
            <p:cNvPr id="58" name="Group 20"/>
            <p:cNvGrpSpPr/>
            <p:nvPr/>
          </p:nvGrpSpPr>
          <p:grpSpPr>
            <a:xfrm>
              <a:off x="3619202" y="5982264"/>
              <a:ext cx="2561079" cy="506865"/>
              <a:chOff x="2501900" y="2289175"/>
              <a:chExt cx="5470525" cy="1082675"/>
            </a:xfrm>
            <a:grpFill/>
          </p:grpSpPr>
          <p:sp>
            <p:nvSpPr>
              <p:cNvPr id="76" name="Freeform 6"/>
              <p:cNvSpPr>
                <a:spLocks/>
              </p:cNvSpPr>
              <p:nvPr/>
            </p:nvSpPr>
            <p:spPr bwMode="auto">
              <a:xfrm>
                <a:off x="2632075" y="2762250"/>
                <a:ext cx="25400" cy="225425"/>
              </a:xfrm>
              <a:custGeom>
                <a:avLst/>
                <a:gdLst>
                  <a:gd name="T0" fmla="*/ 16 w 16"/>
                  <a:gd name="T1" fmla="*/ 8 h 142"/>
                  <a:gd name="T2" fmla="*/ 16 w 16"/>
                  <a:gd name="T3" fmla="*/ 134 h 142"/>
                  <a:gd name="T4" fmla="*/ 16 w 16"/>
                  <a:gd name="T5" fmla="*/ 134 h 142"/>
                  <a:gd name="T6" fmla="*/ 16 w 16"/>
                  <a:gd name="T7" fmla="*/ 138 h 142"/>
                  <a:gd name="T8" fmla="*/ 14 w 16"/>
                  <a:gd name="T9" fmla="*/ 140 h 142"/>
                  <a:gd name="T10" fmla="*/ 10 w 16"/>
                  <a:gd name="T11" fmla="*/ 142 h 142"/>
                  <a:gd name="T12" fmla="*/ 8 w 16"/>
                  <a:gd name="T13" fmla="*/ 142 h 142"/>
                  <a:gd name="T14" fmla="*/ 8 w 16"/>
                  <a:gd name="T15" fmla="*/ 142 h 142"/>
                  <a:gd name="T16" fmla="*/ 4 w 16"/>
                  <a:gd name="T17" fmla="*/ 142 h 142"/>
                  <a:gd name="T18" fmla="*/ 2 w 16"/>
                  <a:gd name="T19" fmla="*/ 140 h 142"/>
                  <a:gd name="T20" fmla="*/ 0 w 16"/>
                  <a:gd name="T21" fmla="*/ 138 h 142"/>
                  <a:gd name="T22" fmla="*/ 0 w 16"/>
                  <a:gd name="T23" fmla="*/ 134 h 142"/>
                  <a:gd name="T24" fmla="*/ 0 w 16"/>
                  <a:gd name="T25" fmla="*/ 8 h 142"/>
                  <a:gd name="T26" fmla="*/ 0 w 16"/>
                  <a:gd name="T27" fmla="*/ 8 h 142"/>
                  <a:gd name="T28" fmla="*/ 0 w 16"/>
                  <a:gd name="T29" fmla="*/ 6 h 142"/>
                  <a:gd name="T30" fmla="*/ 2 w 16"/>
                  <a:gd name="T31" fmla="*/ 2 h 142"/>
                  <a:gd name="T32" fmla="*/ 4 w 16"/>
                  <a:gd name="T33" fmla="*/ 0 h 142"/>
                  <a:gd name="T34" fmla="*/ 8 w 16"/>
                  <a:gd name="T35" fmla="*/ 0 h 142"/>
                  <a:gd name="T36" fmla="*/ 8 w 16"/>
                  <a:gd name="T37" fmla="*/ 0 h 142"/>
                  <a:gd name="T38" fmla="*/ 10 w 16"/>
                  <a:gd name="T39" fmla="*/ 0 h 142"/>
                  <a:gd name="T40" fmla="*/ 14 w 16"/>
                  <a:gd name="T41" fmla="*/ 2 h 142"/>
                  <a:gd name="T42" fmla="*/ 16 w 16"/>
                  <a:gd name="T43" fmla="*/ 6 h 142"/>
                  <a:gd name="T44" fmla="*/ 16 w 16"/>
                  <a:gd name="T45" fmla="*/ 8 h 142"/>
                  <a:gd name="T46" fmla="*/ 16 w 16"/>
                  <a:gd name="T47" fmla="*/ 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 h="142">
                    <a:moveTo>
                      <a:pt x="16" y="8"/>
                    </a:moveTo>
                    <a:lnTo>
                      <a:pt x="16" y="134"/>
                    </a:lnTo>
                    <a:lnTo>
                      <a:pt x="16" y="134"/>
                    </a:lnTo>
                    <a:lnTo>
                      <a:pt x="16" y="138"/>
                    </a:lnTo>
                    <a:lnTo>
                      <a:pt x="14" y="140"/>
                    </a:lnTo>
                    <a:lnTo>
                      <a:pt x="10" y="142"/>
                    </a:lnTo>
                    <a:lnTo>
                      <a:pt x="8" y="142"/>
                    </a:lnTo>
                    <a:lnTo>
                      <a:pt x="8" y="142"/>
                    </a:lnTo>
                    <a:lnTo>
                      <a:pt x="4" y="142"/>
                    </a:lnTo>
                    <a:lnTo>
                      <a:pt x="2" y="140"/>
                    </a:lnTo>
                    <a:lnTo>
                      <a:pt x="0" y="138"/>
                    </a:lnTo>
                    <a:lnTo>
                      <a:pt x="0" y="134"/>
                    </a:lnTo>
                    <a:lnTo>
                      <a:pt x="0" y="8"/>
                    </a:lnTo>
                    <a:lnTo>
                      <a:pt x="0" y="8"/>
                    </a:lnTo>
                    <a:lnTo>
                      <a:pt x="0" y="6"/>
                    </a:lnTo>
                    <a:lnTo>
                      <a:pt x="2" y="2"/>
                    </a:lnTo>
                    <a:lnTo>
                      <a:pt x="4" y="0"/>
                    </a:lnTo>
                    <a:lnTo>
                      <a:pt x="8" y="0"/>
                    </a:lnTo>
                    <a:lnTo>
                      <a:pt x="8" y="0"/>
                    </a:lnTo>
                    <a:lnTo>
                      <a:pt x="10" y="0"/>
                    </a:lnTo>
                    <a:lnTo>
                      <a:pt x="14" y="2"/>
                    </a:lnTo>
                    <a:lnTo>
                      <a:pt x="16" y="6"/>
                    </a:lnTo>
                    <a:lnTo>
                      <a:pt x="16" y="8"/>
                    </a:lnTo>
                    <a:lnTo>
                      <a:pt x="16"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77" name="Freeform 7"/>
              <p:cNvSpPr>
                <a:spLocks/>
              </p:cNvSpPr>
              <p:nvPr/>
            </p:nvSpPr>
            <p:spPr bwMode="auto">
              <a:xfrm>
                <a:off x="2724150" y="2752725"/>
                <a:ext cx="22225" cy="225425"/>
              </a:xfrm>
              <a:custGeom>
                <a:avLst/>
                <a:gdLst>
                  <a:gd name="T0" fmla="*/ 14 w 14"/>
                  <a:gd name="T1" fmla="*/ 6 h 142"/>
                  <a:gd name="T2" fmla="*/ 14 w 14"/>
                  <a:gd name="T3" fmla="*/ 136 h 142"/>
                  <a:gd name="T4" fmla="*/ 14 w 14"/>
                  <a:gd name="T5" fmla="*/ 136 h 142"/>
                  <a:gd name="T6" fmla="*/ 12 w 14"/>
                  <a:gd name="T7" fmla="*/ 140 h 142"/>
                  <a:gd name="T8" fmla="*/ 6 w 14"/>
                  <a:gd name="T9" fmla="*/ 142 h 142"/>
                  <a:gd name="T10" fmla="*/ 6 w 14"/>
                  <a:gd name="T11" fmla="*/ 142 h 142"/>
                  <a:gd name="T12" fmla="*/ 2 w 14"/>
                  <a:gd name="T13" fmla="*/ 140 h 142"/>
                  <a:gd name="T14" fmla="*/ 0 w 14"/>
                  <a:gd name="T15" fmla="*/ 136 h 142"/>
                  <a:gd name="T16" fmla="*/ 0 w 14"/>
                  <a:gd name="T17" fmla="*/ 6 h 142"/>
                  <a:gd name="T18" fmla="*/ 0 w 14"/>
                  <a:gd name="T19" fmla="*/ 6 h 142"/>
                  <a:gd name="T20" fmla="*/ 2 w 14"/>
                  <a:gd name="T21" fmla="*/ 2 h 142"/>
                  <a:gd name="T22" fmla="*/ 6 w 14"/>
                  <a:gd name="T23" fmla="*/ 0 h 142"/>
                  <a:gd name="T24" fmla="*/ 6 w 14"/>
                  <a:gd name="T25" fmla="*/ 0 h 142"/>
                  <a:gd name="T26" fmla="*/ 12 w 14"/>
                  <a:gd name="T27" fmla="*/ 2 h 142"/>
                  <a:gd name="T28" fmla="*/ 14 w 14"/>
                  <a:gd name="T29" fmla="*/ 6 h 142"/>
                  <a:gd name="T30" fmla="*/ 14 w 14"/>
                  <a:gd name="T31" fmla="*/ 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 h="142">
                    <a:moveTo>
                      <a:pt x="14" y="6"/>
                    </a:moveTo>
                    <a:lnTo>
                      <a:pt x="14" y="136"/>
                    </a:lnTo>
                    <a:lnTo>
                      <a:pt x="14" y="136"/>
                    </a:lnTo>
                    <a:lnTo>
                      <a:pt x="12" y="140"/>
                    </a:lnTo>
                    <a:lnTo>
                      <a:pt x="6" y="142"/>
                    </a:lnTo>
                    <a:lnTo>
                      <a:pt x="6" y="142"/>
                    </a:lnTo>
                    <a:lnTo>
                      <a:pt x="2" y="140"/>
                    </a:lnTo>
                    <a:lnTo>
                      <a:pt x="0" y="136"/>
                    </a:lnTo>
                    <a:lnTo>
                      <a:pt x="0" y="6"/>
                    </a:lnTo>
                    <a:lnTo>
                      <a:pt x="0" y="6"/>
                    </a:lnTo>
                    <a:lnTo>
                      <a:pt x="2" y="2"/>
                    </a:lnTo>
                    <a:lnTo>
                      <a:pt x="6" y="0"/>
                    </a:lnTo>
                    <a:lnTo>
                      <a:pt x="6" y="0"/>
                    </a:lnTo>
                    <a:lnTo>
                      <a:pt x="12" y="2"/>
                    </a:lnTo>
                    <a:lnTo>
                      <a:pt x="14" y="6"/>
                    </a:lnTo>
                    <a:lnTo>
                      <a:pt x="14"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78" name="Freeform 8"/>
              <p:cNvSpPr>
                <a:spLocks/>
              </p:cNvSpPr>
              <p:nvPr/>
            </p:nvSpPr>
            <p:spPr bwMode="auto">
              <a:xfrm>
                <a:off x="4143375" y="2676525"/>
                <a:ext cx="69850" cy="368300"/>
              </a:xfrm>
              <a:custGeom>
                <a:avLst/>
                <a:gdLst>
                  <a:gd name="T0" fmla="*/ 44 w 44"/>
                  <a:gd name="T1" fmla="*/ 24 h 232"/>
                  <a:gd name="T2" fmla="*/ 44 w 44"/>
                  <a:gd name="T3" fmla="*/ 210 h 232"/>
                  <a:gd name="T4" fmla="*/ 44 w 44"/>
                  <a:gd name="T5" fmla="*/ 210 h 232"/>
                  <a:gd name="T6" fmla="*/ 42 w 44"/>
                  <a:gd name="T7" fmla="*/ 218 h 232"/>
                  <a:gd name="T8" fmla="*/ 38 w 44"/>
                  <a:gd name="T9" fmla="*/ 226 h 232"/>
                  <a:gd name="T10" fmla="*/ 30 w 44"/>
                  <a:gd name="T11" fmla="*/ 230 h 232"/>
                  <a:gd name="T12" fmla="*/ 22 w 44"/>
                  <a:gd name="T13" fmla="*/ 232 h 232"/>
                  <a:gd name="T14" fmla="*/ 22 w 44"/>
                  <a:gd name="T15" fmla="*/ 232 h 232"/>
                  <a:gd name="T16" fmla="*/ 14 w 44"/>
                  <a:gd name="T17" fmla="*/ 230 h 232"/>
                  <a:gd name="T18" fmla="*/ 6 w 44"/>
                  <a:gd name="T19" fmla="*/ 226 h 232"/>
                  <a:gd name="T20" fmla="*/ 6 w 44"/>
                  <a:gd name="T21" fmla="*/ 226 h 232"/>
                  <a:gd name="T22" fmla="*/ 2 w 44"/>
                  <a:gd name="T23" fmla="*/ 218 h 232"/>
                  <a:gd name="T24" fmla="*/ 0 w 44"/>
                  <a:gd name="T25" fmla="*/ 210 h 232"/>
                  <a:gd name="T26" fmla="*/ 0 w 44"/>
                  <a:gd name="T27" fmla="*/ 24 h 232"/>
                  <a:gd name="T28" fmla="*/ 0 w 44"/>
                  <a:gd name="T29" fmla="*/ 24 h 232"/>
                  <a:gd name="T30" fmla="*/ 2 w 44"/>
                  <a:gd name="T31" fmla="*/ 14 h 232"/>
                  <a:gd name="T32" fmla="*/ 6 w 44"/>
                  <a:gd name="T33" fmla="*/ 8 h 232"/>
                  <a:gd name="T34" fmla="*/ 14 w 44"/>
                  <a:gd name="T35" fmla="*/ 2 h 232"/>
                  <a:gd name="T36" fmla="*/ 22 w 44"/>
                  <a:gd name="T37" fmla="*/ 0 h 232"/>
                  <a:gd name="T38" fmla="*/ 22 w 44"/>
                  <a:gd name="T39" fmla="*/ 0 h 232"/>
                  <a:gd name="T40" fmla="*/ 30 w 44"/>
                  <a:gd name="T41" fmla="*/ 2 h 232"/>
                  <a:gd name="T42" fmla="*/ 38 w 44"/>
                  <a:gd name="T43" fmla="*/ 8 h 232"/>
                  <a:gd name="T44" fmla="*/ 38 w 44"/>
                  <a:gd name="T45" fmla="*/ 8 h 232"/>
                  <a:gd name="T46" fmla="*/ 42 w 44"/>
                  <a:gd name="T47" fmla="*/ 14 h 232"/>
                  <a:gd name="T48" fmla="*/ 44 w 44"/>
                  <a:gd name="T49" fmla="*/ 24 h 232"/>
                  <a:gd name="T50" fmla="*/ 44 w 44"/>
                  <a:gd name="T51" fmla="*/ 24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 h="232">
                    <a:moveTo>
                      <a:pt x="44" y="24"/>
                    </a:moveTo>
                    <a:lnTo>
                      <a:pt x="44" y="210"/>
                    </a:lnTo>
                    <a:lnTo>
                      <a:pt x="44" y="210"/>
                    </a:lnTo>
                    <a:lnTo>
                      <a:pt x="42" y="218"/>
                    </a:lnTo>
                    <a:lnTo>
                      <a:pt x="38" y="226"/>
                    </a:lnTo>
                    <a:lnTo>
                      <a:pt x="30" y="230"/>
                    </a:lnTo>
                    <a:lnTo>
                      <a:pt x="22" y="232"/>
                    </a:lnTo>
                    <a:lnTo>
                      <a:pt x="22" y="232"/>
                    </a:lnTo>
                    <a:lnTo>
                      <a:pt x="14" y="230"/>
                    </a:lnTo>
                    <a:lnTo>
                      <a:pt x="6" y="226"/>
                    </a:lnTo>
                    <a:lnTo>
                      <a:pt x="6" y="226"/>
                    </a:lnTo>
                    <a:lnTo>
                      <a:pt x="2" y="218"/>
                    </a:lnTo>
                    <a:lnTo>
                      <a:pt x="0" y="210"/>
                    </a:lnTo>
                    <a:lnTo>
                      <a:pt x="0" y="24"/>
                    </a:lnTo>
                    <a:lnTo>
                      <a:pt x="0" y="24"/>
                    </a:lnTo>
                    <a:lnTo>
                      <a:pt x="2" y="14"/>
                    </a:lnTo>
                    <a:lnTo>
                      <a:pt x="6" y="8"/>
                    </a:lnTo>
                    <a:lnTo>
                      <a:pt x="14" y="2"/>
                    </a:lnTo>
                    <a:lnTo>
                      <a:pt x="22" y="0"/>
                    </a:lnTo>
                    <a:lnTo>
                      <a:pt x="22" y="0"/>
                    </a:lnTo>
                    <a:lnTo>
                      <a:pt x="30" y="2"/>
                    </a:lnTo>
                    <a:lnTo>
                      <a:pt x="38" y="8"/>
                    </a:lnTo>
                    <a:lnTo>
                      <a:pt x="38" y="8"/>
                    </a:lnTo>
                    <a:lnTo>
                      <a:pt x="42" y="14"/>
                    </a:lnTo>
                    <a:lnTo>
                      <a:pt x="44" y="24"/>
                    </a:lnTo>
                    <a:lnTo>
                      <a:pt x="4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79" name="Freeform 9"/>
              <p:cNvSpPr>
                <a:spLocks noEditPoints="1"/>
              </p:cNvSpPr>
              <p:nvPr/>
            </p:nvSpPr>
            <p:spPr bwMode="auto">
              <a:xfrm>
                <a:off x="6245225" y="2606675"/>
                <a:ext cx="139700" cy="400050"/>
              </a:xfrm>
              <a:custGeom>
                <a:avLst/>
                <a:gdLst>
                  <a:gd name="T0" fmla="*/ 88 w 88"/>
                  <a:gd name="T1" fmla="*/ 0 h 252"/>
                  <a:gd name="T2" fmla="*/ 88 w 88"/>
                  <a:gd name="T3" fmla="*/ 252 h 252"/>
                  <a:gd name="T4" fmla="*/ 0 w 88"/>
                  <a:gd name="T5" fmla="*/ 252 h 252"/>
                  <a:gd name="T6" fmla="*/ 0 w 88"/>
                  <a:gd name="T7" fmla="*/ 0 h 252"/>
                  <a:gd name="T8" fmla="*/ 88 w 88"/>
                  <a:gd name="T9" fmla="*/ 0 h 252"/>
                  <a:gd name="T10" fmla="*/ 64 w 88"/>
                  <a:gd name="T11" fmla="*/ 78 h 252"/>
                  <a:gd name="T12" fmla="*/ 64 w 88"/>
                  <a:gd name="T13" fmla="*/ 40 h 252"/>
                  <a:gd name="T14" fmla="*/ 64 w 88"/>
                  <a:gd name="T15" fmla="*/ 40 h 252"/>
                  <a:gd name="T16" fmla="*/ 62 w 88"/>
                  <a:gd name="T17" fmla="*/ 34 h 252"/>
                  <a:gd name="T18" fmla="*/ 58 w 88"/>
                  <a:gd name="T19" fmla="*/ 28 h 252"/>
                  <a:gd name="T20" fmla="*/ 58 w 88"/>
                  <a:gd name="T21" fmla="*/ 28 h 252"/>
                  <a:gd name="T22" fmla="*/ 52 w 88"/>
                  <a:gd name="T23" fmla="*/ 24 h 252"/>
                  <a:gd name="T24" fmla="*/ 46 w 88"/>
                  <a:gd name="T25" fmla="*/ 22 h 252"/>
                  <a:gd name="T26" fmla="*/ 46 w 88"/>
                  <a:gd name="T27" fmla="*/ 22 h 252"/>
                  <a:gd name="T28" fmla="*/ 40 w 88"/>
                  <a:gd name="T29" fmla="*/ 24 h 252"/>
                  <a:gd name="T30" fmla="*/ 34 w 88"/>
                  <a:gd name="T31" fmla="*/ 28 h 252"/>
                  <a:gd name="T32" fmla="*/ 30 w 88"/>
                  <a:gd name="T33" fmla="*/ 34 h 252"/>
                  <a:gd name="T34" fmla="*/ 28 w 88"/>
                  <a:gd name="T35" fmla="*/ 40 h 252"/>
                  <a:gd name="T36" fmla="*/ 28 w 88"/>
                  <a:gd name="T37" fmla="*/ 78 h 252"/>
                  <a:gd name="T38" fmla="*/ 28 w 88"/>
                  <a:gd name="T39" fmla="*/ 78 h 252"/>
                  <a:gd name="T40" fmla="*/ 30 w 88"/>
                  <a:gd name="T41" fmla="*/ 86 h 252"/>
                  <a:gd name="T42" fmla="*/ 34 w 88"/>
                  <a:gd name="T43" fmla="*/ 92 h 252"/>
                  <a:gd name="T44" fmla="*/ 34 w 88"/>
                  <a:gd name="T45" fmla="*/ 92 h 252"/>
                  <a:gd name="T46" fmla="*/ 40 w 88"/>
                  <a:gd name="T47" fmla="*/ 94 h 252"/>
                  <a:gd name="T48" fmla="*/ 46 w 88"/>
                  <a:gd name="T49" fmla="*/ 96 h 252"/>
                  <a:gd name="T50" fmla="*/ 46 w 88"/>
                  <a:gd name="T51" fmla="*/ 96 h 252"/>
                  <a:gd name="T52" fmla="*/ 52 w 88"/>
                  <a:gd name="T53" fmla="*/ 94 h 252"/>
                  <a:gd name="T54" fmla="*/ 58 w 88"/>
                  <a:gd name="T55" fmla="*/ 92 h 252"/>
                  <a:gd name="T56" fmla="*/ 62 w 88"/>
                  <a:gd name="T57" fmla="*/ 86 h 252"/>
                  <a:gd name="T58" fmla="*/ 64 w 88"/>
                  <a:gd name="T59" fmla="*/ 78 h 252"/>
                  <a:gd name="T60" fmla="*/ 64 w 88"/>
                  <a:gd name="T61" fmla="*/ 78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252">
                    <a:moveTo>
                      <a:pt x="88" y="0"/>
                    </a:moveTo>
                    <a:lnTo>
                      <a:pt x="88" y="252"/>
                    </a:lnTo>
                    <a:lnTo>
                      <a:pt x="0" y="252"/>
                    </a:lnTo>
                    <a:lnTo>
                      <a:pt x="0" y="0"/>
                    </a:lnTo>
                    <a:lnTo>
                      <a:pt x="88" y="0"/>
                    </a:lnTo>
                    <a:close/>
                    <a:moveTo>
                      <a:pt x="64" y="78"/>
                    </a:moveTo>
                    <a:lnTo>
                      <a:pt x="64" y="40"/>
                    </a:lnTo>
                    <a:lnTo>
                      <a:pt x="64" y="40"/>
                    </a:lnTo>
                    <a:lnTo>
                      <a:pt x="62" y="34"/>
                    </a:lnTo>
                    <a:lnTo>
                      <a:pt x="58" y="28"/>
                    </a:lnTo>
                    <a:lnTo>
                      <a:pt x="58" y="28"/>
                    </a:lnTo>
                    <a:lnTo>
                      <a:pt x="52" y="24"/>
                    </a:lnTo>
                    <a:lnTo>
                      <a:pt x="46" y="22"/>
                    </a:lnTo>
                    <a:lnTo>
                      <a:pt x="46" y="22"/>
                    </a:lnTo>
                    <a:lnTo>
                      <a:pt x="40" y="24"/>
                    </a:lnTo>
                    <a:lnTo>
                      <a:pt x="34" y="28"/>
                    </a:lnTo>
                    <a:lnTo>
                      <a:pt x="30" y="34"/>
                    </a:lnTo>
                    <a:lnTo>
                      <a:pt x="28" y="40"/>
                    </a:lnTo>
                    <a:lnTo>
                      <a:pt x="28" y="78"/>
                    </a:lnTo>
                    <a:lnTo>
                      <a:pt x="28" y="78"/>
                    </a:lnTo>
                    <a:lnTo>
                      <a:pt x="30" y="86"/>
                    </a:lnTo>
                    <a:lnTo>
                      <a:pt x="34" y="92"/>
                    </a:lnTo>
                    <a:lnTo>
                      <a:pt x="34" y="92"/>
                    </a:lnTo>
                    <a:lnTo>
                      <a:pt x="40" y="94"/>
                    </a:lnTo>
                    <a:lnTo>
                      <a:pt x="46" y="96"/>
                    </a:lnTo>
                    <a:lnTo>
                      <a:pt x="46" y="96"/>
                    </a:lnTo>
                    <a:lnTo>
                      <a:pt x="52" y="94"/>
                    </a:lnTo>
                    <a:lnTo>
                      <a:pt x="58" y="92"/>
                    </a:lnTo>
                    <a:lnTo>
                      <a:pt x="62" y="86"/>
                    </a:lnTo>
                    <a:lnTo>
                      <a:pt x="64" y="78"/>
                    </a:lnTo>
                    <a:lnTo>
                      <a:pt x="64"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80" name="Freeform 10"/>
              <p:cNvSpPr>
                <a:spLocks/>
              </p:cNvSpPr>
              <p:nvPr/>
            </p:nvSpPr>
            <p:spPr bwMode="auto">
              <a:xfrm>
                <a:off x="6223000" y="2308225"/>
                <a:ext cx="533400" cy="104775"/>
              </a:xfrm>
              <a:custGeom>
                <a:avLst/>
                <a:gdLst>
                  <a:gd name="T0" fmla="*/ 268 w 336"/>
                  <a:gd name="T1" fmla="*/ 0 h 66"/>
                  <a:gd name="T2" fmla="*/ 268 w 336"/>
                  <a:gd name="T3" fmla="*/ 0 h 66"/>
                  <a:gd name="T4" fmla="*/ 296 w 336"/>
                  <a:gd name="T5" fmla="*/ 2 h 66"/>
                  <a:gd name="T6" fmla="*/ 314 w 336"/>
                  <a:gd name="T7" fmla="*/ 4 h 66"/>
                  <a:gd name="T8" fmla="*/ 326 w 336"/>
                  <a:gd name="T9" fmla="*/ 10 h 66"/>
                  <a:gd name="T10" fmla="*/ 334 w 336"/>
                  <a:gd name="T11" fmla="*/ 16 h 66"/>
                  <a:gd name="T12" fmla="*/ 336 w 336"/>
                  <a:gd name="T13" fmla="*/ 22 h 66"/>
                  <a:gd name="T14" fmla="*/ 336 w 336"/>
                  <a:gd name="T15" fmla="*/ 28 h 66"/>
                  <a:gd name="T16" fmla="*/ 334 w 336"/>
                  <a:gd name="T17" fmla="*/ 34 h 66"/>
                  <a:gd name="T18" fmla="*/ 308 w 336"/>
                  <a:gd name="T19" fmla="*/ 32 h 66"/>
                  <a:gd name="T20" fmla="*/ 310 w 336"/>
                  <a:gd name="T21" fmla="*/ 64 h 66"/>
                  <a:gd name="T22" fmla="*/ 290 w 336"/>
                  <a:gd name="T23" fmla="*/ 66 h 66"/>
                  <a:gd name="T24" fmla="*/ 288 w 336"/>
                  <a:gd name="T25" fmla="*/ 38 h 66"/>
                  <a:gd name="T26" fmla="*/ 180 w 336"/>
                  <a:gd name="T27" fmla="*/ 38 h 66"/>
                  <a:gd name="T28" fmla="*/ 160 w 336"/>
                  <a:gd name="T29" fmla="*/ 40 h 66"/>
                  <a:gd name="T30" fmla="*/ 160 w 336"/>
                  <a:gd name="T31" fmla="*/ 38 h 66"/>
                  <a:gd name="T32" fmla="*/ 18 w 336"/>
                  <a:gd name="T33" fmla="*/ 38 h 66"/>
                  <a:gd name="T34" fmla="*/ 0 w 336"/>
                  <a:gd name="T35" fmla="*/ 38 h 66"/>
                  <a:gd name="T36" fmla="*/ 2 w 336"/>
                  <a:gd name="T37" fmla="*/ 34 h 66"/>
                  <a:gd name="T38" fmla="*/ 2 w 336"/>
                  <a:gd name="T39" fmla="*/ 34 h 66"/>
                  <a:gd name="T40" fmla="*/ 0 w 336"/>
                  <a:gd name="T41" fmla="*/ 28 h 66"/>
                  <a:gd name="T42" fmla="*/ 2 w 336"/>
                  <a:gd name="T43" fmla="*/ 22 h 66"/>
                  <a:gd name="T44" fmla="*/ 4 w 336"/>
                  <a:gd name="T45" fmla="*/ 18 h 66"/>
                  <a:gd name="T46" fmla="*/ 8 w 336"/>
                  <a:gd name="T47" fmla="*/ 14 h 66"/>
                  <a:gd name="T48" fmla="*/ 16 w 336"/>
                  <a:gd name="T49" fmla="*/ 8 h 66"/>
                  <a:gd name="T50" fmla="*/ 20 w 336"/>
                  <a:gd name="T51" fmla="*/ 6 h 66"/>
                  <a:gd name="T52" fmla="*/ 162 w 336"/>
                  <a:gd name="T53" fmla="*/ 0 h 66"/>
                  <a:gd name="T54" fmla="*/ 268 w 336"/>
                  <a:gd name="T5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6" h="66">
                    <a:moveTo>
                      <a:pt x="268" y="0"/>
                    </a:moveTo>
                    <a:lnTo>
                      <a:pt x="268" y="0"/>
                    </a:lnTo>
                    <a:lnTo>
                      <a:pt x="296" y="2"/>
                    </a:lnTo>
                    <a:lnTo>
                      <a:pt x="314" y="4"/>
                    </a:lnTo>
                    <a:lnTo>
                      <a:pt x="326" y="10"/>
                    </a:lnTo>
                    <a:lnTo>
                      <a:pt x="334" y="16"/>
                    </a:lnTo>
                    <a:lnTo>
                      <a:pt x="336" y="22"/>
                    </a:lnTo>
                    <a:lnTo>
                      <a:pt x="336" y="28"/>
                    </a:lnTo>
                    <a:lnTo>
                      <a:pt x="334" y="34"/>
                    </a:lnTo>
                    <a:lnTo>
                      <a:pt x="308" y="32"/>
                    </a:lnTo>
                    <a:lnTo>
                      <a:pt x="310" y="64"/>
                    </a:lnTo>
                    <a:lnTo>
                      <a:pt x="290" y="66"/>
                    </a:lnTo>
                    <a:lnTo>
                      <a:pt x="288" y="38"/>
                    </a:lnTo>
                    <a:lnTo>
                      <a:pt x="180" y="38"/>
                    </a:lnTo>
                    <a:lnTo>
                      <a:pt x="160" y="40"/>
                    </a:lnTo>
                    <a:lnTo>
                      <a:pt x="160" y="38"/>
                    </a:lnTo>
                    <a:lnTo>
                      <a:pt x="18" y="38"/>
                    </a:lnTo>
                    <a:lnTo>
                      <a:pt x="0" y="38"/>
                    </a:lnTo>
                    <a:lnTo>
                      <a:pt x="2" y="34"/>
                    </a:lnTo>
                    <a:lnTo>
                      <a:pt x="2" y="34"/>
                    </a:lnTo>
                    <a:lnTo>
                      <a:pt x="0" y="28"/>
                    </a:lnTo>
                    <a:lnTo>
                      <a:pt x="2" y="22"/>
                    </a:lnTo>
                    <a:lnTo>
                      <a:pt x="4" y="18"/>
                    </a:lnTo>
                    <a:lnTo>
                      <a:pt x="8" y="14"/>
                    </a:lnTo>
                    <a:lnTo>
                      <a:pt x="16" y="8"/>
                    </a:lnTo>
                    <a:lnTo>
                      <a:pt x="20" y="6"/>
                    </a:lnTo>
                    <a:lnTo>
                      <a:pt x="162" y="0"/>
                    </a:lnTo>
                    <a:lnTo>
                      <a:pt x="26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81" name="Freeform 11"/>
              <p:cNvSpPr>
                <a:spLocks noEditPoints="1"/>
              </p:cNvSpPr>
              <p:nvPr/>
            </p:nvSpPr>
            <p:spPr bwMode="auto">
              <a:xfrm>
                <a:off x="2501900" y="2289175"/>
                <a:ext cx="5470525" cy="1082675"/>
              </a:xfrm>
              <a:custGeom>
                <a:avLst/>
                <a:gdLst>
                  <a:gd name="T0" fmla="*/ 3444 w 3446"/>
                  <a:gd name="T1" fmla="*/ 562 h 682"/>
                  <a:gd name="T2" fmla="*/ 3348 w 3446"/>
                  <a:gd name="T3" fmla="*/ 622 h 682"/>
                  <a:gd name="T4" fmla="*/ 3342 w 3446"/>
                  <a:gd name="T5" fmla="*/ 668 h 682"/>
                  <a:gd name="T6" fmla="*/ 2826 w 3446"/>
                  <a:gd name="T7" fmla="*/ 608 h 682"/>
                  <a:gd name="T8" fmla="*/ 2762 w 3446"/>
                  <a:gd name="T9" fmla="*/ 680 h 682"/>
                  <a:gd name="T10" fmla="*/ 2682 w 3446"/>
                  <a:gd name="T11" fmla="*/ 624 h 682"/>
                  <a:gd name="T12" fmla="*/ 2392 w 3446"/>
                  <a:gd name="T13" fmla="*/ 648 h 682"/>
                  <a:gd name="T14" fmla="*/ 2302 w 3446"/>
                  <a:gd name="T15" fmla="*/ 612 h 682"/>
                  <a:gd name="T16" fmla="*/ 2238 w 3446"/>
                  <a:gd name="T17" fmla="*/ 546 h 682"/>
                  <a:gd name="T18" fmla="*/ 1594 w 3446"/>
                  <a:gd name="T19" fmla="*/ 530 h 682"/>
                  <a:gd name="T20" fmla="*/ 1556 w 3446"/>
                  <a:gd name="T21" fmla="*/ 604 h 682"/>
                  <a:gd name="T22" fmla="*/ 1370 w 3446"/>
                  <a:gd name="T23" fmla="*/ 538 h 682"/>
                  <a:gd name="T24" fmla="*/ 1312 w 3446"/>
                  <a:gd name="T25" fmla="*/ 582 h 682"/>
                  <a:gd name="T26" fmla="*/ 1134 w 3446"/>
                  <a:gd name="T27" fmla="*/ 530 h 682"/>
                  <a:gd name="T28" fmla="*/ 1012 w 3446"/>
                  <a:gd name="T29" fmla="*/ 566 h 682"/>
                  <a:gd name="T30" fmla="*/ 902 w 3446"/>
                  <a:gd name="T31" fmla="*/ 524 h 682"/>
                  <a:gd name="T32" fmla="*/ 858 w 3446"/>
                  <a:gd name="T33" fmla="*/ 544 h 682"/>
                  <a:gd name="T34" fmla="*/ 312 w 3446"/>
                  <a:gd name="T35" fmla="*/ 494 h 682"/>
                  <a:gd name="T36" fmla="*/ 276 w 3446"/>
                  <a:gd name="T37" fmla="*/ 498 h 682"/>
                  <a:gd name="T38" fmla="*/ 218 w 3446"/>
                  <a:gd name="T39" fmla="*/ 500 h 682"/>
                  <a:gd name="T40" fmla="*/ 92 w 3446"/>
                  <a:gd name="T41" fmla="*/ 462 h 682"/>
                  <a:gd name="T42" fmla="*/ 92 w 3446"/>
                  <a:gd name="T43" fmla="*/ 502 h 682"/>
                  <a:gd name="T44" fmla="*/ 42 w 3446"/>
                  <a:gd name="T45" fmla="*/ 480 h 682"/>
                  <a:gd name="T46" fmla="*/ 4 w 3446"/>
                  <a:gd name="T47" fmla="*/ 486 h 682"/>
                  <a:gd name="T48" fmla="*/ 4 w 3446"/>
                  <a:gd name="T49" fmla="*/ 400 h 682"/>
                  <a:gd name="T50" fmla="*/ 1486 w 3446"/>
                  <a:gd name="T51" fmla="*/ 108 h 682"/>
                  <a:gd name="T52" fmla="*/ 1594 w 3446"/>
                  <a:gd name="T53" fmla="*/ 26 h 682"/>
                  <a:gd name="T54" fmla="*/ 1590 w 3446"/>
                  <a:gd name="T55" fmla="*/ 0 h 682"/>
                  <a:gd name="T56" fmla="*/ 1788 w 3446"/>
                  <a:gd name="T57" fmla="*/ 74 h 682"/>
                  <a:gd name="T58" fmla="*/ 1808 w 3446"/>
                  <a:gd name="T59" fmla="*/ 96 h 682"/>
                  <a:gd name="T60" fmla="*/ 2160 w 3446"/>
                  <a:gd name="T61" fmla="*/ 72 h 682"/>
                  <a:gd name="T62" fmla="*/ 2240 w 3446"/>
                  <a:gd name="T63" fmla="*/ 66 h 682"/>
                  <a:gd name="T64" fmla="*/ 2504 w 3446"/>
                  <a:gd name="T65" fmla="*/ 52 h 682"/>
                  <a:gd name="T66" fmla="*/ 2798 w 3446"/>
                  <a:gd name="T67" fmla="*/ 90 h 682"/>
                  <a:gd name="T68" fmla="*/ 3202 w 3446"/>
                  <a:gd name="T69" fmla="*/ 312 h 682"/>
                  <a:gd name="T70" fmla="*/ 2830 w 3446"/>
                  <a:gd name="T71" fmla="*/ 302 h 682"/>
                  <a:gd name="T72" fmla="*/ 2144 w 3446"/>
                  <a:gd name="T73" fmla="*/ 100 h 682"/>
                  <a:gd name="T74" fmla="*/ 2118 w 3446"/>
                  <a:gd name="T75" fmla="*/ 116 h 682"/>
                  <a:gd name="T76" fmla="*/ 1830 w 3446"/>
                  <a:gd name="T77" fmla="*/ 130 h 682"/>
                  <a:gd name="T78" fmla="*/ 1824 w 3446"/>
                  <a:gd name="T79" fmla="*/ 116 h 682"/>
                  <a:gd name="T80" fmla="*/ 1732 w 3446"/>
                  <a:gd name="T81" fmla="*/ 136 h 682"/>
                  <a:gd name="T82" fmla="*/ 1544 w 3446"/>
                  <a:gd name="T83" fmla="*/ 148 h 682"/>
                  <a:gd name="T84" fmla="*/ 1618 w 3446"/>
                  <a:gd name="T85" fmla="*/ 24 h 682"/>
                  <a:gd name="T86" fmla="*/ 1558 w 3446"/>
                  <a:gd name="T87" fmla="*/ 80 h 682"/>
                  <a:gd name="T88" fmla="*/ 1530 w 3446"/>
                  <a:gd name="T89" fmla="*/ 82 h 682"/>
                  <a:gd name="T90" fmla="*/ 1082 w 3446"/>
                  <a:gd name="T91" fmla="*/ 270 h 682"/>
                  <a:gd name="T92" fmla="*/ 1026 w 3446"/>
                  <a:gd name="T93" fmla="*/ 270 h 682"/>
                  <a:gd name="T94" fmla="*/ 1074 w 3446"/>
                  <a:gd name="T95" fmla="*/ 472 h 682"/>
                  <a:gd name="T96" fmla="*/ 872 w 3446"/>
                  <a:gd name="T97" fmla="*/ 302 h 682"/>
                  <a:gd name="T98" fmla="*/ 732 w 3446"/>
                  <a:gd name="T99" fmla="*/ 304 h 682"/>
                  <a:gd name="T100" fmla="*/ 574 w 3446"/>
                  <a:gd name="T101" fmla="*/ 308 h 682"/>
                  <a:gd name="T102" fmla="*/ 440 w 3446"/>
                  <a:gd name="T103" fmla="*/ 312 h 682"/>
                  <a:gd name="T104" fmla="*/ 318 w 3446"/>
                  <a:gd name="T105" fmla="*/ 316 h 682"/>
                  <a:gd name="T106" fmla="*/ 160 w 3446"/>
                  <a:gd name="T107" fmla="*/ 298 h 682"/>
                  <a:gd name="T108" fmla="*/ 134 w 3446"/>
                  <a:gd name="T109" fmla="*/ 298 h 682"/>
                  <a:gd name="T110" fmla="*/ 160 w 3446"/>
                  <a:gd name="T111" fmla="*/ 434 h 682"/>
                  <a:gd name="T112" fmla="*/ 88 w 3446"/>
                  <a:gd name="T113" fmla="*/ 290 h 682"/>
                  <a:gd name="T114" fmla="*/ 88 w 3446"/>
                  <a:gd name="T115" fmla="*/ 446 h 682"/>
                  <a:gd name="T116" fmla="*/ 28 w 3446"/>
                  <a:gd name="T117" fmla="*/ 368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446" h="682">
                    <a:moveTo>
                      <a:pt x="3408" y="478"/>
                    </a:moveTo>
                    <a:lnTo>
                      <a:pt x="3408" y="478"/>
                    </a:lnTo>
                    <a:lnTo>
                      <a:pt x="3420" y="486"/>
                    </a:lnTo>
                    <a:lnTo>
                      <a:pt x="3430" y="494"/>
                    </a:lnTo>
                    <a:lnTo>
                      <a:pt x="3436" y="502"/>
                    </a:lnTo>
                    <a:lnTo>
                      <a:pt x="3442" y="510"/>
                    </a:lnTo>
                    <a:lnTo>
                      <a:pt x="3444" y="520"/>
                    </a:lnTo>
                    <a:lnTo>
                      <a:pt x="3446" y="528"/>
                    </a:lnTo>
                    <a:lnTo>
                      <a:pt x="3446" y="546"/>
                    </a:lnTo>
                    <a:lnTo>
                      <a:pt x="3444" y="562"/>
                    </a:lnTo>
                    <a:lnTo>
                      <a:pt x="3440" y="574"/>
                    </a:lnTo>
                    <a:lnTo>
                      <a:pt x="3434" y="586"/>
                    </a:lnTo>
                    <a:lnTo>
                      <a:pt x="3434" y="586"/>
                    </a:lnTo>
                    <a:lnTo>
                      <a:pt x="3430" y="592"/>
                    </a:lnTo>
                    <a:lnTo>
                      <a:pt x="3422" y="598"/>
                    </a:lnTo>
                    <a:lnTo>
                      <a:pt x="3398" y="610"/>
                    </a:lnTo>
                    <a:lnTo>
                      <a:pt x="3376" y="620"/>
                    </a:lnTo>
                    <a:lnTo>
                      <a:pt x="3366" y="622"/>
                    </a:lnTo>
                    <a:lnTo>
                      <a:pt x="3366" y="622"/>
                    </a:lnTo>
                    <a:lnTo>
                      <a:pt x="3348" y="622"/>
                    </a:lnTo>
                    <a:lnTo>
                      <a:pt x="3338" y="624"/>
                    </a:lnTo>
                    <a:lnTo>
                      <a:pt x="3332" y="630"/>
                    </a:lnTo>
                    <a:lnTo>
                      <a:pt x="3330" y="636"/>
                    </a:lnTo>
                    <a:lnTo>
                      <a:pt x="3330" y="644"/>
                    </a:lnTo>
                    <a:lnTo>
                      <a:pt x="3332" y="650"/>
                    </a:lnTo>
                    <a:lnTo>
                      <a:pt x="3336" y="656"/>
                    </a:lnTo>
                    <a:lnTo>
                      <a:pt x="3336" y="656"/>
                    </a:lnTo>
                    <a:lnTo>
                      <a:pt x="3340" y="662"/>
                    </a:lnTo>
                    <a:lnTo>
                      <a:pt x="3342" y="666"/>
                    </a:lnTo>
                    <a:lnTo>
                      <a:pt x="3342" y="668"/>
                    </a:lnTo>
                    <a:lnTo>
                      <a:pt x="3340" y="672"/>
                    </a:lnTo>
                    <a:lnTo>
                      <a:pt x="3334" y="674"/>
                    </a:lnTo>
                    <a:lnTo>
                      <a:pt x="3332" y="676"/>
                    </a:lnTo>
                    <a:lnTo>
                      <a:pt x="3156" y="668"/>
                    </a:lnTo>
                    <a:lnTo>
                      <a:pt x="3156" y="668"/>
                    </a:lnTo>
                    <a:lnTo>
                      <a:pt x="3116" y="660"/>
                    </a:lnTo>
                    <a:lnTo>
                      <a:pt x="3094" y="656"/>
                    </a:lnTo>
                    <a:lnTo>
                      <a:pt x="2946" y="656"/>
                    </a:lnTo>
                    <a:lnTo>
                      <a:pt x="2898" y="608"/>
                    </a:lnTo>
                    <a:lnTo>
                      <a:pt x="2826" y="608"/>
                    </a:lnTo>
                    <a:lnTo>
                      <a:pt x="2826" y="608"/>
                    </a:lnTo>
                    <a:lnTo>
                      <a:pt x="2826" y="620"/>
                    </a:lnTo>
                    <a:lnTo>
                      <a:pt x="2822" y="630"/>
                    </a:lnTo>
                    <a:lnTo>
                      <a:pt x="2820" y="640"/>
                    </a:lnTo>
                    <a:lnTo>
                      <a:pt x="2814" y="648"/>
                    </a:lnTo>
                    <a:lnTo>
                      <a:pt x="2808" y="656"/>
                    </a:lnTo>
                    <a:lnTo>
                      <a:pt x="2802" y="662"/>
                    </a:lnTo>
                    <a:lnTo>
                      <a:pt x="2788" y="670"/>
                    </a:lnTo>
                    <a:lnTo>
                      <a:pt x="2774" y="676"/>
                    </a:lnTo>
                    <a:lnTo>
                      <a:pt x="2762" y="680"/>
                    </a:lnTo>
                    <a:lnTo>
                      <a:pt x="2750" y="682"/>
                    </a:lnTo>
                    <a:lnTo>
                      <a:pt x="2750" y="682"/>
                    </a:lnTo>
                    <a:lnTo>
                      <a:pt x="2738" y="680"/>
                    </a:lnTo>
                    <a:lnTo>
                      <a:pt x="2728" y="678"/>
                    </a:lnTo>
                    <a:lnTo>
                      <a:pt x="2720" y="674"/>
                    </a:lnTo>
                    <a:lnTo>
                      <a:pt x="2712" y="670"/>
                    </a:lnTo>
                    <a:lnTo>
                      <a:pt x="2700" y="658"/>
                    </a:lnTo>
                    <a:lnTo>
                      <a:pt x="2692" y="646"/>
                    </a:lnTo>
                    <a:lnTo>
                      <a:pt x="2686" y="634"/>
                    </a:lnTo>
                    <a:lnTo>
                      <a:pt x="2682" y="624"/>
                    </a:lnTo>
                    <a:lnTo>
                      <a:pt x="2680" y="612"/>
                    </a:lnTo>
                    <a:lnTo>
                      <a:pt x="2622" y="608"/>
                    </a:lnTo>
                    <a:lnTo>
                      <a:pt x="2420" y="594"/>
                    </a:lnTo>
                    <a:lnTo>
                      <a:pt x="2420" y="594"/>
                    </a:lnTo>
                    <a:lnTo>
                      <a:pt x="2420" y="604"/>
                    </a:lnTo>
                    <a:lnTo>
                      <a:pt x="2418" y="614"/>
                    </a:lnTo>
                    <a:lnTo>
                      <a:pt x="2416" y="622"/>
                    </a:lnTo>
                    <a:lnTo>
                      <a:pt x="2412" y="628"/>
                    </a:lnTo>
                    <a:lnTo>
                      <a:pt x="2402" y="640"/>
                    </a:lnTo>
                    <a:lnTo>
                      <a:pt x="2392" y="648"/>
                    </a:lnTo>
                    <a:lnTo>
                      <a:pt x="2380" y="652"/>
                    </a:lnTo>
                    <a:lnTo>
                      <a:pt x="2370" y="656"/>
                    </a:lnTo>
                    <a:lnTo>
                      <a:pt x="2360" y="658"/>
                    </a:lnTo>
                    <a:lnTo>
                      <a:pt x="2360" y="658"/>
                    </a:lnTo>
                    <a:lnTo>
                      <a:pt x="2350" y="656"/>
                    </a:lnTo>
                    <a:lnTo>
                      <a:pt x="2338" y="652"/>
                    </a:lnTo>
                    <a:lnTo>
                      <a:pt x="2330" y="646"/>
                    </a:lnTo>
                    <a:lnTo>
                      <a:pt x="2322" y="640"/>
                    </a:lnTo>
                    <a:lnTo>
                      <a:pt x="2310" y="626"/>
                    </a:lnTo>
                    <a:lnTo>
                      <a:pt x="2302" y="612"/>
                    </a:lnTo>
                    <a:lnTo>
                      <a:pt x="2296" y="600"/>
                    </a:lnTo>
                    <a:lnTo>
                      <a:pt x="2294" y="588"/>
                    </a:lnTo>
                    <a:lnTo>
                      <a:pt x="2292" y="576"/>
                    </a:lnTo>
                    <a:lnTo>
                      <a:pt x="2292" y="576"/>
                    </a:lnTo>
                    <a:lnTo>
                      <a:pt x="2280" y="576"/>
                    </a:lnTo>
                    <a:lnTo>
                      <a:pt x="2270" y="572"/>
                    </a:lnTo>
                    <a:lnTo>
                      <a:pt x="2262" y="570"/>
                    </a:lnTo>
                    <a:lnTo>
                      <a:pt x="2254" y="566"/>
                    </a:lnTo>
                    <a:lnTo>
                      <a:pt x="2244" y="556"/>
                    </a:lnTo>
                    <a:lnTo>
                      <a:pt x="2238" y="546"/>
                    </a:lnTo>
                    <a:lnTo>
                      <a:pt x="2236" y="536"/>
                    </a:lnTo>
                    <a:lnTo>
                      <a:pt x="2234" y="528"/>
                    </a:lnTo>
                    <a:lnTo>
                      <a:pt x="2236" y="520"/>
                    </a:lnTo>
                    <a:lnTo>
                      <a:pt x="2144" y="512"/>
                    </a:lnTo>
                    <a:lnTo>
                      <a:pt x="2100" y="610"/>
                    </a:lnTo>
                    <a:lnTo>
                      <a:pt x="1680" y="588"/>
                    </a:lnTo>
                    <a:lnTo>
                      <a:pt x="1626" y="496"/>
                    </a:lnTo>
                    <a:lnTo>
                      <a:pt x="1608" y="496"/>
                    </a:lnTo>
                    <a:lnTo>
                      <a:pt x="1614" y="530"/>
                    </a:lnTo>
                    <a:lnTo>
                      <a:pt x="1594" y="530"/>
                    </a:lnTo>
                    <a:lnTo>
                      <a:pt x="1594" y="530"/>
                    </a:lnTo>
                    <a:lnTo>
                      <a:pt x="1596" y="542"/>
                    </a:lnTo>
                    <a:lnTo>
                      <a:pt x="1596" y="552"/>
                    </a:lnTo>
                    <a:lnTo>
                      <a:pt x="1596" y="560"/>
                    </a:lnTo>
                    <a:lnTo>
                      <a:pt x="1594" y="570"/>
                    </a:lnTo>
                    <a:lnTo>
                      <a:pt x="1588" y="582"/>
                    </a:lnTo>
                    <a:lnTo>
                      <a:pt x="1580" y="592"/>
                    </a:lnTo>
                    <a:lnTo>
                      <a:pt x="1572" y="598"/>
                    </a:lnTo>
                    <a:lnTo>
                      <a:pt x="1564" y="602"/>
                    </a:lnTo>
                    <a:lnTo>
                      <a:pt x="1556" y="604"/>
                    </a:lnTo>
                    <a:lnTo>
                      <a:pt x="1556" y="604"/>
                    </a:lnTo>
                    <a:lnTo>
                      <a:pt x="1540" y="598"/>
                    </a:lnTo>
                    <a:lnTo>
                      <a:pt x="1526" y="590"/>
                    </a:lnTo>
                    <a:lnTo>
                      <a:pt x="1518" y="580"/>
                    </a:lnTo>
                    <a:lnTo>
                      <a:pt x="1512" y="570"/>
                    </a:lnTo>
                    <a:lnTo>
                      <a:pt x="1506" y="560"/>
                    </a:lnTo>
                    <a:lnTo>
                      <a:pt x="1504" y="552"/>
                    </a:lnTo>
                    <a:lnTo>
                      <a:pt x="1504" y="546"/>
                    </a:lnTo>
                    <a:lnTo>
                      <a:pt x="1370" y="538"/>
                    </a:lnTo>
                    <a:lnTo>
                      <a:pt x="1370" y="538"/>
                    </a:lnTo>
                    <a:lnTo>
                      <a:pt x="1368" y="554"/>
                    </a:lnTo>
                    <a:lnTo>
                      <a:pt x="1364" y="564"/>
                    </a:lnTo>
                    <a:lnTo>
                      <a:pt x="1358" y="574"/>
                    </a:lnTo>
                    <a:lnTo>
                      <a:pt x="1348" y="578"/>
                    </a:lnTo>
                    <a:lnTo>
                      <a:pt x="1340" y="582"/>
                    </a:lnTo>
                    <a:lnTo>
                      <a:pt x="1332" y="584"/>
                    </a:lnTo>
                    <a:lnTo>
                      <a:pt x="1326" y="586"/>
                    </a:lnTo>
                    <a:lnTo>
                      <a:pt x="1326" y="586"/>
                    </a:lnTo>
                    <a:lnTo>
                      <a:pt x="1318" y="584"/>
                    </a:lnTo>
                    <a:lnTo>
                      <a:pt x="1312" y="582"/>
                    </a:lnTo>
                    <a:lnTo>
                      <a:pt x="1300" y="574"/>
                    </a:lnTo>
                    <a:lnTo>
                      <a:pt x="1292" y="564"/>
                    </a:lnTo>
                    <a:lnTo>
                      <a:pt x="1288" y="552"/>
                    </a:lnTo>
                    <a:lnTo>
                      <a:pt x="1284" y="542"/>
                    </a:lnTo>
                    <a:lnTo>
                      <a:pt x="1282" y="532"/>
                    </a:lnTo>
                    <a:lnTo>
                      <a:pt x="1282" y="524"/>
                    </a:lnTo>
                    <a:lnTo>
                      <a:pt x="1286" y="484"/>
                    </a:lnTo>
                    <a:lnTo>
                      <a:pt x="1234" y="482"/>
                    </a:lnTo>
                    <a:lnTo>
                      <a:pt x="1218" y="534"/>
                    </a:lnTo>
                    <a:lnTo>
                      <a:pt x="1134" y="530"/>
                    </a:lnTo>
                    <a:lnTo>
                      <a:pt x="1130" y="516"/>
                    </a:lnTo>
                    <a:lnTo>
                      <a:pt x="1118" y="516"/>
                    </a:lnTo>
                    <a:lnTo>
                      <a:pt x="1032" y="510"/>
                    </a:lnTo>
                    <a:lnTo>
                      <a:pt x="1032" y="510"/>
                    </a:lnTo>
                    <a:lnTo>
                      <a:pt x="1034" y="522"/>
                    </a:lnTo>
                    <a:lnTo>
                      <a:pt x="1034" y="534"/>
                    </a:lnTo>
                    <a:lnTo>
                      <a:pt x="1030" y="544"/>
                    </a:lnTo>
                    <a:lnTo>
                      <a:pt x="1026" y="552"/>
                    </a:lnTo>
                    <a:lnTo>
                      <a:pt x="1016" y="564"/>
                    </a:lnTo>
                    <a:lnTo>
                      <a:pt x="1012" y="566"/>
                    </a:lnTo>
                    <a:lnTo>
                      <a:pt x="1012" y="566"/>
                    </a:lnTo>
                    <a:lnTo>
                      <a:pt x="1002" y="568"/>
                    </a:lnTo>
                    <a:lnTo>
                      <a:pt x="994" y="566"/>
                    </a:lnTo>
                    <a:lnTo>
                      <a:pt x="988" y="560"/>
                    </a:lnTo>
                    <a:lnTo>
                      <a:pt x="982" y="556"/>
                    </a:lnTo>
                    <a:lnTo>
                      <a:pt x="976" y="546"/>
                    </a:lnTo>
                    <a:lnTo>
                      <a:pt x="974" y="540"/>
                    </a:lnTo>
                    <a:lnTo>
                      <a:pt x="926" y="538"/>
                    </a:lnTo>
                    <a:lnTo>
                      <a:pt x="922" y="520"/>
                    </a:lnTo>
                    <a:lnTo>
                      <a:pt x="902" y="524"/>
                    </a:lnTo>
                    <a:lnTo>
                      <a:pt x="902" y="524"/>
                    </a:lnTo>
                    <a:lnTo>
                      <a:pt x="902" y="534"/>
                    </a:lnTo>
                    <a:lnTo>
                      <a:pt x="898" y="542"/>
                    </a:lnTo>
                    <a:lnTo>
                      <a:pt x="894" y="548"/>
                    </a:lnTo>
                    <a:lnTo>
                      <a:pt x="888" y="552"/>
                    </a:lnTo>
                    <a:lnTo>
                      <a:pt x="880" y="556"/>
                    </a:lnTo>
                    <a:lnTo>
                      <a:pt x="876" y="556"/>
                    </a:lnTo>
                    <a:lnTo>
                      <a:pt x="876" y="556"/>
                    </a:lnTo>
                    <a:lnTo>
                      <a:pt x="864" y="552"/>
                    </a:lnTo>
                    <a:lnTo>
                      <a:pt x="858" y="544"/>
                    </a:lnTo>
                    <a:lnTo>
                      <a:pt x="856" y="538"/>
                    </a:lnTo>
                    <a:lnTo>
                      <a:pt x="854" y="530"/>
                    </a:lnTo>
                    <a:lnTo>
                      <a:pt x="856" y="522"/>
                    </a:lnTo>
                    <a:lnTo>
                      <a:pt x="858" y="516"/>
                    </a:lnTo>
                    <a:lnTo>
                      <a:pt x="860" y="510"/>
                    </a:lnTo>
                    <a:lnTo>
                      <a:pt x="856" y="470"/>
                    </a:lnTo>
                    <a:lnTo>
                      <a:pt x="778" y="468"/>
                    </a:lnTo>
                    <a:lnTo>
                      <a:pt x="774" y="526"/>
                    </a:lnTo>
                    <a:lnTo>
                      <a:pt x="312" y="494"/>
                    </a:lnTo>
                    <a:lnTo>
                      <a:pt x="312" y="494"/>
                    </a:lnTo>
                    <a:lnTo>
                      <a:pt x="310" y="502"/>
                    </a:lnTo>
                    <a:lnTo>
                      <a:pt x="308" y="508"/>
                    </a:lnTo>
                    <a:lnTo>
                      <a:pt x="302" y="514"/>
                    </a:lnTo>
                    <a:lnTo>
                      <a:pt x="298" y="518"/>
                    </a:lnTo>
                    <a:lnTo>
                      <a:pt x="296" y="518"/>
                    </a:lnTo>
                    <a:lnTo>
                      <a:pt x="296" y="518"/>
                    </a:lnTo>
                    <a:lnTo>
                      <a:pt x="290" y="516"/>
                    </a:lnTo>
                    <a:lnTo>
                      <a:pt x="286" y="514"/>
                    </a:lnTo>
                    <a:lnTo>
                      <a:pt x="280" y="506"/>
                    </a:lnTo>
                    <a:lnTo>
                      <a:pt x="276" y="498"/>
                    </a:lnTo>
                    <a:lnTo>
                      <a:pt x="274" y="494"/>
                    </a:lnTo>
                    <a:lnTo>
                      <a:pt x="250" y="488"/>
                    </a:lnTo>
                    <a:lnTo>
                      <a:pt x="250" y="488"/>
                    </a:lnTo>
                    <a:lnTo>
                      <a:pt x="242" y="500"/>
                    </a:lnTo>
                    <a:lnTo>
                      <a:pt x="236" y="504"/>
                    </a:lnTo>
                    <a:lnTo>
                      <a:pt x="232" y="506"/>
                    </a:lnTo>
                    <a:lnTo>
                      <a:pt x="230" y="506"/>
                    </a:lnTo>
                    <a:lnTo>
                      <a:pt x="230" y="506"/>
                    </a:lnTo>
                    <a:lnTo>
                      <a:pt x="222" y="504"/>
                    </a:lnTo>
                    <a:lnTo>
                      <a:pt x="218" y="500"/>
                    </a:lnTo>
                    <a:lnTo>
                      <a:pt x="216" y="496"/>
                    </a:lnTo>
                    <a:lnTo>
                      <a:pt x="214" y="492"/>
                    </a:lnTo>
                    <a:lnTo>
                      <a:pt x="214" y="486"/>
                    </a:lnTo>
                    <a:lnTo>
                      <a:pt x="216" y="484"/>
                    </a:lnTo>
                    <a:lnTo>
                      <a:pt x="180" y="480"/>
                    </a:lnTo>
                    <a:lnTo>
                      <a:pt x="182" y="462"/>
                    </a:lnTo>
                    <a:lnTo>
                      <a:pt x="180" y="440"/>
                    </a:lnTo>
                    <a:lnTo>
                      <a:pt x="166" y="440"/>
                    </a:lnTo>
                    <a:lnTo>
                      <a:pt x="166" y="464"/>
                    </a:lnTo>
                    <a:lnTo>
                      <a:pt x="92" y="462"/>
                    </a:lnTo>
                    <a:lnTo>
                      <a:pt x="94" y="470"/>
                    </a:lnTo>
                    <a:lnTo>
                      <a:pt x="94" y="470"/>
                    </a:lnTo>
                    <a:lnTo>
                      <a:pt x="100" y="474"/>
                    </a:lnTo>
                    <a:lnTo>
                      <a:pt x="104" y="480"/>
                    </a:lnTo>
                    <a:lnTo>
                      <a:pt x="104" y="486"/>
                    </a:lnTo>
                    <a:lnTo>
                      <a:pt x="104" y="486"/>
                    </a:lnTo>
                    <a:lnTo>
                      <a:pt x="102" y="492"/>
                    </a:lnTo>
                    <a:lnTo>
                      <a:pt x="102" y="498"/>
                    </a:lnTo>
                    <a:lnTo>
                      <a:pt x="96" y="502"/>
                    </a:lnTo>
                    <a:lnTo>
                      <a:pt x="92" y="502"/>
                    </a:lnTo>
                    <a:lnTo>
                      <a:pt x="90" y="502"/>
                    </a:lnTo>
                    <a:lnTo>
                      <a:pt x="90" y="502"/>
                    </a:lnTo>
                    <a:lnTo>
                      <a:pt x="84" y="502"/>
                    </a:lnTo>
                    <a:lnTo>
                      <a:pt x="80" y="500"/>
                    </a:lnTo>
                    <a:lnTo>
                      <a:pt x="76" y="498"/>
                    </a:lnTo>
                    <a:lnTo>
                      <a:pt x="74" y="494"/>
                    </a:lnTo>
                    <a:lnTo>
                      <a:pt x="72" y="484"/>
                    </a:lnTo>
                    <a:lnTo>
                      <a:pt x="74" y="480"/>
                    </a:lnTo>
                    <a:lnTo>
                      <a:pt x="42" y="480"/>
                    </a:lnTo>
                    <a:lnTo>
                      <a:pt x="42" y="480"/>
                    </a:lnTo>
                    <a:lnTo>
                      <a:pt x="40" y="486"/>
                    </a:lnTo>
                    <a:lnTo>
                      <a:pt x="38" y="490"/>
                    </a:lnTo>
                    <a:lnTo>
                      <a:pt x="38" y="490"/>
                    </a:lnTo>
                    <a:lnTo>
                      <a:pt x="30" y="496"/>
                    </a:lnTo>
                    <a:lnTo>
                      <a:pt x="24" y="498"/>
                    </a:lnTo>
                    <a:lnTo>
                      <a:pt x="18" y="498"/>
                    </a:lnTo>
                    <a:lnTo>
                      <a:pt x="14" y="496"/>
                    </a:lnTo>
                    <a:lnTo>
                      <a:pt x="6" y="490"/>
                    </a:lnTo>
                    <a:lnTo>
                      <a:pt x="4" y="486"/>
                    </a:lnTo>
                    <a:lnTo>
                      <a:pt x="4" y="486"/>
                    </a:lnTo>
                    <a:lnTo>
                      <a:pt x="2" y="480"/>
                    </a:lnTo>
                    <a:lnTo>
                      <a:pt x="2" y="474"/>
                    </a:lnTo>
                    <a:lnTo>
                      <a:pt x="6" y="468"/>
                    </a:lnTo>
                    <a:lnTo>
                      <a:pt x="10" y="462"/>
                    </a:lnTo>
                    <a:lnTo>
                      <a:pt x="12" y="462"/>
                    </a:lnTo>
                    <a:lnTo>
                      <a:pt x="12" y="434"/>
                    </a:lnTo>
                    <a:lnTo>
                      <a:pt x="0" y="434"/>
                    </a:lnTo>
                    <a:lnTo>
                      <a:pt x="0" y="434"/>
                    </a:lnTo>
                    <a:lnTo>
                      <a:pt x="2" y="422"/>
                    </a:lnTo>
                    <a:lnTo>
                      <a:pt x="4" y="400"/>
                    </a:lnTo>
                    <a:lnTo>
                      <a:pt x="4" y="340"/>
                    </a:lnTo>
                    <a:lnTo>
                      <a:pt x="0" y="260"/>
                    </a:lnTo>
                    <a:lnTo>
                      <a:pt x="314" y="236"/>
                    </a:lnTo>
                    <a:lnTo>
                      <a:pt x="900" y="198"/>
                    </a:lnTo>
                    <a:lnTo>
                      <a:pt x="1184" y="180"/>
                    </a:lnTo>
                    <a:lnTo>
                      <a:pt x="1444" y="160"/>
                    </a:lnTo>
                    <a:lnTo>
                      <a:pt x="1442" y="122"/>
                    </a:lnTo>
                    <a:lnTo>
                      <a:pt x="1422" y="120"/>
                    </a:lnTo>
                    <a:lnTo>
                      <a:pt x="1422" y="112"/>
                    </a:lnTo>
                    <a:lnTo>
                      <a:pt x="1486" y="108"/>
                    </a:lnTo>
                    <a:lnTo>
                      <a:pt x="1486" y="108"/>
                    </a:lnTo>
                    <a:lnTo>
                      <a:pt x="1500" y="92"/>
                    </a:lnTo>
                    <a:lnTo>
                      <a:pt x="1512" y="80"/>
                    </a:lnTo>
                    <a:lnTo>
                      <a:pt x="1522" y="72"/>
                    </a:lnTo>
                    <a:lnTo>
                      <a:pt x="1532" y="66"/>
                    </a:lnTo>
                    <a:lnTo>
                      <a:pt x="1544" y="62"/>
                    </a:lnTo>
                    <a:lnTo>
                      <a:pt x="1548" y="62"/>
                    </a:lnTo>
                    <a:lnTo>
                      <a:pt x="1588" y="30"/>
                    </a:lnTo>
                    <a:lnTo>
                      <a:pt x="1588" y="30"/>
                    </a:lnTo>
                    <a:lnTo>
                      <a:pt x="1594" y="26"/>
                    </a:lnTo>
                    <a:lnTo>
                      <a:pt x="1598" y="22"/>
                    </a:lnTo>
                    <a:lnTo>
                      <a:pt x="1598" y="20"/>
                    </a:lnTo>
                    <a:lnTo>
                      <a:pt x="1598" y="16"/>
                    </a:lnTo>
                    <a:lnTo>
                      <a:pt x="1596" y="12"/>
                    </a:lnTo>
                    <a:lnTo>
                      <a:pt x="1594" y="10"/>
                    </a:lnTo>
                    <a:lnTo>
                      <a:pt x="1594" y="10"/>
                    </a:lnTo>
                    <a:lnTo>
                      <a:pt x="1586" y="4"/>
                    </a:lnTo>
                    <a:lnTo>
                      <a:pt x="1584" y="2"/>
                    </a:lnTo>
                    <a:lnTo>
                      <a:pt x="1584" y="0"/>
                    </a:lnTo>
                    <a:lnTo>
                      <a:pt x="1590" y="0"/>
                    </a:lnTo>
                    <a:lnTo>
                      <a:pt x="1606" y="2"/>
                    </a:lnTo>
                    <a:lnTo>
                      <a:pt x="1606" y="2"/>
                    </a:lnTo>
                    <a:lnTo>
                      <a:pt x="1618" y="8"/>
                    </a:lnTo>
                    <a:lnTo>
                      <a:pt x="1626" y="12"/>
                    </a:lnTo>
                    <a:lnTo>
                      <a:pt x="1630" y="18"/>
                    </a:lnTo>
                    <a:lnTo>
                      <a:pt x="1634" y="24"/>
                    </a:lnTo>
                    <a:lnTo>
                      <a:pt x="1636" y="34"/>
                    </a:lnTo>
                    <a:lnTo>
                      <a:pt x="1636" y="38"/>
                    </a:lnTo>
                    <a:lnTo>
                      <a:pt x="1588" y="88"/>
                    </a:lnTo>
                    <a:lnTo>
                      <a:pt x="1788" y="74"/>
                    </a:lnTo>
                    <a:lnTo>
                      <a:pt x="1788" y="74"/>
                    </a:lnTo>
                    <a:lnTo>
                      <a:pt x="1792" y="78"/>
                    </a:lnTo>
                    <a:lnTo>
                      <a:pt x="1796" y="86"/>
                    </a:lnTo>
                    <a:lnTo>
                      <a:pt x="1800" y="104"/>
                    </a:lnTo>
                    <a:lnTo>
                      <a:pt x="1800" y="120"/>
                    </a:lnTo>
                    <a:lnTo>
                      <a:pt x="1800" y="128"/>
                    </a:lnTo>
                    <a:lnTo>
                      <a:pt x="1810" y="126"/>
                    </a:lnTo>
                    <a:lnTo>
                      <a:pt x="1810" y="126"/>
                    </a:lnTo>
                    <a:lnTo>
                      <a:pt x="1808" y="108"/>
                    </a:lnTo>
                    <a:lnTo>
                      <a:pt x="1808" y="96"/>
                    </a:lnTo>
                    <a:lnTo>
                      <a:pt x="1808" y="86"/>
                    </a:lnTo>
                    <a:lnTo>
                      <a:pt x="1810" y="78"/>
                    </a:lnTo>
                    <a:lnTo>
                      <a:pt x="1814" y="72"/>
                    </a:lnTo>
                    <a:lnTo>
                      <a:pt x="1816" y="72"/>
                    </a:lnTo>
                    <a:lnTo>
                      <a:pt x="2140" y="50"/>
                    </a:lnTo>
                    <a:lnTo>
                      <a:pt x="2140" y="50"/>
                    </a:lnTo>
                    <a:lnTo>
                      <a:pt x="2146" y="52"/>
                    </a:lnTo>
                    <a:lnTo>
                      <a:pt x="2150" y="54"/>
                    </a:lnTo>
                    <a:lnTo>
                      <a:pt x="2156" y="62"/>
                    </a:lnTo>
                    <a:lnTo>
                      <a:pt x="2160" y="72"/>
                    </a:lnTo>
                    <a:lnTo>
                      <a:pt x="2162" y="82"/>
                    </a:lnTo>
                    <a:lnTo>
                      <a:pt x="2162" y="102"/>
                    </a:lnTo>
                    <a:lnTo>
                      <a:pt x="2162" y="110"/>
                    </a:lnTo>
                    <a:lnTo>
                      <a:pt x="2230" y="108"/>
                    </a:lnTo>
                    <a:lnTo>
                      <a:pt x="2228" y="76"/>
                    </a:lnTo>
                    <a:lnTo>
                      <a:pt x="2228" y="76"/>
                    </a:lnTo>
                    <a:lnTo>
                      <a:pt x="2230" y="68"/>
                    </a:lnTo>
                    <a:lnTo>
                      <a:pt x="2234" y="64"/>
                    </a:lnTo>
                    <a:lnTo>
                      <a:pt x="2238" y="64"/>
                    </a:lnTo>
                    <a:lnTo>
                      <a:pt x="2240" y="66"/>
                    </a:lnTo>
                    <a:lnTo>
                      <a:pt x="2244" y="72"/>
                    </a:lnTo>
                    <a:lnTo>
                      <a:pt x="2246" y="76"/>
                    </a:lnTo>
                    <a:lnTo>
                      <a:pt x="2242" y="108"/>
                    </a:lnTo>
                    <a:lnTo>
                      <a:pt x="2342" y="100"/>
                    </a:lnTo>
                    <a:lnTo>
                      <a:pt x="2344" y="60"/>
                    </a:lnTo>
                    <a:lnTo>
                      <a:pt x="2344" y="50"/>
                    </a:lnTo>
                    <a:lnTo>
                      <a:pt x="2362" y="50"/>
                    </a:lnTo>
                    <a:lnTo>
                      <a:pt x="2360" y="98"/>
                    </a:lnTo>
                    <a:lnTo>
                      <a:pt x="2508" y="86"/>
                    </a:lnTo>
                    <a:lnTo>
                      <a:pt x="2504" y="52"/>
                    </a:lnTo>
                    <a:lnTo>
                      <a:pt x="2524" y="50"/>
                    </a:lnTo>
                    <a:lnTo>
                      <a:pt x="2528" y="84"/>
                    </a:lnTo>
                    <a:lnTo>
                      <a:pt x="2634" y="78"/>
                    </a:lnTo>
                    <a:lnTo>
                      <a:pt x="2654" y="76"/>
                    </a:lnTo>
                    <a:lnTo>
                      <a:pt x="2654" y="78"/>
                    </a:lnTo>
                    <a:lnTo>
                      <a:pt x="2720" y="82"/>
                    </a:lnTo>
                    <a:lnTo>
                      <a:pt x="2720" y="82"/>
                    </a:lnTo>
                    <a:lnTo>
                      <a:pt x="2746" y="82"/>
                    </a:lnTo>
                    <a:lnTo>
                      <a:pt x="2772" y="86"/>
                    </a:lnTo>
                    <a:lnTo>
                      <a:pt x="2798" y="90"/>
                    </a:lnTo>
                    <a:lnTo>
                      <a:pt x="2822" y="94"/>
                    </a:lnTo>
                    <a:lnTo>
                      <a:pt x="2866" y="108"/>
                    </a:lnTo>
                    <a:lnTo>
                      <a:pt x="2906" y="122"/>
                    </a:lnTo>
                    <a:lnTo>
                      <a:pt x="2938" y="136"/>
                    </a:lnTo>
                    <a:lnTo>
                      <a:pt x="2964" y="148"/>
                    </a:lnTo>
                    <a:lnTo>
                      <a:pt x="2984" y="160"/>
                    </a:lnTo>
                    <a:lnTo>
                      <a:pt x="2984" y="160"/>
                    </a:lnTo>
                    <a:lnTo>
                      <a:pt x="3056" y="208"/>
                    </a:lnTo>
                    <a:lnTo>
                      <a:pt x="3130" y="258"/>
                    </a:lnTo>
                    <a:lnTo>
                      <a:pt x="3202" y="312"/>
                    </a:lnTo>
                    <a:lnTo>
                      <a:pt x="3268" y="362"/>
                    </a:lnTo>
                    <a:lnTo>
                      <a:pt x="3368" y="444"/>
                    </a:lnTo>
                    <a:lnTo>
                      <a:pt x="3408" y="478"/>
                    </a:lnTo>
                    <a:lnTo>
                      <a:pt x="3408" y="478"/>
                    </a:lnTo>
                    <a:close/>
                    <a:moveTo>
                      <a:pt x="3076" y="260"/>
                    </a:moveTo>
                    <a:lnTo>
                      <a:pt x="3098" y="256"/>
                    </a:lnTo>
                    <a:lnTo>
                      <a:pt x="3004" y="184"/>
                    </a:lnTo>
                    <a:lnTo>
                      <a:pt x="2972" y="184"/>
                    </a:lnTo>
                    <a:lnTo>
                      <a:pt x="3076" y="260"/>
                    </a:lnTo>
                    <a:close/>
                    <a:moveTo>
                      <a:pt x="2830" y="302"/>
                    </a:moveTo>
                    <a:lnTo>
                      <a:pt x="2830" y="202"/>
                    </a:lnTo>
                    <a:lnTo>
                      <a:pt x="2740" y="202"/>
                    </a:lnTo>
                    <a:lnTo>
                      <a:pt x="2740" y="302"/>
                    </a:lnTo>
                    <a:lnTo>
                      <a:pt x="2830" y="302"/>
                    </a:lnTo>
                    <a:close/>
                    <a:moveTo>
                      <a:pt x="2450" y="460"/>
                    </a:moveTo>
                    <a:lnTo>
                      <a:pt x="2450" y="192"/>
                    </a:lnTo>
                    <a:lnTo>
                      <a:pt x="2354" y="192"/>
                    </a:lnTo>
                    <a:lnTo>
                      <a:pt x="2354" y="460"/>
                    </a:lnTo>
                    <a:lnTo>
                      <a:pt x="2450" y="460"/>
                    </a:lnTo>
                    <a:close/>
                    <a:moveTo>
                      <a:pt x="2144" y="100"/>
                    </a:moveTo>
                    <a:lnTo>
                      <a:pt x="2134" y="100"/>
                    </a:lnTo>
                    <a:lnTo>
                      <a:pt x="2134" y="100"/>
                    </a:lnTo>
                    <a:lnTo>
                      <a:pt x="2134" y="102"/>
                    </a:lnTo>
                    <a:lnTo>
                      <a:pt x="2138" y="106"/>
                    </a:lnTo>
                    <a:lnTo>
                      <a:pt x="2138" y="108"/>
                    </a:lnTo>
                    <a:lnTo>
                      <a:pt x="2140" y="108"/>
                    </a:lnTo>
                    <a:lnTo>
                      <a:pt x="2142" y="104"/>
                    </a:lnTo>
                    <a:lnTo>
                      <a:pt x="2144" y="100"/>
                    </a:lnTo>
                    <a:lnTo>
                      <a:pt x="2144" y="100"/>
                    </a:lnTo>
                    <a:close/>
                    <a:moveTo>
                      <a:pt x="2118" y="116"/>
                    </a:moveTo>
                    <a:lnTo>
                      <a:pt x="2118" y="62"/>
                    </a:lnTo>
                    <a:lnTo>
                      <a:pt x="1852" y="82"/>
                    </a:lnTo>
                    <a:lnTo>
                      <a:pt x="1850" y="130"/>
                    </a:lnTo>
                    <a:lnTo>
                      <a:pt x="2118" y="116"/>
                    </a:lnTo>
                    <a:close/>
                    <a:moveTo>
                      <a:pt x="1824" y="116"/>
                    </a:moveTo>
                    <a:lnTo>
                      <a:pt x="1824" y="116"/>
                    </a:lnTo>
                    <a:lnTo>
                      <a:pt x="1826" y="120"/>
                    </a:lnTo>
                    <a:lnTo>
                      <a:pt x="1826" y="128"/>
                    </a:lnTo>
                    <a:lnTo>
                      <a:pt x="1828" y="130"/>
                    </a:lnTo>
                    <a:lnTo>
                      <a:pt x="1830" y="130"/>
                    </a:lnTo>
                    <a:lnTo>
                      <a:pt x="1832" y="124"/>
                    </a:lnTo>
                    <a:lnTo>
                      <a:pt x="1836" y="116"/>
                    </a:lnTo>
                    <a:lnTo>
                      <a:pt x="1836" y="116"/>
                    </a:lnTo>
                    <a:lnTo>
                      <a:pt x="1834" y="108"/>
                    </a:lnTo>
                    <a:lnTo>
                      <a:pt x="1830" y="94"/>
                    </a:lnTo>
                    <a:lnTo>
                      <a:pt x="1830" y="90"/>
                    </a:lnTo>
                    <a:lnTo>
                      <a:pt x="1828" y="90"/>
                    </a:lnTo>
                    <a:lnTo>
                      <a:pt x="1828" y="90"/>
                    </a:lnTo>
                    <a:lnTo>
                      <a:pt x="1826" y="98"/>
                    </a:lnTo>
                    <a:lnTo>
                      <a:pt x="1824" y="116"/>
                    </a:lnTo>
                    <a:lnTo>
                      <a:pt x="1824" y="116"/>
                    </a:lnTo>
                    <a:close/>
                    <a:moveTo>
                      <a:pt x="1780" y="136"/>
                    </a:moveTo>
                    <a:lnTo>
                      <a:pt x="1780" y="86"/>
                    </a:lnTo>
                    <a:lnTo>
                      <a:pt x="1764" y="86"/>
                    </a:lnTo>
                    <a:lnTo>
                      <a:pt x="1766" y="136"/>
                    </a:lnTo>
                    <a:lnTo>
                      <a:pt x="1780" y="136"/>
                    </a:lnTo>
                    <a:close/>
                    <a:moveTo>
                      <a:pt x="1748" y="138"/>
                    </a:moveTo>
                    <a:lnTo>
                      <a:pt x="1744" y="92"/>
                    </a:lnTo>
                    <a:lnTo>
                      <a:pt x="1726" y="94"/>
                    </a:lnTo>
                    <a:lnTo>
                      <a:pt x="1732" y="136"/>
                    </a:lnTo>
                    <a:lnTo>
                      <a:pt x="1748" y="138"/>
                    </a:lnTo>
                    <a:close/>
                    <a:moveTo>
                      <a:pt x="1710" y="140"/>
                    </a:moveTo>
                    <a:lnTo>
                      <a:pt x="1708" y="98"/>
                    </a:lnTo>
                    <a:lnTo>
                      <a:pt x="1642" y="100"/>
                    </a:lnTo>
                    <a:lnTo>
                      <a:pt x="1642" y="146"/>
                    </a:lnTo>
                    <a:lnTo>
                      <a:pt x="1710" y="140"/>
                    </a:lnTo>
                    <a:close/>
                    <a:moveTo>
                      <a:pt x="1624" y="146"/>
                    </a:moveTo>
                    <a:lnTo>
                      <a:pt x="1622" y="100"/>
                    </a:lnTo>
                    <a:lnTo>
                      <a:pt x="1542" y="108"/>
                    </a:lnTo>
                    <a:lnTo>
                      <a:pt x="1544" y="148"/>
                    </a:lnTo>
                    <a:lnTo>
                      <a:pt x="1624" y="146"/>
                    </a:lnTo>
                    <a:close/>
                    <a:moveTo>
                      <a:pt x="1576" y="90"/>
                    </a:moveTo>
                    <a:lnTo>
                      <a:pt x="1576" y="90"/>
                    </a:lnTo>
                    <a:lnTo>
                      <a:pt x="1584" y="82"/>
                    </a:lnTo>
                    <a:lnTo>
                      <a:pt x="1602" y="64"/>
                    </a:lnTo>
                    <a:lnTo>
                      <a:pt x="1612" y="52"/>
                    </a:lnTo>
                    <a:lnTo>
                      <a:pt x="1618" y="42"/>
                    </a:lnTo>
                    <a:lnTo>
                      <a:pt x="1620" y="32"/>
                    </a:lnTo>
                    <a:lnTo>
                      <a:pt x="1620" y="28"/>
                    </a:lnTo>
                    <a:lnTo>
                      <a:pt x="1618" y="24"/>
                    </a:lnTo>
                    <a:lnTo>
                      <a:pt x="1618" y="24"/>
                    </a:lnTo>
                    <a:lnTo>
                      <a:pt x="1616" y="20"/>
                    </a:lnTo>
                    <a:lnTo>
                      <a:pt x="1610" y="14"/>
                    </a:lnTo>
                    <a:lnTo>
                      <a:pt x="1608" y="12"/>
                    </a:lnTo>
                    <a:lnTo>
                      <a:pt x="1606" y="14"/>
                    </a:lnTo>
                    <a:lnTo>
                      <a:pt x="1604" y="18"/>
                    </a:lnTo>
                    <a:lnTo>
                      <a:pt x="1606" y="26"/>
                    </a:lnTo>
                    <a:lnTo>
                      <a:pt x="1560" y="70"/>
                    </a:lnTo>
                    <a:lnTo>
                      <a:pt x="1560" y="70"/>
                    </a:lnTo>
                    <a:lnTo>
                      <a:pt x="1558" y="80"/>
                    </a:lnTo>
                    <a:lnTo>
                      <a:pt x="1554" y="86"/>
                    </a:lnTo>
                    <a:lnTo>
                      <a:pt x="1552" y="90"/>
                    </a:lnTo>
                    <a:lnTo>
                      <a:pt x="1548" y="90"/>
                    </a:lnTo>
                    <a:lnTo>
                      <a:pt x="1576" y="90"/>
                    </a:lnTo>
                    <a:close/>
                    <a:moveTo>
                      <a:pt x="1520" y="100"/>
                    </a:moveTo>
                    <a:lnTo>
                      <a:pt x="1520" y="100"/>
                    </a:lnTo>
                    <a:lnTo>
                      <a:pt x="1536" y="80"/>
                    </a:lnTo>
                    <a:lnTo>
                      <a:pt x="1536" y="80"/>
                    </a:lnTo>
                    <a:lnTo>
                      <a:pt x="1536" y="80"/>
                    </a:lnTo>
                    <a:lnTo>
                      <a:pt x="1530" y="82"/>
                    </a:lnTo>
                    <a:lnTo>
                      <a:pt x="1510" y="100"/>
                    </a:lnTo>
                    <a:lnTo>
                      <a:pt x="1520" y="100"/>
                    </a:lnTo>
                    <a:close/>
                    <a:moveTo>
                      <a:pt x="1532" y="150"/>
                    </a:moveTo>
                    <a:lnTo>
                      <a:pt x="1530" y="124"/>
                    </a:lnTo>
                    <a:lnTo>
                      <a:pt x="1522" y="126"/>
                    </a:lnTo>
                    <a:lnTo>
                      <a:pt x="1522" y="152"/>
                    </a:lnTo>
                    <a:lnTo>
                      <a:pt x="1532" y="150"/>
                    </a:lnTo>
                    <a:close/>
                    <a:moveTo>
                      <a:pt x="1082" y="454"/>
                    </a:moveTo>
                    <a:lnTo>
                      <a:pt x="1082" y="270"/>
                    </a:lnTo>
                    <a:lnTo>
                      <a:pt x="1082" y="270"/>
                    </a:lnTo>
                    <a:lnTo>
                      <a:pt x="1080" y="258"/>
                    </a:lnTo>
                    <a:lnTo>
                      <a:pt x="1074" y="250"/>
                    </a:lnTo>
                    <a:lnTo>
                      <a:pt x="1074" y="250"/>
                    </a:lnTo>
                    <a:lnTo>
                      <a:pt x="1066" y="244"/>
                    </a:lnTo>
                    <a:lnTo>
                      <a:pt x="1054" y="242"/>
                    </a:lnTo>
                    <a:lnTo>
                      <a:pt x="1054" y="242"/>
                    </a:lnTo>
                    <a:lnTo>
                      <a:pt x="1044" y="244"/>
                    </a:lnTo>
                    <a:lnTo>
                      <a:pt x="1034" y="250"/>
                    </a:lnTo>
                    <a:lnTo>
                      <a:pt x="1028" y="258"/>
                    </a:lnTo>
                    <a:lnTo>
                      <a:pt x="1026" y="270"/>
                    </a:lnTo>
                    <a:lnTo>
                      <a:pt x="1026" y="454"/>
                    </a:lnTo>
                    <a:lnTo>
                      <a:pt x="1026" y="454"/>
                    </a:lnTo>
                    <a:lnTo>
                      <a:pt x="1028" y="464"/>
                    </a:lnTo>
                    <a:lnTo>
                      <a:pt x="1034" y="472"/>
                    </a:lnTo>
                    <a:lnTo>
                      <a:pt x="1034" y="472"/>
                    </a:lnTo>
                    <a:lnTo>
                      <a:pt x="1044" y="478"/>
                    </a:lnTo>
                    <a:lnTo>
                      <a:pt x="1054" y="480"/>
                    </a:lnTo>
                    <a:lnTo>
                      <a:pt x="1054" y="480"/>
                    </a:lnTo>
                    <a:lnTo>
                      <a:pt x="1066" y="478"/>
                    </a:lnTo>
                    <a:lnTo>
                      <a:pt x="1074" y="472"/>
                    </a:lnTo>
                    <a:lnTo>
                      <a:pt x="1080" y="464"/>
                    </a:lnTo>
                    <a:lnTo>
                      <a:pt x="1082" y="454"/>
                    </a:lnTo>
                    <a:lnTo>
                      <a:pt x="1082" y="454"/>
                    </a:lnTo>
                    <a:close/>
                    <a:moveTo>
                      <a:pt x="954" y="358"/>
                    </a:moveTo>
                    <a:lnTo>
                      <a:pt x="954" y="296"/>
                    </a:lnTo>
                    <a:lnTo>
                      <a:pt x="926" y="296"/>
                    </a:lnTo>
                    <a:lnTo>
                      <a:pt x="926" y="358"/>
                    </a:lnTo>
                    <a:lnTo>
                      <a:pt x="954" y="358"/>
                    </a:lnTo>
                    <a:close/>
                    <a:moveTo>
                      <a:pt x="872" y="360"/>
                    </a:moveTo>
                    <a:lnTo>
                      <a:pt x="872" y="302"/>
                    </a:lnTo>
                    <a:lnTo>
                      <a:pt x="844" y="302"/>
                    </a:lnTo>
                    <a:lnTo>
                      <a:pt x="844" y="360"/>
                    </a:lnTo>
                    <a:lnTo>
                      <a:pt x="872" y="360"/>
                    </a:lnTo>
                    <a:close/>
                    <a:moveTo>
                      <a:pt x="820" y="362"/>
                    </a:moveTo>
                    <a:lnTo>
                      <a:pt x="820" y="298"/>
                    </a:lnTo>
                    <a:lnTo>
                      <a:pt x="758" y="298"/>
                    </a:lnTo>
                    <a:lnTo>
                      <a:pt x="758" y="362"/>
                    </a:lnTo>
                    <a:lnTo>
                      <a:pt x="820" y="362"/>
                    </a:lnTo>
                    <a:close/>
                    <a:moveTo>
                      <a:pt x="732" y="356"/>
                    </a:moveTo>
                    <a:lnTo>
                      <a:pt x="732" y="304"/>
                    </a:lnTo>
                    <a:lnTo>
                      <a:pt x="674" y="304"/>
                    </a:lnTo>
                    <a:lnTo>
                      <a:pt x="674" y="356"/>
                    </a:lnTo>
                    <a:lnTo>
                      <a:pt x="732" y="356"/>
                    </a:lnTo>
                    <a:close/>
                    <a:moveTo>
                      <a:pt x="652" y="362"/>
                    </a:moveTo>
                    <a:lnTo>
                      <a:pt x="652" y="306"/>
                    </a:lnTo>
                    <a:lnTo>
                      <a:pt x="598" y="306"/>
                    </a:lnTo>
                    <a:lnTo>
                      <a:pt x="598" y="362"/>
                    </a:lnTo>
                    <a:lnTo>
                      <a:pt x="652" y="362"/>
                    </a:lnTo>
                    <a:close/>
                    <a:moveTo>
                      <a:pt x="574" y="362"/>
                    </a:moveTo>
                    <a:lnTo>
                      <a:pt x="574" y="308"/>
                    </a:lnTo>
                    <a:lnTo>
                      <a:pt x="526" y="308"/>
                    </a:lnTo>
                    <a:lnTo>
                      <a:pt x="526" y="362"/>
                    </a:lnTo>
                    <a:lnTo>
                      <a:pt x="574" y="362"/>
                    </a:lnTo>
                    <a:close/>
                    <a:moveTo>
                      <a:pt x="506" y="364"/>
                    </a:moveTo>
                    <a:lnTo>
                      <a:pt x="506" y="310"/>
                    </a:lnTo>
                    <a:lnTo>
                      <a:pt x="458" y="310"/>
                    </a:lnTo>
                    <a:lnTo>
                      <a:pt x="458" y="364"/>
                    </a:lnTo>
                    <a:lnTo>
                      <a:pt x="506" y="364"/>
                    </a:lnTo>
                    <a:close/>
                    <a:moveTo>
                      <a:pt x="440" y="364"/>
                    </a:moveTo>
                    <a:lnTo>
                      <a:pt x="440" y="312"/>
                    </a:lnTo>
                    <a:lnTo>
                      <a:pt x="394" y="312"/>
                    </a:lnTo>
                    <a:lnTo>
                      <a:pt x="394" y="364"/>
                    </a:lnTo>
                    <a:lnTo>
                      <a:pt x="440" y="364"/>
                    </a:lnTo>
                    <a:close/>
                    <a:moveTo>
                      <a:pt x="378" y="366"/>
                    </a:moveTo>
                    <a:lnTo>
                      <a:pt x="378" y="312"/>
                    </a:lnTo>
                    <a:lnTo>
                      <a:pt x="336" y="312"/>
                    </a:lnTo>
                    <a:lnTo>
                      <a:pt x="336" y="366"/>
                    </a:lnTo>
                    <a:lnTo>
                      <a:pt x="378" y="366"/>
                    </a:lnTo>
                    <a:close/>
                    <a:moveTo>
                      <a:pt x="318" y="364"/>
                    </a:moveTo>
                    <a:lnTo>
                      <a:pt x="318" y="316"/>
                    </a:lnTo>
                    <a:lnTo>
                      <a:pt x="280" y="316"/>
                    </a:lnTo>
                    <a:lnTo>
                      <a:pt x="280" y="364"/>
                    </a:lnTo>
                    <a:lnTo>
                      <a:pt x="318" y="364"/>
                    </a:lnTo>
                    <a:close/>
                    <a:moveTo>
                      <a:pt x="266" y="364"/>
                    </a:moveTo>
                    <a:lnTo>
                      <a:pt x="266" y="318"/>
                    </a:lnTo>
                    <a:lnTo>
                      <a:pt x="228" y="318"/>
                    </a:lnTo>
                    <a:lnTo>
                      <a:pt x="228" y="364"/>
                    </a:lnTo>
                    <a:lnTo>
                      <a:pt x="266" y="364"/>
                    </a:lnTo>
                    <a:close/>
                    <a:moveTo>
                      <a:pt x="160" y="428"/>
                    </a:moveTo>
                    <a:lnTo>
                      <a:pt x="160" y="298"/>
                    </a:lnTo>
                    <a:lnTo>
                      <a:pt x="160" y="298"/>
                    </a:lnTo>
                    <a:lnTo>
                      <a:pt x="160" y="292"/>
                    </a:lnTo>
                    <a:lnTo>
                      <a:pt x="156" y="288"/>
                    </a:lnTo>
                    <a:lnTo>
                      <a:pt x="152" y="286"/>
                    </a:lnTo>
                    <a:lnTo>
                      <a:pt x="148" y="284"/>
                    </a:lnTo>
                    <a:lnTo>
                      <a:pt x="148" y="284"/>
                    </a:lnTo>
                    <a:lnTo>
                      <a:pt x="142" y="286"/>
                    </a:lnTo>
                    <a:lnTo>
                      <a:pt x="138" y="288"/>
                    </a:lnTo>
                    <a:lnTo>
                      <a:pt x="136" y="292"/>
                    </a:lnTo>
                    <a:lnTo>
                      <a:pt x="134" y="298"/>
                    </a:lnTo>
                    <a:lnTo>
                      <a:pt x="134" y="428"/>
                    </a:lnTo>
                    <a:lnTo>
                      <a:pt x="134" y="428"/>
                    </a:lnTo>
                    <a:lnTo>
                      <a:pt x="136" y="434"/>
                    </a:lnTo>
                    <a:lnTo>
                      <a:pt x="138" y="438"/>
                    </a:lnTo>
                    <a:lnTo>
                      <a:pt x="142" y="440"/>
                    </a:lnTo>
                    <a:lnTo>
                      <a:pt x="148" y="442"/>
                    </a:lnTo>
                    <a:lnTo>
                      <a:pt x="148" y="442"/>
                    </a:lnTo>
                    <a:lnTo>
                      <a:pt x="152" y="440"/>
                    </a:lnTo>
                    <a:lnTo>
                      <a:pt x="156" y="438"/>
                    </a:lnTo>
                    <a:lnTo>
                      <a:pt x="160" y="434"/>
                    </a:lnTo>
                    <a:lnTo>
                      <a:pt x="160" y="428"/>
                    </a:lnTo>
                    <a:lnTo>
                      <a:pt x="160" y="428"/>
                    </a:lnTo>
                    <a:close/>
                    <a:moveTo>
                      <a:pt x="102" y="434"/>
                    </a:moveTo>
                    <a:lnTo>
                      <a:pt x="102" y="302"/>
                    </a:lnTo>
                    <a:lnTo>
                      <a:pt x="102" y="302"/>
                    </a:lnTo>
                    <a:lnTo>
                      <a:pt x="102" y="298"/>
                    </a:lnTo>
                    <a:lnTo>
                      <a:pt x="98" y="292"/>
                    </a:lnTo>
                    <a:lnTo>
                      <a:pt x="94" y="290"/>
                    </a:lnTo>
                    <a:lnTo>
                      <a:pt x="88" y="290"/>
                    </a:lnTo>
                    <a:lnTo>
                      <a:pt x="88" y="290"/>
                    </a:lnTo>
                    <a:lnTo>
                      <a:pt x="84" y="290"/>
                    </a:lnTo>
                    <a:lnTo>
                      <a:pt x="80" y="292"/>
                    </a:lnTo>
                    <a:lnTo>
                      <a:pt x="76" y="298"/>
                    </a:lnTo>
                    <a:lnTo>
                      <a:pt x="76" y="302"/>
                    </a:lnTo>
                    <a:lnTo>
                      <a:pt x="76" y="434"/>
                    </a:lnTo>
                    <a:lnTo>
                      <a:pt x="76" y="434"/>
                    </a:lnTo>
                    <a:lnTo>
                      <a:pt x="76" y="438"/>
                    </a:lnTo>
                    <a:lnTo>
                      <a:pt x="80" y="442"/>
                    </a:lnTo>
                    <a:lnTo>
                      <a:pt x="84" y="446"/>
                    </a:lnTo>
                    <a:lnTo>
                      <a:pt x="88" y="446"/>
                    </a:lnTo>
                    <a:lnTo>
                      <a:pt x="88" y="446"/>
                    </a:lnTo>
                    <a:lnTo>
                      <a:pt x="94" y="446"/>
                    </a:lnTo>
                    <a:lnTo>
                      <a:pt x="98" y="442"/>
                    </a:lnTo>
                    <a:lnTo>
                      <a:pt x="102" y="438"/>
                    </a:lnTo>
                    <a:lnTo>
                      <a:pt x="102" y="434"/>
                    </a:lnTo>
                    <a:lnTo>
                      <a:pt x="102" y="434"/>
                    </a:lnTo>
                    <a:close/>
                    <a:moveTo>
                      <a:pt x="58" y="368"/>
                    </a:moveTo>
                    <a:lnTo>
                      <a:pt x="58" y="322"/>
                    </a:lnTo>
                    <a:lnTo>
                      <a:pt x="28" y="322"/>
                    </a:lnTo>
                    <a:lnTo>
                      <a:pt x="28" y="368"/>
                    </a:lnTo>
                    <a:lnTo>
                      <a:pt x="58" y="3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grpSp>
        <p:sp>
          <p:nvSpPr>
            <p:cNvPr id="59" name="Freeform 12"/>
            <p:cNvSpPr>
              <a:spLocks noEditPoints="1"/>
            </p:cNvSpPr>
            <p:nvPr/>
          </p:nvSpPr>
          <p:spPr bwMode="auto">
            <a:xfrm>
              <a:off x="1329061" y="5977532"/>
              <a:ext cx="1067778" cy="511597"/>
            </a:xfrm>
            <a:custGeom>
              <a:avLst/>
              <a:gdLst>
                <a:gd name="T0" fmla="*/ 1670 w 1916"/>
                <a:gd name="T1" fmla="*/ 416 h 918"/>
                <a:gd name="T2" fmla="*/ 412 w 1916"/>
                <a:gd name="T3" fmla="*/ 708 h 918"/>
                <a:gd name="T4" fmla="*/ 974 w 1916"/>
                <a:gd name="T5" fmla="*/ 840 h 918"/>
                <a:gd name="T6" fmla="*/ 910 w 1916"/>
                <a:gd name="T7" fmla="*/ 918 h 918"/>
                <a:gd name="T8" fmla="*/ 824 w 1916"/>
                <a:gd name="T9" fmla="*/ 834 h 918"/>
                <a:gd name="T10" fmla="*/ 262 w 1916"/>
                <a:gd name="T11" fmla="*/ 758 h 918"/>
                <a:gd name="T12" fmla="*/ 196 w 1916"/>
                <a:gd name="T13" fmla="*/ 724 h 918"/>
                <a:gd name="T14" fmla="*/ 4 w 1916"/>
                <a:gd name="T15" fmla="*/ 226 h 918"/>
                <a:gd name="T16" fmla="*/ 1368 w 1916"/>
                <a:gd name="T17" fmla="*/ 0 h 918"/>
                <a:gd name="T18" fmla="*/ 1868 w 1916"/>
                <a:gd name="T19" fmla="*/ 36 h 918"/>
                <a:gd name="T20" fmla="*/ 1864 w 1916"/>
                <a:gd name="T21" fmla="*/ 196 h 918"/>
                <a:gd name="T22" fmla="*/ 1904 w 1916"/>
                <a:gd name="T23" fmla="*/ 530 h 918"/>
                <a:gd name="T24" fmla="*/ 1908 w 1916"/>
                <a:gd name="T25" fmla="*/ 616 h 918"/>
                <a:gd name="T26" fmla="*/ 1896 w 1916"/>
                <a:gd name="T27" fmla="*/ 680 h 918"/>
                <a:gd name="T28" fmla="*/ 1914 w 1916"/>
                <a:gd name="T29" fmla="*/ 762 h 918"/>
                <a:gd name="T30" fmla="*/ 1758 w 1916"/>
                <a:gd name="T31" fmla="*/ 828 h 918"/>
                <a:gd name="T32" fmla="*/ 1282 w 1916"/>
                <a:gd name="T33" fmla="*/ 888 h 918"/>
                <a:gd name="T34" fmla="*/ 1186 w 1916"/>
                <a:gd name="T35" fmla="*/ 294 h 918"/>
                <a:gd name="T36" fmla="*/ 1208 w 1916"/>
                <a:gd name="T37" fmla="*/ 330 h 918"/>
                <a:gd name="T38" fmla="*/ 1884 w 1916"/>
                <a:gd name="T39" fmla="*/ 626 h 918"/>
                <a:gd name="T40" fmla="*/ 1846 w 1916"/>
                <a:gd name="T41" fmla="*/ 660 h 918"/>
                <a:gd name="T42" fmla="*/ 1892 w 1916"/>
                <a:gd name="T43" fmla="*/ 656 h 918"/>
                <a:gd name="T44" fmla="*/ 1854 w 1916"/>
                <a:gd name="T45" fmla="*/ 226 h 918"/>
                <a:gd name="T46" fmla="*/ 1610 w 1916"/>
                <a:gd name="T47" fmla="*/ 294 h 918"/>
                <a:gd name="T48" fmla="*/ 1642 w 1916"/>
                <a:gd name="T49" fmla="*/ 416 h 918"/>
                <a:gd name="T50" fmla="*/ 1652 w 1916"/>
                <a:gd name="T51" fmla="*/ 380 h 918"/>
                <a:gd name="T52" fmla="*/ 1836 w 1916"/>
                <a:gd name="T53" fmla="*/ 146 h 918"/>
                <a:gd name="T54" fmla="*/ 1306 w 1916"/>
                <a:gd name="T55" fmla="*/ 40 h 918"/>
                <a:gd name="T56" fmla="*/ 1822 w 1916"/>
                <a:gd name="T57" fmla="*/ 160 h 918"/>
                <a:gd name="T58" fmla="*/ 1732 w 1916"/>
                <a:gd name="T59" fmla="*/ 510 h 918"/>
                <a:gd name="T60" fmla="*/ 1656 w 1916"/>
                <a:gd name="T61" fmla="*/ 426 h 918"/>
                <a:gd name="T62" fmla="*/ 1598 w 1916"/>
                <a:gd name="T63" fmla="*/ 420 h 918"/>
                <a:gd name="T64" fmla="*/ 1558 w 1916"/>
                <a:gd name="T65" fmla="*/ 210 h 918"/>
                <a:gd name="T66" fmla="*/ 1262 w 1916"/>
                <a:gd name="T67" fmla="*/ 234 h 918"/>
                <a:gd name="T68" fmla="*/ 1248 w 1916"/>
                <a:gd name="T69" fmla="*/ 554 h 918"/>
                <a:gd name="T70" fmla="*/ 1550 w 1916"/>
                <a:gd name="T71" fmla="*/ 468 h 918"/>
                <a:gd name="T72" fmla="*/ 1556 w 1916"/>
                <a:gd name="T73" fmla="*/ 282 h 918"/>
                <a:gd name="T74" fmla="*/ 1592 w 1916"/>
                <a:gd name="T75" fmla="*/ 374 h 918"/>
                <a:gd name="T76" fmla="*/ 1584 w 1916"/>
                <a:gd name="T77" fmla="*/ 420 h 918"/>
                <a:gd name="T78" fmla="*/ 1400 w 1916"/>
                <a:gd name="T79" fmla="*/ 680 h 918"/>
                <a:gd name="T80" fmla="*/ 1334 w 1916"/>
                <a:gd name="T81" fmla="*/ 674 h 918"/>
                <a:gd name="T82" fmla="*/ 1392 w 1916"/>
                <a:gd name="T83" fmla="*/ 714 h 918"/>
                <a:gd name="T84" fmla="*/ 1304 w 1916"/>
                <a:gd name="T85" fmla="*/ 674 h 918"/>
                <a:gd name="T86" fmla="*/ 1272 w 1916"/>
                <a:gd name="T87" fmla="*/ 716 h 918"/>
                <a:gd name="T88" fmla="*/ 1312 w 1916"/>
                <a:gd name="T89" fmla="*/ 710 h 918"/>
                <a:gd name="T90" fmla="*/ 970 w 1916"/>
                <a:gd name="T91" fmla="*/ 258 h 918"/>
                <a:gd name="T92" fmla="*/ 966 w 1916"/>
                <a:gd name="T93" fmla="*/ 508 h 918"/>
                <a:gd name="T94" fmla="*/ 918 w 1916"/>
                <a:gd name="T95" fmla="*/ 196 h 918"/>
                <a:gd name="T96" fmla="*/ 908 w 1916"/>
                <a:gd name="T97" fmla="*/ 714 h 918"/>
                <a:gd name="T98" fmla="*/ 838 w 1916"/>
                <a:gd name="T99" fmla="*/ 752 h 918"/>
                <a:gd name="T100" fmla="*/ 872 w 1916"/>
                <a:gd name="T101" fmla="*/ 870 h 918"/>
                <a:gd name="T102" fmla="*/ 930 w 1916"/>
                <a:gd name="T103" fmla="*/ 786 h 918"/>
                <a:gd name="T104" fmla="*/ 530 w 1916"/>
                <a:gd name="T105" fmla="*/ 360 h 918"/>
                <a:gd name="T106" fmla="*/ 520 w 1916"/>
                <a:gd name="T107" fmla="*/ 610 h 918"/>
                <a:gd name="T108" fmla="*/ 234 w 1916"/>
                <a:gd name="T109" fmla="*/ 632 h 918"/>
                <a:gd name="T110" fmla="*/ 196 w 1916"/>
                <a:gd name="T111" fmla="*/ 680 h 918"/>
                <a:gd name="T112" fmla="*/ 230 w 1916"/>
                <a:gd name="T113" fmla="*/ 736 h 918"/>
                <a:gd name="T114" fmla="*/ 208 w 1916"/>
                <a:gd name="T115" fmla="*/ 452 h 918"/>
                <a:gd name="T116" fmla="*/ 88 w 1916"/>
                <a:gd name="T117" fmla="*/ 578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16" h="918">
                  <a:moveTo>
                    <a:pt x="1754" y="520"/>
                  </a:moveTo>
                  <a:lnTo>
                    <a:pt x="1754" y="520"/>
                  </a:lnTo>
                  <a:lnTo>
                    <a:pt x="1746" y="508"/>
                  </a:lnTo>
                  <a:lnTo>
                    <a:pt x="1728" y="478"/>
                  </a:lnTo>
                  <a:lnTo>
                    <a:pt x="1704" y="444"/>
                  </a:lnTo>
                  <a:lnTo>
                    <a:pt x="1690" y="428"/>
                  </a:lnTo>
                  <a:lnTo>
                    <a:pt x="1678" y="414"/>
                  </a:lnTo>
                  <a:lnTo>
                    <a:pt x="1678" y="414"/>
                  </a:lnTo>
                  <a:lnTo>
                    <a:pt x="1672" y="414"/>
                  </a:lnTo>
                  <a:lnTo>
                    <a:pt x="1670" y="416"/>
                  </a:lnTo>
                  <a:lnTo>
                    <a:pt x="1672" y="422"/>
                  </a:lnTo>
                  <a:lnTo>
                    <a:pt x="1754" y="520"/>
                  </a:lnTo>
                  <a:close/>
                  <a:moveTo>
                    <a:pt x="386" y="452"/>
                  </a:moveTo>
                  <a:lnTo>
                    <a:pt x="386" y="256"/>
                  </a:lnTo>
                  <a:lnTo>
                    <a:pt x="218" y="276"/>
                  </a:lnTo>
                  <a:lnTo>
                    <a:pt x="218" y="452"/>
                  </a:lnTo>
                  <a:lnTo>
                    <a:pt x="386" y="452"/>
                  </a:lnTo>
                  <a:close/>
                  <a:moveTo>
                    <a:pt x="388" y="262"/>
                  </a:moveTo>
                  <a:lnTo>
                    <a:pt x="406" y="706"/>
                  </a:lnTo>
                  <a:lnTo>
                    <a:pt x="412" y="708"/>
                  </a:lnTo>
                  <a:lnTo>
                    <a:pt x="412" y="708"/>
                  </a:lnTo>
                  <a:lnTo>
                    <a:pt x="402" y="486"/>
                  </a:lnTo>
                  <a:lnTo>
                    <a:pt x="396" y="332"/>
                  </a:lnTo>
                  <a:lnTo>
                    <a:pt x="396" y="282"/>
                  </a:lnTo>
                  <a:lnTo>
                    <a:pt x="398" y="268"/>
                  </a:lnTo>
                  <a:lnTo>
                    <a:pt x="398" y="262"/>
                  </a:lnTo>
                  <a:lnTo>
                    <a:pt x="388" y="262"/>
                  </a:lnTo>
                  <a:close/>
                  <a:moveTo>
                    <a:pt x="1242" y="888"/>
                  </a:moveTo>
                  <a:lnTo>
                    <a:pt x="1014" y="848"/>
                  </a:lnTo>
                  <a:lnTo>
                    <a:pt x="974" y="840"/>
                  </a:lnTo>
                  <a:lnTo>
                    <a:pt x="974" y="840"/>
                  </a:lnTo>
                  <a:lnTo>
                    <a:pt x="974" y="856"/>
                  </a:lnTo>
                  <a:lnTo>
                    <a:pt x="970" y="872"/>
                  </a:lnTo>
                  <a:lnTo>
                    <a:pt x="966" y="884"/>
                  </a:lnTo>
                  <a:lnTo>
                    <a:pt x="960" y="894"/>
                  </a:lnTo>
                  <a:lnTo>
                    <a:pt x="952" y="902"/>
                  </a:lnTo>
                  <a:lnTo>
                    <a:pt x="944" y="908"/>
                  </a:lnTo>
                  <a:lnTo>
                    <a:pt x="936" y="912"/>
                  </a:lnTo>
                  <a:lnTo>
                    <a:pt x="928" y="916"/>
                  </a:lnTo>
                  <a:lnTo>
                    <a:pt x="910" y="918"/>
                  </a:lnTo>
                  <a:lnTo>
                    <a:pt x="894" y="918"/>
                  </a:lnTo>
                  <a:lnTo>
                    <a:pt x="880" y="916"/>
                  </a:lnTo>
                  <a:lnTo>
                    <a:pt x="880" y="916"/>
                  </a:lnTo>
                  <a:lnTo>
                    <a:pt x="870" y="912"/>
                  </a:lnTo>
                  <a:lnTo>
                    <a:pt x="862" y="908"/>
                  </a:lnTo>
                  <a:lnTo>
                    <a:pt x="856" y="900"/>
                  </a:lnTo>
                  <a:lnTo>
                    <a:pt x="848" y="892"/>
                  </a:lnTo>
                  <a:lnTo>
                    <a:pt x="838" y="874"/>
                  </a:lnTo>
                  <a:lnTo>
                    <a:pt x="830" y="854"/>
                  </a:lnTo>
                  <a:lnTo>
                    <a:pt x="824" y="834"/>
                  </a:lnTo>
                  <a:lnTo>
                    <a:pt x="820" y="818"/>
                  </a:lnTo>
                  <a:lnTo>
                    <a:pt x="816" y="802"/>
                  </a:lnTo>
                  <a:lnTo>
                    <a:pt x="778" y="804"/>
                  </a:lnTo>
                  <a:lnTo>
                    <a:pt x="274" y="716"/>
                  </a:lnTo>
                  <a:lnTo>
                    <a:pt x="274" y="716"/>
                  </a:lnTo>
                  <a:lnTo>
                    <a:pt x="274" y="728"/>
                  </a:lnTo>
                  <a:lnTo>
                    <a:pt x="272" y="738"/>
                  </a:lnTo>
                  <a:lnTo>
                    <a:pt x="270" y="746"/>
                  </a:lnTo>
                  <a:lnTo>
                    <a:pt x="266" y="754"/>
                  </a:lnTo>
                  <a:lnTo>
                    <a:pt x="262" y="758"/>
                  </a:lnTo>
                  <a:lnTo>
                    <a:pt x="258" y="762"/>
                  </a:lnTo>
                  <a:lnTo>
                    <a:pt x="250" y="768"/>
                  </a:lnTo>
                  <a:lnTo>
                    <a:pt x="240" y="768"/>
                  </a:lnTo>
                  <a:lnTo>
                    <a:pt x="232" y="768"/>
                  </a:lnTo>
                  <a:lnTo>
                    <a:pt x="224" y="764"/>
                  </a:lnTo>
                  <a:lnTo>
                    <a:pt x="224" y="764"/>
                  </a:lnTo>
                  <a:lnTo>
                    <a:pt x="214" y="758"/>
                  </a:lnTo>
                  <a:lnTo>
                    <a:pt x="206" y="746"/>
                  </a:lnTo>
                  <a:lnTo>
                    <a:pt x="200" y="736"/>
                  </a:lnTo>
                  <a:lnTo>
                    <a:pt x="196" y="724"/>
                  </a:lnTo>
                  <a:lnTo>
                    <a:pt x="190" y="704"/>
                  </a:lnTo>
                  <a:lnTo>
                    <a:pt x="190" y="696"/>
                  </a:lnTo>
                  <a:lnTo>
                    <a:pt x="178" y="698"/>
                  </a:lnTo>
                  <a:lnTo>
                    <a:pt x="62" y="680"/>
                  </a:lnTo>
                  <a:lnTo>
                    <a:pt x="6" y="640"/>
                  </a:lnTo>
                  <a:lnTo>
                    <a:pt x="0" y="246"/>
                  </a:lnTo>
                  <a:lnTo>
                    <a:pt x="0" y="246"/>
                  </a:lnTo>
                  <a:lnTo>
                    <a:pt x="0" y="238"/>
                  </a:lnTo>
                  <a:lnTo>
                    <a:pt x="2" y="230"/>
                  </a:lnTo>
                  <a:lnTo>
                    <a:pt x="4" y="226"/>
                  </a:lnTo>
                  <a:lnTo>
                    <a:pt x="6" y="222"/>
                  </a:lnTo>
                  <a:lnTo>
                    <a:pt x="12" y="220"/>
                  </a:lnTo>
                  <a:lnTo>
                    <a:pt x="14" y="218"/>
                  </a:lnTo>
                  <a:lnTo>
                    <a:pt x="78" y="206"/>
                  </a:lnTo>
                  <a:lnTo>
                    <a:pt x="348" y="160"/>
                  </a:lnTo>
                  <a:lnTo>
                    <a:pt x="1210" y="6"/>
                  </a:lnTo>
                  <a:lnTo>
                    <a:pt x="1316" y="4"/>
                  </a:lnTo>
                  <a:lnTo>
                    <a:pt x="1316" y="4"/>
                  </a:lnTo>
                  <a:lnTo>
                    <a:pt x="1338" y="2"/>
                  </a:lnTo>
                  <a:lnTo>
                    <a:pt x="1368" y="0"/>
                  </a:lnTo>
                  <a:lnTo>
                    <a:pt x="1440" y="0"/>
                  </a:lnTo>
                  <a:lnTo>
                    <a:pt x="1526" y="4"/>
                  </a:lnTo>
                  <a:lnTo>
                    <a:pt x="1616" y="6"/>
                  </a:lnTo>
                  <a:lnTo>
                    <a:pt x="1774" y="16"/>
                  </a:lnTo>
                  <a:lnTo>
                    <a:pt x="1842" y="20"/>
                  </a:lnTo>
                  <a:lnTo>
                    <a:pt x="1842" y="20"/>
                  </a:lnTo>
                  <a:lnTo>
                    <a:pt x="1852" y="22"/>
                  </a:lnTo>
                  <a:lnTo>
                    <a:pt x="1860" y="26"/>
                  </a:lnTo>
                  <a:lnTo>
                    <a:pt x="1866" y="32"/>
                  </a:lnTo>
                  <a:lnTo>
                    <a:pt x="1868" y="36"/>
                  </a:lnTo>
                  <a:lnTo>
                    <a:pt x="1870" y="44"/>
                  </a:lnTo>
                  <a:lnTo>
                    <a:pt x="1870" y="46"/>
                  </a:lnTo>
                  <a:lnTo>
                    <a:pt x="1878" y="154"/>
                  </a:lnTo>
                  <a:lnTo>
                    <a:pt x="1878" y="154"/>
                  </a:lnTo>
                  <a:lnTo>
                    <a:pt x="1878" y="164"/>
                  </a:lnTo>
                  <a:lnTo>
                    <a:pt x="1874" y="174"/>
                  </a:lnTo>
                  <a:lnTo>
                    <a:pt x="1870" y="182"/>
                  </a:lnTo>
                  <a:lnTo>
                    <a:pt x="1870" y="182"/>
                  </a:lnTo>
                  <a:lnTo>
                    <a:pt x="1866" y="188"/>
                  </a:lnTo>
                  <a:lnTo>
                    <a:pt x="1864" y="196"/>
                  </a:lnTo>
                  <a:lnTo>
                    <a:pt x="1864" y="212"/>
                  </a:lnTo>
                  <a:lnTo>
                    <a:pt x="1866" y="236"/>
                  </a:lnTo>
                  <a:lnTo>
                    <a:pt x="1866" y="236"/>
                  </a:lnTo>
                  <a:lnTo>
                    <a:pt x="1868" y="252"/>
                  </a:lnTo>
                  <a:lnTo>
                    <a:pt x="1872" y="286"/>
                  </a:lnTo>
                  <a:lnTo>
                    <a:pt x="1880" y="386"/>
                  </a:lnTo>
                  <a:lnTo>
                    <a:pt x="1890" y="530"/>
                  </a:lnTo>
                  <a:lnTo>
                    <a:pt x="1890" y="530"/>
                  </a:lnTo>
                  <a:lnTo>
                    <a:pt x="1898" y="530"/>
                  </a:lnTo>
                  <a:lnTo>
                    <a:pt x="1904" y="530"/>
                  </a:lnTo>
                  <a:lnTo>
                    <a:pt x="1908" y="532"/>
                  </a:lnTo>
                  <a:lnTo>
                    <a:pt x="1910" y="534"/>
                  </a:lnTo>
                  <a:lnTo>
                    <a:pt x="1912" y="538"/>
                  </a:lnTo>
                  <a:lnTo>
                    <a:pt x="1910" y="540"/>
                  </a:lnTo>
                  <a:lnTo>
                    <a:pt x="1912" y="592"/>
                  </a:lnTo>
                  <a:lnTo>
                    <a:pt x="1912" y="592"/>
                  </a:lnTo>
                  <a:lnTo>
                    <a:pt x="1912" y="602"/>
                  </a:lnTo>
                  <a:lnTo>
                    <a:pt x="1910" y="610"/>
                  </a:lnTo>
                  <a:lnTo>
                    <a:pt x="1908" y="616"/>
                  </a:lnTo>
                  <a:lnTo>
                    <a:pt x="1908" y="616"/>
                  </a:lnTo>
                  <a:lnTo>
                    <a:pt x="1904" y="618"/>
                  </a:lnTo>
                  <a:lnTo>
                    <a:pt x="1900" y="622"/>
                  </a:lnTo>
                  <a:lnTo>
                    <a:pt x="1900" y="628"/>
                  </a:lnTo>
                  <a:lnTo>
                    <a:pt x="1902" y="666"/>
                  </a:lnTo>
                  <a:lnTo>
                    <a:pt x="1906" y="664"/>
                  </a:lnTo>
                  <a:lnTo>
                    <a:pt x="1906" y="672"/>
                  </a:lnTo>
                  <a:lnTo>
                    <a:pt x="1906" y="672"/>
                  </a:lnTo>
                  <a:lnTo>
                    <a:pt x="1906" y="676"/>
                  </a:lnTo>
                  <a:lnTo>
                    <a:pt x="1902" y="680"/>
                  </a:lnTo>
                  <a:lnTo>
                    <a:pt x="1896" y="680"/>
                  </a:lnTo>
                  <a:lnTo>
                    <a:pt x="1910" y="692"/>
                  </a:lnTo>
                  <a:lnTo>
                    <a:pt x="1910" y="692"/>
                  </a:lnTo>
                  <a:lnTo>
                    <a:pt x="1912" y="700"/>
                  </a:lnTo>
                  <a:lnTo>
                    <a:pt x="1912" y="706"/>
                  </a:lnTo>
                  <a:lnTo>
                    <a:pt x="1910" y="706"/>
                  </a:lnTo>
                  <a:lnTo>
                    <a:pt x="1910" y="708"/>
                  </a:lnTo>
                  <a:lnTo>
                    <a:pt x="1912" y="748"/>
                  </a:lnTo>
                  <a:lnTo>
                    <a:pt x="1912" y="748"/>
                  </a:lnTo>
                  <a:lnTo>
                    <a:pt x="1916" y="758"/>
                  </a:lnTo>
                  <a:lnTo>
                    <a:pt x="1914" y="762"/>
                  </a:lnTo>
                  <a:lnTo>
                    <a:pt x="1912" y="764"/>
                  </a:lnTo>
                  <a:lnTo>
                    <a:pt x="1912" y="764"/>
                  </a:lnTo>
                  <a:lnTo>
                    <a:pt x="1892" y="774"/>
                  </a:lnTo>
                  <a:lnTo>
                    <a:pt x="1894" y="794"/>
                  </a:lnTo>
                  <a:lnTo>
                    <a:pt x="1894" y="794"/>
                  </a:lnTo>
                  <a:lnTo>
                    <a:pt x="1894" y="802"/>
                  </a:lnTo>
                  <a:lnTo>
                    <a:pt x="1892" y="808"/>
                  </a:lnTo>
                  <a:lnTo>
                    <a:pt x="1890" y="812"/>
                  </a:lnTo>
                  <a:lnTo>
                    <a:pt x="1758" y="828"/>
                  </a:lnTo>
                  <a:lnTo>
                    <a:pt x="1758" y="828"/>
                  </a:lnTo>
                  <a:lnTo>
                    <a:pt x="1748" y="828"/>
                  </a:lnTo>
                  <a:lnTo>
                    <a:pt x="1742" y="832"/>
                  </a:lnTo>
                  <a:lnTo>
                    <a:pt x="1734" y="838"/>
                  </a:lnTo>
                  <a:lnTo>
                    <a:pt x="1632" y="850"/>
                  </a:lnTo>
                  <a:lnTo>
                    <a:pt x="1632" y="850"/>
                  </a:lnTo>
                  <a:lnTo>
                    <a:pt x="1572" y="850"/>
                  </a:lnTo>
                  <a:lnTo>
                    <a:pt x="1420" y="874"/>
                  </a:lnTo>
                  <a:lnTo>
                    <a:pt x="1420" y="874"/>
                  </a:lnTo>
                  <a:lnTo>
                    <a:pt x="1338" y="884"/>
                  </a:lnTo>
                  <a:lnTo>
                    <a:pt x="1282" y="888"/>
                  </a:lnTo>
                  <a:lnTo>
                    <a:pt x="1252" y="888"/>
                  </a:lnTo>
                  <a:lnTo>
                    <a:pt x="1242" y="888"/>
                  </a:lnTo>
                  <a:lnTo>
                    <a:pt x="1242" y="888"/>
                  </a:lnTo>
                  <a:close/>
                  <a:moveTo>
                    <a:pt x="1188" y="220"/>
                  </a:moveTo>
                  <a:lnTo>
                    <a:pt x="1098" y="228"/>
                  </a:lnTo>
                  <a:lnTo>
                    <a:pt x="1110" y="688"/>
                  </a:lnTo>
                  <a:lnTo>
                    <a:pt x="1198" y="696"/>
                  </a:lnTo>
                  <a:lnTo>
                    <a:pt x="1198" y="696"/>
                  </a:lnTo>
                  <a:lnTo>
                    <a:pt x="1190" y="458"/>
                  </a:lnTo>
                  <a:lnTo>
                    <a:pt x="1186" y="294"/>
                  </a:lnTo>
                  <a:lnTo>
                    <a:pt x="1186" y="240"/>
                  </a:lnTo>
                  <a:lnTo>
                    <a:pt x="1188" y="220"/>
                  </a:lnTo>
                  <a:lnTo>
                    <a:pt x="1188" y="220"/>
                  </a:lnTo>
                  <a:close/>
                  <a:moveTo>
                    <a:pt x="1228" y="882"/>
                  </a:moveTo>
                  <a:lnTo>
                    <a:pt x="1220" y="722"/>
                  </a:lnTo>
                  <a:lnTo>
                    <a:pt x="1220" y="722"/>
                  </a:lnTo>
                  <a:lnTo>
                    <a:pt x="1216" y="682"/>
                  </a:lnTo>
                  <a:lnTo>
                    <a:pt x="1214" y="628"/>
                  </a:lnTo>
                  <a:lnTo>
                    <a:pt x="1210" y="496"/>
                  </a:lnTo>
                  <a:lnTo>
                    <a:pt x="1208" y="330"/>
                  </a:lnTo>
                  <a:lnTo>
                    <a:pt x="1198" y="330"/>
                  </a:lnTo>
                  <a:lnTo>
                    <a:pt x="1208" y="654"/>
                  </a:lnTo>
                  <a:lnTo>
                    <a:pt x="1220" y="880"/>
                  </a:lnTo>
                  <a:lnTo>
                    <a:pt x="1228" y="882"/>
                  </a:lnTo>
                  <a:close/>
                  <a:moveTo>
                    <a:pt x="1892" y="656"/>
                  </a:moveTo>
                  <a:lnTo>
                    <a:pt x="1892" y="638"/>
                  </a:lnTo>
                  <a:lnTo>
                    <a:pt x="1892" y="638"/>
                  </a:lnTo>
                  <a:lnTo>
                    <a:pt x="1890" y="634"/>
                  </a:lnTo>
                  <a:lnTo>
                    <a:pt x="1888" y="630"/>
                  </a:lnTo>
                  <a:lnTo>
                    <a:pt x="1884" y="626"/>
                  </a:lnTo>
                  <a:lnTo>
                    <a:pt x="1878" y="626"/>
                  </a:lnTo>
                  <a:lnTo>
                    <a:pt x="1856" y="626"/>
                  </a:lnTo>
                  <a:lnTo>
                    <a:pt x="1856" y="626"/>
                  </a:lnTo>
                  <a:lnTo>
                    <a:pt x="1852" y="626"/>
                  </a:lnTo>
                  <a:lnTo>
                    <a:pt x="1848" y="630"/>
                  </a:lnTo>
                  <a:lnTo>
                    <a:pt x="1846" y="634"/>
                  </a:lnTo>
                  <a:lnTo>
                    <a:pt x="1844" y="638"/>
                  </a:lnTo>
                  <a:lnTo>
                    <a:pt x="1844" y="656"/>
                  </a:lnTo>
                  <a:lnTo>
                    <a:pt x="1844" y="656"/>
                  </a:lnTo>
                  <a:lnTo>
                    <a:pt x="1846" y="660"/>
                  </a:lnTo>
                  <a:lnTo>
                    <a:pt x="1848" y="664"/>
                  </a:lnTo>
                  <a:lnTo>
                    <a:pt x="1852" y="668"/>
                  </a:lnTo>
                  <a:lnTo>
                    <a:pt x="1856" y="668"/>
                  </a:lnTo>
                  <a:lnTo>
                    <a:pt x="1878" y="668"/>
                  </a:lnTo>
                  <a:lnTo>
                    <a:pt x="1878" y="668"/>
                  </a:lnTo>
                  <a:lnTo>
                    <a:pt x="1884" y="668"/>
                  </a:lnTo>
                  <a:lnTo>
                    <a:pt x="1888" y="664"/>
                  </a:lnTo>
                  <a:lnTo>
                    <a:pt x="1890" y="660"/>
                  </a:lnTo>
                  <a:lnTo>
                    <a:pt x="1892" y="656"/>
                  </a:lnTo>
                  <a:lnTo>
                    <a:pt x="1892" y="656"/>
                  </a:lnTo>
                  <a:close/>
                  <a:moveTo>
                    <a:pt x="1782" y="538"/>
                  </a:moveTo>
                  <a:lnTo>
                    <a:pt x="1886" y="532"/>
                  </a:lnTo>
                  <a:lnTo>
                    <a:pt x="1886" y="532"/>
                  </a:lnTo>
                  <a:lnTo>
                    <a:pt x="1874" y="386"/>
                  </a:lnTo>
                  <a:lnTo>
                    <a:pt x="1864" y="282"/>
                  </a:lnTo>
                  <a:lnTo>
                    <a:pt x="1860" y="246"/>
                  </a:lnTo>
                  <a:lnTo>
                    <a:pt x="1858" y="236"/>
                  </a:lnTo>
                  <a:lnTo>
                    <a:pt x="1856" y="230"/>
                  </a:lnTo>
                  <a:lnTo>
                    <a:pt x="1856" y="230"/>
                  </a:lnTo>
                  <a:lnTo>
                    <a:pt x="1854" y="226"/>
                  </a:lnTo>
                  <a:lnTo>
                    <a:pt x="1852" y="222"/>
                  </a:lnTo>
                  <a:lnTo>
                    <a:pt x="1850" y="218"/>
                  </a:lnTo>
                  <a:lnTo>
                    <a:pt x="1844" y="212"/>
                  </a:lnTo>
                  <a:lnTo>
                    <a:pt x="1834" y="210"/>
                  </a:lnTo>
                  <a:lnTo>
                    <a:pt x="1822" y="208"/>
                  </a:lnTo>
                  <a:lnTo>
                    <a:pt x="1806" y="208"/>
                  </a:lnTo>
                  <a:lnTo>
                    <a:pt x="1584" y="206"/>
                  </a:lnTo>
                  <a:lnTo>
                    <a:pt x="1584" y="206"/>
                  </a:lnTo>
                  <a:lnTo>
                    <a:pt x="1600" y="254"/>
                  </a:lnTo>
                  <a:lnTo>
                    <a:pt x="1610" y="294"/>
                  </a:lnTo>
                  <a:lnTo>
                    <a:pt x="1614" y="312"/>
                  </a:lnTo>
                  <a:lnTo>
                    <a:pt x="1616" y="324"/>
                  </a:lnTo>
                  <a:lnTo>
                    <a:pt x="1616" y="324"/>
                  </a:lnTo>
                  <a:lnTo>
                    <a:pt x="1626" y="428"/>
                  </a:lnTo>
                  <a:lnTo>
                    <a:pt x="1632" y="502"/>
                  </a:lnTo>
                  <a:lnTo>
                    <a:pt x="1634" y="528"/>
                  </a:lnTo>
                  <a:lnTo>
                    <a:pt x="1632" y="540"/>
                  </a:lnTo>
                  <a:lnTo>
                    <a:pt x="1648" y="542"/>
                  </a:lnTo>
                  <a:lnTo>
                    <a:pt x="1648" y="542"/>
                  </a:lnTo>
                  <a:lnTo>
                    <a:pt x="1642" y="416"/>
                  </a:lnTo>
                  <a:lnTo>
                    <a:pt x="1636" y="328"/>
                  </a:lnTo>
                  <a:lnTo>
                    <a:pt x="1632" y="296"/>
                  </a:lnTo>
                  <a:lnTo>
                    <a:pt x="1630" y="284"/>
                  </a:lnTo>
                  <a:lnTo>
                    <a:pt x="1628" y="280"/>
                  </a:lnTo>
                  <a:lnTo>
                    <a:pt x="1634" y="276"/>
                  </a:lnTo>
                  <a:lnTo>
                    <a:pt x="1634" y="276"/>
                  </a:lnTo>
                  <a:lnTo>
                    <a:pt x="1636" y="288"/>
                  </a:lnTo>
                  <a:lnTo>
                    <a:pt x="1644" y="318"/>
                  </a:lnTo>
                  <a:lnTo>
                    <a:pt x="1650" y="358"/>
                  </a:lnTo>
                  <a:lnTo>
                    <a:pt x="1652" y="380"/>
                  </a:lnTo>
                  <a:lnTo>
                    <a:pt x="1654" y="400"/>
                  </a:lnTo>
                  <a:lnTo>
                    <a:pt x="1654" y="400"/>
                  </a:lnTo>
                  <a:lnTo>
                    <a:pt x="1658" y="400"/>
                  </a:lnTo>
                  <a:lnTo>
                    <a:pt x="1668" y="402"/>
                  </a:lnTo>
                  <a:lnTo>
                    <a:pt x="1674" y="406"/>
                  </a:lnTo>
                  <a:lnTo>
                    <a:pt x="1682" y="412"/>
                  </a:lnTo>
                  <a:lnTo>
                    <a:pt x="1690" y="418"/>
                  </a:lnTo>
                  <a:lnTo>
                    <a:pt x="1696" y="428"/>
                  </a:lnTo>
                  <a:lnTo>
                    <a:pt x="1782" y="538"/>
                  </a:lnTo>
                  <a:close/>
                  <a:moveTo>
                    <a:pt x="1836" y="146"/>
                  </a:moveTo>
                  <a:lnTo>
                    <a:pt x="1836" y="48"/>
                  </a:lnTo>
                  <a:lnTo>
                    <a:pt x="1836" y="48"/>
                  </a:lnTo>
                  <a:lnTo>
                    <a:pt x="1834" y="44"/>
                  </a:lnTo>
                  <a:lnTo>
                    <a:pt x="1832" y="40"/>
                  </a:lnTo>
                  <a:lnTo>
                    <a:pt x="1828" y="36"/>
                  </a:lnTo>
                  <a:lnTo>
                    <a:pt x="1822" y="36"/>
                  </a:lnTo>
                  <a:lnTo>
                    <a:pt x="1316" y="36"/>
                  </a:lnTo>
                  <a:lnTo>
                    <a:pt x="1316" y="36"/>
                  </a:lnTo>
                  <a:lnTo>
                    <a:pt x="1310" y="36"/>
                  </a:lnTo>
                  <a:lnTo>
                    <a:pt x="1306" y="40"/>
                  </a:lnTo>
                  <a:lnTo>
                    <a:pt x="1304" y="44"/>
                  </a:lnTo>
                  <a:lnTo>
                    <a:pt x="1304" y="48"/>
                  </a:lnTo>
                  <a:lnTo>
                    <a:pt x="1304" y="146"/>
                  </a:lnTo>
                  <a:lnTo>
                    <a:pt x="1304" y="146"/>
                  </a:lnTo>
                  <a:lnTo>
                    <a:pt x="1304" y="152"/>
                  </a:lnTo>
                  <a:lnTo>
                    <a:pt x="1306" y="156"/>
                  </a:lnTo>
                  <a:lnTo>
                    <a:pt x="1310" y="158"/>
                  </a:lnTo>
                  <a:lnTo>
                    <a:pt x="1316" y="160"/>
                  </a:lnTo>
                  <a:lnTo>
                    <a:pt x="1822" y="160"/>
                  </a:lnTo>
                  <a:lnTo>
                    <a:pt x="1822" y="160"/>
                  </a:lnTo>
                  <a:lnTo>
                    <a:pt x="1828" y="158"/>
                  </a:lnTo>
                  <a:lnTo>
                    <a:pt x="1832" y="156"/>
                  </a:lnTo>
                  <a:lnTo>
                    <a:pt x="1834" y="152"/>
                  </a:lnTo>
                  <a:lnTo>
                    <a:pt x="1836" y="146"/>
                  </a:lnTo>
                  <a:lnTo>
                    <a:pt x="1836" y="146"/>
                  </a:lnTo>
                  <a:close/>
                  <a:moveTo>
                    <a:pt x="1656" y="542"/>
                  </a:moveTo>
                  <a:lnTo>
                    <a:pt x="1744" y="538"/>
                  </a:lnTo>
                  <a:lnTo>
                    <a:pt x="1744" y="538"/>
                  </a:lnTo>
                  <a:lnTo>
                    <a:pt x="1740" y="526"/>
                  </a:lnTo>
                  <a:lnTo>
                    <a:pt x="1732" y="510"/>
                  </a:lnTo>
                  <a:lnTo>
                    <a:pt x="1706" y="472"/>
                  </a:lnTo>
                  <a:lnTo>
                    <a:pt x="1668" y="424"/>
                  </a:lnTo>
                  <a:lnTo>
                    <a:pt x="1668" y="424"/>
                  </a:lnTo>
                  <a:lnTo>
                    <a:pt x="1664" y="420"/>
                  </a:lnTo>
                  <a:lnTo>
                    <a:pt x="1660" y="416"/>
                  </a:lnTo>
                  <a:lnTo>
                    <a:pt x="1656" y="416"/>
                  </a:lnTo>
                  <a:lnTo>
                    <a:pt x="1656" y="418"/>
                  </a:lnTo>
                  <a:lnTo>
                    <a:pt x="1656" y="424"/>
                  </a:lnTo>
                  <a:lnTo>
                    <a:pt x="1656" y="426"/>
                  </a:lnTo>
                  <a:lnTo>
                    <a:pt x="1656" y="426"/>
                  </a:lnTo>
                  <a:lnTo>
                    <a:pt x="1656" y="484"/>
                  </a:lnTo>
                  <a:lnTo>
                    <a:pt x="1656" y="542"/>
                  </a:lnTo>
                  <a:lnTo>
                    <a:pt x="1656" y="542"/>
                  </a:lnTo>
                  <a:close/>
                  <a:moveTo>
                    <a:pt x="1598" y="420"/>
                  </a:moveTo>
                  <a:lnTo>
                    <a:pt x="1598" y="420"/>
                  </a:lnTo>
                  <a:lnTo>
                    <a:pt x="1602" y="482"/>
                  </a:lnTo>
                  <a:lnTo>
                    <a:pt x="1602" y="484"/>
                  </a:lnTo>
                  <a:lnTo>
                    <a:pt x="1602" y="474"/>
                  </a:lnTo>
                  <a:lnTo>
                    <a:pt x="1600" y="414"/>
                  </a:lnTo>
                  <a:lnTo>
                    <a:pt x="1598" y="420"/>
                  </a:lnTo>
                  <a:close/>
                  <a:moveTo>
                    <a:pt x="1594" y="398"/>
                  </a:moveTo>
                  <a:lnTo>
                    <a:pt x="1600" y="398"/>
                  </a:lnTo>
                  <a:lnTo>
                    <a:pt x="1600" y="398"/>
                  </a:lnTo>
                  <a:lnTo>
                    <a:pt x="1596" y="372"/>
                  </a:lnTo>
                  <a:lnTo>
                    <a:pt x="1588" y="312"/>
                  </a:lnTo>
                  <a:lnTo>
                    <a:pt x="1580" y="280"/>
                  </a:lnTo>
                  <a:lnTo>
                    <a:pt x="1574" y="248"/>
                  </a:lnTo>
                  <a:lnTo>
                    <a:pt x="1566" y="224"/>
                  </a:lnTo>
                  <a:lnTo>
                    <a:pt x="1562" y="216"/>
                  </a:lnTo>
                  <a:lnTo>
                    <a:pt x="1558" y="210"/>
                  </a:lnTo>
                  <a:lnTo>
                    <a:pt x="1558" y="210"/>
                  </a:lnTo>
                  <a:lnTo>
                    <a:pt x="1512" y="208"/>
                  </a:lnTo>
                  <a:lnTo>
                    <a:pt x="1412" y="206"/>
                  </a:lnTo>
                  <a:lnTo>
                    <a:pt x="1358" y="206"/>
                  </a:lnTo>
                  <a:lnTo>
                    <a:pt x="1310" y="208"/>
                  </a:lnTo>
                  <a:lnTo>
                    <a:pt x="1276" y="210"/>
                  </a:lnTo>
                  <a:lnTo>
                    <a:pt x="1266" y="212"/>
                  </a:lnTo>
                  <a:lnTo>
                    <a:pt x="1260" y="216"/>
                  </a:lnTo>
                  <a:lnTo>
                    <a:pt x="1260" y="216"/>
                  </a:lnTo>
                  <a:lnTo>
                    <a:pt x="1262" y="234"/>
                  </a:lnTo>
                  <a:lnTo>
                    <a:pt x="1264" y="274"/>
                  </a:lnTo>
                  <a:lnTo>
                    <a:pt x="1262" y="296"/>
                  </a:lnTo>
                  <a:lnTo>
                    <a:pt x="1260" y="316"/>
                  </a:lnTo>
                  <a:lnTo>
                    <a:pt x="1256" y="322"/>
                  </a:lnTo>
                  <a:lnTo>
                    <a:pt x="1252" y="328"/>
                  </a:lnTo>
                  <a:lnTo>
                    <a:pt x="1248" y="332"/>
                  </a:lnTo>
                  <a:lnTo>
                    <a:pt x="1242" y="332"/>
                  </a:lnTo>
                  <a:lnTo>
                    <a:pt x="1244" y="536"/>
                  </a:lnTo>
                  <a:lnTo>
                    <a:pt x="1244" y="536"/>
                  </a:lnTo>
                  <a:lnTo>
                    <a:pt x="1248" y="554"/>
                  </a:lnTo>
                  <a:lnTo>
                    <a:pt x="1254" y="566"/>
                  </a:lnTo>
                  <a:lnTo>
                    <a:pt x="1256" y="570"/>
                  </a:lnTo>
                  <a:lnTo>
                    <a:pt x="1260" y="572"/>
                  </a:lnTo>
                  <a:lnTo>
                    <a:pt x="1474" y="556"/>
                  </a:lnTo>
                  <a:lnTo>
                    <a:pt x="1474" y="556"/>
                  </a:lnTo>
                  <a:lnTo>
                    <a:pt x="1486" y="546"/>
                  </a:lnTo>
                  <a:lnTo>
                    <a:pt x="1500" y="532"/>
                  </a:lnTo>
                  <a:lnTo>
                    <a:pt x="1514" y="516"/>
                  </a:lnTo>
                  <a:lnTo>
                    <a:pt x="1532" y="494"/>
                  </a:lnTo>
                  <a:lnTo>
                    <a:pt x="1550" y="468"/>
                  </a:lnTo>
                  <a:lnTo>
                    <a:pt x="1566" y="438"/>
                  </a:lnTo>
                  <a:lnTo>
                    <a:pt x="1580" y="406"/>
                  </a:lnTo>
                  <a:lnTo>
                    <a:pt x="1580" y="406"/>
                  </a:lnTo>
                  <a:lnTo>
                    <a:pt x="1580" y="390"/>
                  </a:lnTo>
                  <a:lnTo>
                    <a:pt x="1576" y="352"/>
                  </a:lnTo>
                  <a:lnTo>
                    <a:pt x="1572" y="330"/>
                  </a:lnTo>
                  <a:lnTo>
                    <a:pt x="1568" y="310"/>
                  </a:lnTo>
                  <a:lnTo>
                    <a:pt x="1562" y="294"/>
                  </a:lnTo>
                  <a:lnTo>
                    <a:pt x="1560" y="288"/>
                  </a:lnTo>
                  <a:lnTo>
                    <a:pt x="1556" y="282"/>
                  </a:lnTo>
                  <a:lnTo>
                    <a:pt x="1556" y="282"/>
                  </a:lnTo>
                  <a:lnTo>
                    <a:pt x="1558" y="278"/>
                  </a:lnTo>
                  <a:lnTo>
                    <a:pt x="1560" y="276"/>
                  </a:lnTo>
                  <a:lnTo>
                    <a:pt x="1562" y="276"/>
                  </a:lnTo>
                  <a:lnTo>
                    <a:pt x="1564" y="278"/>
                  </a:lnTo>
                  <a:lnTo>
                    <a:pt x="1564" y="278"/>
                  </a:lnTo>
                  <a:lnTo>
                    <a:pt x="1568" y="288"/>
                  </a:lnTo>
                  <a:lnTo>
                    <a:pt x="1578" y="314"/>
                  </a:lnTo>
                  <a:lnTo>
                    <a:pt x="1588" y="354"/>
                  </a:lnTo>
                  <a:lnTo>
                    <a:pt x="1592" y="374"/>
                  </a:lnTo>
                  <a:lnTo>
                    <a:pt x="1594" y="398"/>
                  </a:lnTo>
                  <a:lnTo>
                    <a:pt x="1594" y="398"/>
                  </a:lnTo>
                  <a:close/>
                  <a:moveTo>
                    <a:pt x="1522" y="550"/>
                  </a:moveTo>
                  <a:lnTo>
                    <a:pt x="1590" y="542"/>
                  </a:lnTo>
                  <a:lnTo>
                    <a:pt x="1590" y="542"/>
                  </a:lnTo>
                  <a:lnTo>
                    <a:pt x="1584" y="438"/>
                  </a:lnTo>
                  <a:lnTo>
                    <a:pt x="1522" y="550"/>
                  </a:lnTo>
                  <a:close/>
                  <a:moveTo>
                    <a:pt x="1584" y="428"/>
                  </a:moveTo>
                  <a:lnTo>
                    <a:pt x="1584" y="420"/>
                  </a:lnTo>
                  <a:lnTo>
                    <a:pt x="1584" y="420"/>
                  </a:lnTo>
                  <a:lnTo>
                    <a:pt x="1552" y="474"/>
                  </a:lnTo>
                  <a:lnTo>
                    <a:pt x="1520" y="526"/>
                  </a:lnTo>
                  <a:lnTo>
                    <a:pt x="1520" y="526"/>
                  </a:lnTo>
                  <a:lnTo>
                    <a:pt x="1524" y="522"/>
                  </a:lnTo>
                  <a:lnTo>
                    <a:pt x="1534" y="510"/>
                  </a:lnTo>
                  <a:lnTo>
                    <a:pt x="1556" y="476"/>
                  </a:lnTo>
                  <a:lnTo>
                    <a:pt x="1584" y="428"/>
                  </a:lnTo>
                  <a:lnTo>
                    <a:pt x="1584" y="428"/>
                  </a:lnTo>
                  <a:close/>
                  <a:moveTo>
                    <a:pt x="1400" y="702"/>
                  </a:moveTo>
                  <a:lnTo>
                    <a:pt x="1400" y="680"/>
                  </a:lnTo>
                  <a:lnTo>
                    <a:pt x="1400" y="680"/>
                  </a:lnTo>
                  <a:lnTo>
                    <a:pt x="1398" y="674"/>
                  </a:lnTo>
                  <a:lnTo>
                    <a:pt x="1396" y="670"/>
                  </a:lnTo>
                  <a:lnTo>
                    <a:pt x="1392" y="668"/>
                  </a:lnTo>
                  <a:lnTo>
                    <a:pt x="1386" y="666"/>
                  </a:lnTo>
                  <a:lnTo>
                    <a:pt x="1346" y="666"/>
                  </a:lnTo>
                  <a:lnTo>
                    <a:pt x="1346" y="666"/>
                  </a:lnTo>
                  <a:lnTo>
                    <a:pt x="1342" y="668"/>
                  </a:lnTo>
                  <a:lnTo>
                    <a:pt x="1336" y="670"/>
                  </a:lnTo>
                  <a:lnTo>
                    <a:pt x="1334" y="674"/>
                  </a:lnTo>
                  <a:lnTo>
                    <a:pt x="1334" y="680"/>
                  </a:lnTo>
                  <a:lnTo>
                    <a:pt x="1334" y="702"/>
                  </a:lnTo>
                  <a:lnTo>
                    <a:pt x="1334" y="702"/>
                  </a:lnTo>
                  <a:lnTo>
                    <a:pt x="1334" y="708"/>
                  </a:lnTo>
                  <a:lnTo>
                    <a:pt x="1336" y="712"/>
                  </a:lnTo>
                  <a:lnTo>
                    <a:pt x="1342" y="714"/>
                  </a:lnTo>
                  <a:lnTo>
                    <a:pt x="1346" y="714"/>
                  </a:lnTo>
                  <a:lnTo>
                    <a:pt x="1386" y="714"/>
                  </a:lnTo>
                  <a:lnTo>
                    <a:pt x="1386" y="714"/>
                  </a:lnTo>
                  <a:lnTo>
                    <a:pt x="1392" y="714"/>
                  </a:lnTo>
                  <a:lnTo>
                    <a:pt x="1396" y="712"/>
                  </a:lnTo>
                  <a:lnTo>
                    <a:pt x="1398" y="708"/>
                  </a:lnTo>
                  <a:lnTo>
                    <a:pt x="1400" y="702"/>
                  </a:lnTo>
                  <a:lnTo>
                    <a:pt x="1400" y="702"/>
                  </a:lnTo>
                  <a:close/>
                  <a:moveTo>
                    <a:pt x="1312" y="710"/>
                  </a:moveTo>
                  <a:lnTo>
                    <a:pt x="1312" y="686"/>
                  </a:lnTo>
                  <a:lnTo>
                    <a:pt x="1312" y="686"/>
                  </a:lnTo>
                  <a:lnTo>
                    <a:pt x="1312" y="682"/>
                  </a:lnTo>
                  <a:lnTo>
                    <a:pt x="1308" y="678"/>
                  </a:lnTo>
                  <a:lnTo>
                    <a:pt x="1304" y="674"/>
                  </a:lnTo>
                  <a:lnTo>
                    <a:pt x="1300" y="674"/>
                  </a:lnTo>
                  <a:lnTo>
                    <a:pt x="1284" y="674"/>
                  </a:lnTo>
                  <a:lnTo>
                    <a:pt x="1284" y="674"/>
                  </a:lnTo>
                  <a:lnTo>
                    <a:pt x="1280" y="674"/>
                  </a:lnTo>
                  <a:lnTo>
                    <a:pt x="1276" y="678"/>
                  </a:lnTo>
                  <a:lnTo>
                    <a:pt x="1272" y="682"/>
                  </a:lnTo>
                  <a:lnTo>
                    <a:pt x="1272" y="686"/>
                  </a:lnTo>
                  <a:lnTo>
                    <a:pt x="1272" y="710"/>
                  </a:lnTo>
                  <a:lnTo>
                    <a:pt x="1272" y="710"/>
                  </a:lnTo>
                  <a:lnTo>
                    <a:pt x="1272" y="716"/>
                  </a:lnTo>
                  <a:lnTo>
                    <a:pt x="1276" y="720"/>
                  </a:lnTo>
                  <a:lnTo>
                    <a:pt x="1280" y="722"/>
                  </a:lnTo>
                  <a:lnTo>
                    <a:pt x="1284" y="724"/>
                  </a:lnTo>
                  <a:lnTo>
                    <a:pt x="1300" y="724"/>
                  </a:lnTo>
                  <a:lnTo>
                    <a:pt x="1300" y="724"/>
                  </a:lnTo>
                  <a:lnTo>
                    <a:pt x="1304" y="722"/>
                  </a:lnTo>
                  <a:lnTo>
                    <a:pt x="1308" y="720"/>
                  </a:lnTo>
                  <a:lnTo>
                    <a:pt x="1312" y="716"/>
                  </a:lnTo>
                  <a:lnTo>
                    <a:pt x="1312" y="710"/>
                  </a:lnTo>
                  <a:lnTo>
                    <a:pt x="1312" y="710"/>
                  </a:lnTo>
                  <a:close/>
                  <a:moveTo>
                    <a:pt x="984" y="672"/>
                  </a:moveTo>
                  <a:lnTo>
                    <a:pt x="1060" y="680"/>
                  </a:lnTo>
                  <a:lnTo>
                    <a:pt x="1060" y="680"/>
                  </a:lnTo>
                  <a:lnTo>
                    <a:pt x="1058" y="658"/>
                  </a:lnTo>
                  <a:lnTo>
                    <a:pt x="1056" y="606"/>
                  </a:lnTo>
                  <a:lnTo>
                    <a:pt x="1052" y="452"/>
                  </a:lnTo>
                  <a:lnTo>
                    <a:pt x="1048" y="230"/>
                  </a:lnTo>
                  <a:lnTo>
                    <a:pt x="970" y="238"/>
                  </a:lnTo>
                  <a:lnTo>
                    <a:pt x="970" y="238"/>
                  </a:lnTo>
                  <a:lnTo>
                    <a:pt x="970" y="258"/>
                  </a:lnTo>
                  <a:lnTo>
                    <a:pt x="970" y="306"/>
                  </a:lnTo>
                  <a:lnTo>
                    <a:pt x="974" y="456"/>
                  </a:lnTo>
                  <a:lnTo>
                    <a:pt x="984" y="672"/>
                  </a:lnTo>
                  <a:lnTo>
                    <a:pt x="984" y="672"/>
                  </a:lnTo>
                  <a:close/>
                  <a:moveTo>
                    <a:pt x="970" y="822"/>
                  </a:moveTo>
                  <a:lnTo>
                    <a:pt x="978" y="820"/>
                  </a:lnTo>
                  <a:lnTo>
                    <a:pt x="978" y="820"/>
                  </a:lnTo>
                  <a:lnTo>
                    <a:pt x="974" y="790"/>
                  </a:lnTo>
                  <a:lnTo>
                    <a:pt x="972" y="720"/>
                  </a:lnTo>
                  <a:lnTo>
                    <a:pt x="966" y="508"/>
                  </a:lnTo>
                  <a:lnTo>
                    <a:pt x="960" y="206"/>
                  </a:lnTo>
                  <a:lnTo>
                    <a:pt x="948" y="206"/>
                  </a:lnTo>
                  <a:lnTo>
                    <a:pt x="948" y="206"/>
                  </a:lnTo>
                  <a:lnTo>
                    <a:pt x="948" y="232"/>
                  </a:lnTo>
                  <a:lnTo>
                    <a:pt x="950" y="300"/>
                  </a:lnTo>
                  <a:lnTo>
                    <a:pt x="958" y="514"/>
                  </a:lnTo>
                  <a:lnTo>
                    <a:pt x="970" y="822"/>
                  </a:lnTo>
                  <a:lnTo>
                    <a:pt x="970" y="822"/>
                  </a:lnTo>
                  <a:close/>
                  <a:moveTo>
                    <a:pt x="920" y="456"/>
                  </a:moveTo>
                  <a:lnTo>
                    <a:pt x="918" y="196"/>
                  </a:lnTo>
                  <a:lnTo>
                    <a:pt x="722" y="220"/>
                  </a:lnTo>
                  <a:lnTo>
                    <a:pt x="722" y="454"/>
                  </a:lnTo>
                  <a:lnTo>
                    <a:pt x="920" y="456"/>
                  </a:lnTo>
                  <a:close/>
                  <a:moveTo>
                    <a:pt x="930" y="786"/>
                  </a:moveTo>
                  <a:lnTo>
                    <a:pt x="930" y="786"/>
                  </a:lnTo>
                  <a:lnTo>
                    <a:pt x="928" y="768"/>
                  </a:lnTo>
                  <a:lnTo>
                    <a:pt x="926" y="752"/>
                  </a:lnTo>
                  <a:lnTo>
                    <a:pt x="922" y="738"/>
                  </a:lnTo>
                  <a:lnTo>
                    <a:pt x="916" y="724"/>
                  </a:lnTo>
                  <a:lnTo>
                    <a:pt x="908" y="714"/>
                  </a:lnTo>
                  <a:lnTo>
                    <a:pt x="900" y="706"/>
                  </a:lnTo>
                  <a:lnTo>
                    <a:pt x="892" y="702"/>
                  </a:lnTo>
                  <a:lnTo>
                    <a:pt x="882" y="700"/>
                  </a:lnTo>
                  <a:lnTo>
                    <a:pt x="882" y="700"/>
                  </a:lnTo>
                  <a:lnTo>
                    <a:pt x="872" y="702"/>
                  </a:lnTo>
                  <a:lnTo>
                    <a:pt x="864" y="706"/>
                  </a:lnTo>
                  <a:lnTo>
                    <a:pt x="856" y="714"/>
                  </a:lnTo>
                  <a:lnTo>
                    <a:pt x="848" y="724"/>
                  </a:lnTo>
                  <a:lnTo>
                    <a:pt x="842" y="738"/>
                  </a:lnTo>
                  <a:lnTo>
                    <a:pt x="838" y="752"/>
                  </a:lnTo>
                  <a:lnTo>
                    <a:pt x="836" y="768"/>
                  </a:lnTo>
                  <a:lnTo>
                    <a:pt x="834" y="786"/>
                  </a:lnTo>
                  <a:lnTo>
                    <a:pt x="834" y="786"/>
                  </a:lnTo>
                  <a:lnTo>
                    <a:pt x="836" y="802"/>
                  </a:lnTo>
                  <a:lnTo>
                    <a:pt x="838" y="818"/>
                  </a:lnTo>
                  <a:lnTo>
                    <a:pt x="842" y="834"/>
                  </a:lnTo>
                  <a:lnTo>
                    <a:pt x="848" y="846"/>
                  </a:lnTo>
                  <a:lnTo>
                    <a:pt x="856" y="856"/>
                  </a:lnTo>
                  <a:lnTo>
                    <a:pt x="864" y="864"/>
                  </a:lnTo>
                  <a:lnTo>
                    <a:pt x="872" y="870"/>
                  </a:lnTo>
                  <a:lnTo>
                    <a:pt x="882" y="870"/>
                  </a:lnTo>
                  <a:lnTo>
                    <a:pt x="882" y="870"/>
                  </a:lnTo>
                  <a:lnTo>
                    <a:pt x="892" y="870"/>
                  </a:lnTo>
                  <a:lnTo>
                    <a:pt x="900" y="864"/>
                  </a:lnTo>
                  <a:lnTo>
                    <a:pt x="908" y="856"/>
                  </a:lnTo>
                  <a:lnTo>
                    <a:pt x="916" y="846"/>
                  </a:lnTo>
                  <a:lnTo>
                    <a:pt x="922" y="834"/>
                  </a:lnTo>
                  <a:lnTo>
                    <a:pt x="926" y="818"/>
                  </a:lnTo>
                  <a:lnTo>
                    <a:pt x="928" y="802"/>
                  </a:lnTo>
                  <a:lnTo>
                    <a:pt x="930" y="786"/>
                  </a:lnTo>
                  <a:lnTo>
                    <a:pt x="930" y="786"/>
                  </a:lnTo>
                  <a:close/>
                  <a:moveTo>
                    <a:pt x="708" y="454"/>
                  </a:moveTo>
                  <a:lnTo>
                    <a:pt x="704" y="220"/>
                  </a:lnTo>
                  <a:lnTo>
                    <a:pt x="544" y="240"/>
                  </a:lnTo>
                  <a:lnTo>
                    <a:pt x="546" y="452"/>
                  </a:lnTo>
                  <a:lnTo>
                    <a:pt x="708" y="454"/>
                  </a:lnTo>
                  <a:close/>
                  <a:moveTo>
                    <a:pt x="544" y="728"/>
                  </a:moveTo>
                  <a:lnTo>
                    <a:pt x="532" y="474"/>
                  </a:lnTo>
                  <a:lnTo>
                    <a:pt x="532" y="474"/>
                  </a:lnTo>
                  <a:lnTo>
                    <a:pt x="530" y="360"/>
                  </a:lnTo>
                  <a:lnTo>
                    <a:pt x="528" y="244"/>
                  </a:lnTo>
                  <a:lnTo>
                    <a:pt x="524" y="244"/>
                  </a:lnTo>
                  <a:lnTo>
                    <a:pt x="528" y="454"/>
                  </a:lnTo>
                  <a:lnTo>
                    <a:pt x="540" y="728"/>
                  </a:lnTo>
                  <a:lnTo>
                    <a:pt x="544" y="728"/>
                  </a:lnTo>
                  <a:close/>
                  <a:moveTo>
                    <a:pt x="520" y="610"/>
                  </a:moveTo>
                  <a:lnTo>
                    <a:pt x="520" y="284"/>
                  </a:lnTo>
                  <a:lnTo>
                    <a:pt x="472" y="284"/>
                  </a:lnTo>
                  <a:lnTo>
                    <a:pt x="472" y="610"/>
                  </a:lnTo>
                  <a:lnTo>
                    <a:pt x="520" y="610"/>
                  </a:lnTo>
                  <a:close/>
                  <a:moveTo>
                    <a:pt x="452" y="612"/>
                  </a:moveTo>
                  <a:lnTo>
                    <a:pt x="452" y="288"/>
                  </a:lnTo>
                  <a:lnTo>
                    <a:pt x="414" y="288"/>
                  </a:lnTo>
                  <a:lnTo>
                    <a:pt x="414" y="612"/>
                  </a:lnTo>
                  <a:lnTo>
                    <a:pt x="452" y="612"/>
                  </a:lnTo>
                  <a:close/>
                  <a:moveTo>
                    <a:pt x="246" y="680"/>
                  </a:moveTo>
                  <a:lnTo>
                    <a:pt x="246" y="680"/>
                  </a:lnTo>
                  <a:lnTo>
                    <a:pt x="244" y="658"/>
                  </a:lnTo>
                  <a:lnTo>
                    <a:pt x="238" y="638"/>
                  </a:lnTo>
                  <a:lnTo>
                    <a:pt x="234" y="632"/>
                  </a:lnTo>
                  <a:lnTo>
                    <a:pt x="230" y="626"/>
                  </a:lnTo>
                  <a:lnTo>
                    <a:pt x="226" y="622"/>
                  </a:lnTo>
                  <a:lnTo>
                    <a:pt x="220" y="622"/>
                  </a:lnTo>
                  <a:lnTo>
                    <a:pt x="220" y="622"/>
                  </a:lnTo>
                  <a:lnTo>
                    <a:pt x="216" y="622"/>
                  </a:lnTo>
                  <a:lnTo>
                    <a:pt x="210" y="626"/>
                  </a:lnTo>
                  <a:lnTo>
                    <a:pt x="206" y="632"/>
                  </a:lnTo>
                  <a:lnTo>
                    <a:pt x="202" y="638"/>
                  </a:lnTo>
                  <a:lnTo>
                    <a:pt x="198" y="658"/>
                  </a:lnTo>
                  <a:lnTo>
                    <a:pt x="196" y="680"/>
                  </a:lnTo>
                  <a:lnTo>
                    <a:pt x="196" y="680"/>
                  </a:lnTo>
                  <a:lnTo>
                    <a:pt x="198" y="704"/>
                  </a:lnTo>
                  <a:lnTo>
                    <a:pt x="202" y="722"/>
                  </a:lnTo>
                  <a:lnTo>
                    <a:pt x="206" y="730"/>
                  </a:lnTo>
                  <a:lnTo>
                    <a:pt x="210" y="736"/>
                  </a:lnTo>
                  <a:lnTo>
                    <a:pt x="216" y="738"/>
                  </a:lnTo>
                  <a:lnTo>
                    <a:pt x="220" y="740"/>
                  </a:lnTo>
                  <a:lnTo>
                    <a:pt x="220" y="740"/>
                  </a:lnTo>
                  <a:lnTo>
                    <a:pt x="226" y="738"/>
                  </a:lnTo>
                  <a:lnTo>
                    <a:pt x="230" y="736"/>
                  </a:lnTo>
                  <a:lnTo>
                    <a:pt x="234" y="730"/>
                  </a:lnTo>
                  <a:lnTo>
                    <a:pt x="238" y="722"/>
                  </a:lnTo>
                  <a:lnTo>
                    <a:pt x="244" y="704"/>
                  </a:lnTo>
                  <a:lnTo>
                    <a:pt x="246" y="680"/>
                  </a:lnTo>
                  <a:lnTo>
                    <a:pt x="246" y="680"/>
                  </a:lnTo>
                  <a:close/>
                  <a:moveTo>
                    <a:pt x="208" y="452"/>
                  </a:moveTo>
                  <a:lnTo>
                    <a:pt x="206" y="280"/>
                  </a:lnTo>
                  <a:lnTo>
                    <a:pt x="154" y="284"/>
                  </a:lnTo>
                  <a:lnTo>
                    <a:pt x="156" y="450"/>
                  </a:lnTo>
                  <a:lnTo>
                    <a:pt x="208" y="452"/>
                  </a:lnTo>
                  <a:close/>
                  <a:moveTo>
                    <a:pt x="136" y="580"/>
                  </a:moveTo>
                  <a:lnTo>
                    <a:pt x="136" y="314"/>
                  </a:lnTo>
                  <a:lnTo>
                    <a:pt x="104" y="314"/>
                  </a:lnTo>
                  <a:lnTo>
                    <a:pt x="104" y="580"/>
                  </a:lnTo>
                  <a:lnTo>
                    <a:pt x="136" y="580"/>
                  </a:lnTo>
                  <a:close/>
                  <a:moveTo>
                    <a:pt x="88" y="578"/>
                  </a:moveTo>
                  <a:lnTo>
                    <a:pt x="88" y="320"/>
                  </a:lnTo>
                  <a:lnTo>
                    <a:pt x="64" y="320"/>
                  </a:lnTo>
                  <a:lnTo>
                    <a:pt x="64" y="578"/>
                  </a:lnTo>
                  <a:lnTo>
                    <a:pt x="88" y="578"/>
                  </a:lnTo>
                  <a:close/>
                  <a:moveTo>
                    <a:pt x="48" y="446"/>
                  </a:moveTo>
                  <a:lnTo>
                    <a:pt x="48" y="298"/>
                  </a:lnTo>
                  <a:lnTo>
                    <a:pt x="16" y="298"/>
                  </a:lnTo>
                  <a:lnTo>
                    <a:pt x="16" y="446"/>
                  </a:lnTo>
                  <a:lnTo>
                    <a:pt x="48" y="4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60" name="Freeform 52"/>
            <p:cNvSpPr>
              <a:spLocks noEditPoints="1"/>
            </p:cNvSpPr>
            <p:nvPr/>
          </p:nvSpPr>
          <p:spPr bwMode="auto">
            <a:xfrm flipH="1">
              <a:off x="2611090" y="5850235"/>
              <a:ext cx="866601" cy="638894"/>
            </a:xfrm>
            <a:custGeom>
              <a:avLst/>
              <a:gdLst>
                <a:gd name="T0" fmla="*/ 344 w 408"/>
                <a:gd name="T1" fmla="*/ 232 h 312"/>
                <a:gd name="T2" fmla="*/ 348 w 408"/>
                <a:gd name="T3" fmla="*/ 162 h 312"/>
                <a:gd name="T4" fmla="*/ 332 w 408"/>
                <a:gd name="T5" fmla="*/ 140 h 312"/>
                <a:gd name="T6" fmla="*/ 334 w 408"/>
                <a:gd name="T7" fmla="*/ 240 h 312"/>
                <a:gd name="T8" fmla="*/ 338 w 408"/>
                <a:gd name="T9" fmla="*/ 140 h 312"/>
                <a:gd name="T10" fmla="*/ 322 w 408"/>
                <a:gd name="T11" fmla="*/ 204 h 312"/>
                <a:gd name="T12" fmla="*/ 332 w 408"/>
                <a:gd name="T13" fmla="*/ 152 h 312"/>
                <a:gd name="T14" fmla="*/ 308 w 408"/>
                <a:gd name="T15" fmla="*/ 136 h 312"/>
                <a:gd name="T16" fmla="*/ 314 w 408"/>
                <a:gd name="T17" fmla="*/ 248 h 312"/>
                <a:gd name="T18" fmla="*/ 314 w 408"/>
                <a:gd name="T19" fmla="*/ 136 h 312"/>
                <a:gd name="T20" fmla="*/ 304 w 408"/>
                <a:gd name="T21" fmla="*/ 4 h 312"/>
                <a:gd name="T22" fmla="*/ 316 w 408"/>
                <a:gd name="T23" fmla="*/ 52 h 312"/>
                <a:gd name="T24" fmla="*/ 302 w 408"/>
                <a:gd name="T25" fmla="*/ 230 h 312"/>
                <a:gd name="T26" fmla="*/ 308 w 408"/>
                <a:gd name="T27" fmla="*/ 216 h 312"/>
                <a:gd name="T28" fmla="*/ 298 w 408"/>
                <a:gd name="T29" fmla="*/ 134 h 312"/>
                <a:gd name="T30" fmla="*/ 280 w 408"/>
                <a:gd name="T31" fmla="*/ 226 h 312"/>
                <a:gd name="T32" fmla="*/ 296 w 408"/>
                <a:gd name="T33" fmla="*/ 138 h 312"/>
                <a:gd name="T34" fmla="*/ 246 w 408"/>
                <a:gd name="T35" fmla="*/ 126 h 312"/>
                <a:gd name="T36" fmla="*/ 234 w 408"/>
                <a:gd name="T37" fmla="*/ 160 h 312"/>
                <a:gd name="T38" fmla="*/ 246 w 408"/>
                <a:gd name="T39" fmla="*/ 270 h 312"/>
                <a:gd name="T40" fmla="*/ 254 w 408"/>
                <a:gd name="T41" fmla="*/ 230 h 312"/>
                <a:gd name="T42" fmla="*/ 274 w 408"/>
                <a:gd name="T43" fmla="*/ 130 h 312"/>
                <a:gd name="T44" fmla="*/ 126 w 408"/>
                <a:gd name="T45" fmla="*/ 258 h 312"/>
                <a:gd name="T46" fmla="*/ 118 w 408"/>
                <a:gd name="T47" fmla="*/ 248 h 312"/>
                <a:gd name="T48" fmla="*/ 108 w 408"/>
                <a:gd name="T49" fmla="*/ 254 h 312"/>
                <a:gd name="T50" fmla="*/ 18 w 408"/>
                <a:gd name="T51" fmla="*/ 262 h 312"/>
                <a:gd name="T52" fmla="*/ 28 w 408"/>
                <a:gd name="T53" fmla="*/ 254 h 312"/>
                <a:gd name="T54" fmla="*/ 12 w 408"/>
                <a:gd name="T55" fmla="*/ 250 h 312"/>
                <a:gd name="T56" fmla="*/ 12 w 408"/>
                <a:gd name="T57" fmla="*/ 260 h 312"/>
                <a:gd name="T58" fmla="*/ 16 w 408"/>
                <a:gd name="T59" fmla="*/ 234 h 312"/>
                <a:gd name="T60" fmla="*/ 8 w 408"/>
                <a:gd name="T61" fmla="*/ 240 h 312"/>
                <a:gd name="T62" fmla="*/ 4 w 408"/>
                <a:gd name="T63" fmla="*/ 284 h 312"/>
                <a:gd name="T64" fmla="*/ 2 w 408"/>
                <a:gd name="T65" fmla="*/ 250 h 312"/>
                <a:gd name="T66" fmla="*/ 18 w 408"/>
                <a:gd name="T67" fmla="*/ 120 h 312"/>
                <a:gd name="T68" fmla="*/ 18 w 408"/>
                <a:gd name="T69" fmla="*/ 108 h 312"/>
                <a:gd name="T70" fmla="*/ 30 w 408"/>
                <a:gd name="T71" fmla="*/ 88 h 312"/>
                <a:gd name="T72" fmla="*/ 178 w 408"/>
                <a:gd name="T73" fmla="*/ 76 h 312"/>
                <a:gd name="T74" fmla="*/ 316 w 408"/>
                <a:gd name="T75" fmla="*/ 108 h 312"/>
                <a:gd name="T76" fmla="*/ 292 w 408"/>
                <a:gd name="T77" fmla="*/ 2 h 312"/>
                <a:gd name="T78" fmla="*/ 324 w 408"/>
                <a:gd name="T79" fmla="*/ 108 h 312"/>
                <a:gd name="T80" fmla="*/ 396 w 408"/>
                <a:gd name="T81" fmla="*/ 134 h 312"/>
                <a:gd name="T82" fmla="*/ 406 w 408"/>
                <a:gd name="T83" fmla="*/ 170 h 312"/>
                <a:gd name="T84" fmla="*/ 400 w 408"/>
                <a:gd name="T85" fmla="*/ 232 h 312"/>
                <a:gd name="T86" fmla="*/ 358 w 408"/>
                <a:gd name="T87" fmla="*/ 248 h 312"/>
                <a:gd name="T88" fmla="*/ 274 w 408"/>
                <a:gd name="T89" fmla="*/ 284 h 312"/>
                <a:gd name="T90" fmla="*/ 198 w 408"/>
                <a:gd name="T91" fmla="*/ 302 h 312"/>
                <a:gd name="T92" fmla="*/ 24 w 408"/>
                <a:gd name="T93" fmla="*/ 308 h 312"/>
                <a:gd name="T94" fmla="*/ 4 w 408"/>
                <a:gd name="T95" fmla="*/ 284 h 312"/>
                <a:gd name="T96" fmla="*/ 386 w 408"/>
                <a:gd name="T97" fmla="*/ 156 h 312"/>
                <a:gd name="T98" fmla="*/ 362 w 408"/>
                <a:gd name="T99" fmla="*/ 200 h 312"/>
                <a:gd name="T100" fmla="*/ 170 w 408"/>
                <a:gd name="T101" fmla="*/ 118 h 312"/>
                <a:gd name="T102" fmla="*/ 144 w 408"/>
                <a:gd name="T103" fmla="*/ 242 h 312"/>
                <a:gd name="T104" fmla="*/ 164 w 408"/>
                <a:gd name="T105" fmla="*/ 104 h 312"/>
                <a:gd name="T106" fmla="*/ 156 w 408"/>
                <a:gd name="T107" fmla="*/ 92 h 312"/>
                <a:gd name="T108" fmla="*/ 36 w 408"/>
                <a:gd name="T109" fmla="*/ 102 h 312"/>
                <a:gd name="T110" fmla="*/ 14 w 408"/>
                <a:gd name="T111" fmla="*/ 200 h 312"/>
                <a:gd name="T112" fmla="*/ 26 w 408"/>
                <a:gd name="T113" fmla="*/ 180 h 312"/>
                <a:gd name="T114" fmla="*/ 146 w 408"/>
                <a:gd name="T115" fmla="*/ 18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08" h="312">
                  <a:moveTo>
                    <a:pt x="340" y="142"/>
                  </a:moveTo>
                  <a:lnTo>
                    <a:pt x="340" y="142"/>
                  </a:lnTo>
                  <a:lnTo>
                    <a:pt x="344" y="186"/>
                  </a:lnTo>
                  <a:lnTo>
                    <a:pt x="344" y="220"/>
                  </a:lnTo>
                  <a:lnTo>
                    <a:pt x="344" y="232"/>
                  </a:lnTo>
                  <a:lnTo>
                    <a:pt x="342" y="238"/>
                  </a:lnTo>
                  <a:lnTo>
                    <a:pt x="346" y="236"/>
                  </a:lnTo>
                  <a:lnTo>
                    <a:pt x="346" y="236"/>
                  </a:lnTo>
                  <a:lnTo>
                    <a:pt x="348" y="194"/>
                  </a:lnTo>
                  <a:lnTo>
                    <a:pt x="348" y="162"/>
                  </a:lnTo>
                  <a:lnTo>
                    <a:pt x="348" y="150"/>
                  </a:lnTo>
                  <a:lnTo>
                    <a:pt x="346" y="142"/>
                  </a:lnTo>
                  <a:lnTo>
                    <a:pt x="340" y="142"/>
                  </a:lnTo>
                  <a:close/>
                  <a:moveTo>
                    <a:pt x="338" y="140"/>
                  </a:moveTo>
                  <a:lnTo>
                    <a:pt x="332" y="140"/>
                  </a:lnTo>
                  <a:lnTo>
                    <a:pt x="332" y="140"/>
                  </a:lnTo>
                  <a:lnTo>
                    <a:pt x="336" y="190"/>
                  </a:lnTo>
                  <a:lnTo>
                    <a:pt x="336" y="224"/>
                  </a:lnTo>
                  <a:lnTo>
                    <a:pt x="336" y="236"/>
                  </a:lnTo>
                  <a:lnTo>
                    <a:pt x="334" y="240"/>
                  </a:lnTo>
                  <a:lnTo>
                    <a:pt x="340" y="240"/>
                  </a:lnTo>
                  <a:lnTo>
                    <a:pt x="340" y="240"/>
                  </a:lnTo>
                  <a:lnTo>
                    <a:pt x="342" y="210"/>
                  </a:lnTo>
                  <a:lnTo>
                    <a:pt x="342" y="178"/>
                  </a:lnTo>
                  <a:lnTo>
                    <a:pt x="338" y="140"/>
                  </a:lnTo>
                  <a:lnTo>
                    <a:pt x="338" y="140"/>
                  </a:lnTo>
                  <a:close/>
                  <a:moveTo>
                    <a:pt x="318" y="138"/>
                  </a:moveTo>
                  <a:lnTo>
                    <a:pt x="318" y="138"/>
                  </a:lnTo>
                  <a:lnTo>
                    <a:pt x="320" y="176"/>
                  </a:lnTo>
                  <a:lnTo>
                    <a:pt x="322" y="204"/>
                  </a:lnTo>
                  <a:lnTo>
                    <a:pt x="320" y="218"/>
                  </a:lnTo>
                  <a:lnTo>
                    <a:pt x="334" y="214"/>
                  </a:lnTo>
                  <a:lnTo>
                    <a:pt x="334" y="214"/>
                  </a:lnTo>
                  <a:lnTo>
                    <a:pt x="334" y="178"/>
                  </a:lnTo>
                  <a:lnTo>
                    <a:pt x="332" y="152"/>
                  </a:lnTo>
                  <a:lnTo>
                    <a:pt x="332" y="144"/>
                  </a:lnTo>
                  <a:lnTo>
                    <a:pt x="330" y="140"/>
                  </a:lnTo>
                  <a:lnTo>
                    <a:pt x="318" y="138"/>
                  </a:lnTo>
                  <a:close/>
                  <a:moveTo>
                    <a:pt x="308" y="136"/>
                  </a:moveTo>
                  <a:lnTo>
                    <a:pt x="308" y="136"/>
                  </a:lnTo>
                  <a:lnTo>
                    <a:pt x="310" y="190"/>
                  </a:lnTo>
                  <a:lnTo>
                    <a:pt x="310" y="228"/>
                  </a:lnTo>
                  <a:lnTo>
                    <a:pt x="310" y="242"/>
                  </a:lnTo>
                  <a:lnTo>
                    <a:pt x="308" y="250"/>
                  </a:lnTo>
                  <a:lnTo>
                    <a:pt x="314" y="248"/>
                  </a:lnTo>
                  <a:lnTo>
                    <a:pt x="314" y="248"/>
                  </a:lnTo>
                  <a:lnTo>
                    <a:pt x="316" y="194"/>
                  </a:lnTo>
                  <a:lnTo>
                    <a:pt x="316" y="156"/>
                  </a:lnTo>
                  <a:lnTo>
                    <a:pt x="316" y="142"/>
                  </a:lnTo>
                  <a:lnTo>
                    <a:pt x="314" y="136"/>
                  </a:lnTo>
                  <a:lnTo>
                    <a:pt x="308" y="136"/>
                  </a:lnTo>
                  <a:close/>
                  <a:moveTo>
                    <a:pt x="304" y="40"/>
                  </a:moveTo>
                  <a:lnTo>
                    <a:pt x="324" y="38"/>
                  </a:lnTo>
                  <a:lnTo>
                    <a:pt x="346" y="4"/>
                  </a:lnTo>
                  <a:lnTo>
                    <a:pt x="304" y="4"/>
                  </a:lnTo>
                  <a:lnTo>
                    <a:pt x="304" y="40"/>
                  </a:lnTo>
                  <a:close/>
                  <a:moveTo>
                    <a:pt x="324" y="40"/>
                  </a:moveTo>
                  <a:lnTo>
                    <a:pt x="304" y="42"/>
                  </a:lnTo>
                  <a:lnTo>
                    <a:pt x="304" y="52"/>
                  </a:lnTo>
                  <a:lnTo>
                    <a:pt x="316" y="52"/>
                  </a:lnTo>
                  <a:lnTo>
                    <a:pt x="324" y="40"/>
                  </a:lnTo>
                  <a:close/>
                  <a:moveTo>
                    <a:pt x="298" y="134"/>
                  </a:moveTo>
                  <a:lnTo>
                    <a:pt x="298" y="134"/>
                  </a:lnTo>
                  <a:lnTo>
                    <a:pt x="302" y="194"/>
                  </a:lnTo>
                  <a:lnTo>
                    <a:pt x="302" y="230"/>
                  </a:lnTo>
                  <a:lnTo>
                    <a:pt x="300" y="248"/>
                  </a:lnTo>
                  <a:lnTo>
                    <a:pt x="298" y="252"/>
                  </a:lnTo>
                  <a:lnTo>
                    <a:pt x="306" y="250"/>
                  </a:lnTo>
                  <a:lnTo>
                    <a:pt x="306" y="250"/>
                  </a:lnTo>
                  <a:lnTo>
                    <a:pt x="308" y="216"/>
                  </a:lnTo>
                  <a:lnTo>
                    <a:pt x="308" y="188"/>
                  </a:lnTo>
                  <a:lnTo>
                    <a:pt x="308" y="188"/>
                  </a:lnTo>
                  <a:lnTo>
                    <a:pt x="308" y="160"/>
                  </a:lnTo>
                  <a:lnTo>
                    <a:pt x="306" y="134"/>
                  </a:lnTo>
                  <a:lnTo>
                    <a:pt x="298" y="134"/>
                  </a:lnTo>
                  <a:close/>
                  <a:moveTo>
                    <a:pt x="276" y="130"/>
                  </a:moveTo>
                  <a:lnTo>
                    <a:pt x="276" y="130"/>
                  </a:lnTo>
                  <a:lnTo>
                    <a:pt x="278" y="176"/>
                  </a:lnTo>
                  <a:lnTo>
                    <a:pt x="280" y="208"/>
                  </a:lnTo>
                  <a:lnTo>
                    <a:pt x="280" y="226"/>
                  </a:lnTo>
                  <a:lnTo>
                    <a:pt x="298" y="222"/>
                  </a:lnTo>
                  <a:lnTo>
                    <a:pt x="298" y="222"/>
                  </a:lnTo>
                  <a:lnTo>
                    <a:pt x="298" y="178"/>
                  </a:lnTo>
                  <a:lnTo>
                    <a:pt x="296" y="148"/>
                  </a:lnTo>
                  <a:lnTo>
                    <a:pt x="296" y="138"/>
                  </a:lnTo>
                  <a:lnTo>
                    <a:pt x="294" y="132"/>
                  </a:lnTo>
                  <a:lnTo>
                    <a:pt x="276" y="130"/>
                  </a:lnTo>
                  <a:close/>
                  <a:moveTo>
                    <a:pt x="250" y="126"/>
                  </a:moveTo>
                  <a:lnTo>
                    <a:pt x="246" y="126"/>
                  </a:lnTo>
                  <a:lnTo>
                    <a:pt x="246" y="126"/>
                  </a:lnTo>
                  <a:lnTo>
                    <a:pt x="246" y="126"/>
                  </a:lnTo>
                  <a:lnTo>
                    <a:pt x="228" y="122"/>
                  </a:lnTo>
                  <a:lnTo>
                    <a:pt x="228" y="122"/>
                  </a:lnTo>
                  <a:lnTo>
                    <a:pt x="232" y="138"/>
                  </a:lnTo>
                  <a:lnTo>
                    <a:pt x="234" y="160"/>
                  </a:lnTo>
                  <a:lnTo>
                    <a:pt x="234" y="210"/>
                  </a:lnTo>
                  <a:lnTo>
                    <a:pt x="232" y="254"/>
                  </a:lnTo>
                  <a:lnTo>
                    <a:pt x="232" y="274"/>
                  </a:lnTo>
                  <a:lnTo>
                    <a:pt x="246" y="270"/>
                  </a:lnTo>
                  <a:lnTo>
                    <a:pt x="246" y="270"/>
                  </a:lnTo>
                  <a:lnTo>
                    <a:pt x="250" y="246"/>
                  </a:lnTo>
                  <a:lnTo>
                    <a:pt x="250" y="216"/>
                  </a:lnTo>
                  <a:lnTo>
                    <a:pt x="254" y="216"/>
                  </a:lnTo>
                  <a:lnTo>
                    <a:pt x="254" y="216"/>
                  </a:lnTo>
                  <a:lnTo>
                    <a:pt x="254" y="230"/>
                  </a:lnTo>
                  <a:lnTo>
                    <a:pt x="278" y="226"/>
                  </a:lnTo>
                  <a:lnTo>
                    <a:pt x="278" y="226"/>
                  </a:lnTo>
                  <a:lnTo>
                    <a:pt x="278" y="206"/>
                  </a:lnTo>
                  <a:lnTo>
                    <a:pt x="276" y="172"/>
                  </a:lnTo>
                  <a:lnTo>
                    <a:pt x="274" y="130"/>
                  </a:lnTo>
                  <a:lnTo>
                    <a:pt x="250" y="126"/>
                  </a:lnTo>
                  <a:close/>
                  <a:moveTo>
                    <a:pt x="118" y="262"/>
                  </a:moveTo>
                  <a:lnTo>
                    <a:pt x="118" y="262"/>
                  </a:lnTo>
                  <a:lnTo>
                    <a:pt x="124" y="260"/>
                  </a:lnTo>
                  <a:lnTo>
                    <a:pt x="126" y="258"/>
                  </a:lnTo>
                  <a:lnTo>
                    <a:pt x="126" y="254"/>
                  </a:lnTo>
                  <a:lnTo>
                    <a:pt x="126" y="254"/>
                  </a:lnTo>
                  <a:lnTo>
                    <a:pt x="126" y="252"/>
                  </a:lnTo>
                  <a:lnTo>
                    <a:pt x="124" y="250"/>
                  </a:lnTo>
                  <a:lnTo>
                    <a:pt x="118" y="248"/>
                  </a:lnTo>
                  <a:lnTo>
                    <a:pt x="118" y="248"/>
                  </a:lnTo>
                  <a:lnTo>
                    <a:pt x="112" y="250"/>
                  </a:lnTo>
                  <a:lnTo>
                    <a:pt x="110" y="252"/>
                  </a:lnTo>
                  <a:lnTo>
                    <a:pt x="108" y="254"/>
                  </a:lnTo>
                  <a:lnTo>
                    <a:pt x="108" y="254"/>
                  </a:lnTo>
                  <a:lnTo>
                    <a:pt x="110" y="258"/>
                  </a:lnTo>
                  <a:lnTo>
                    <a:pt x="112" y="260"/>
                  </a:lnTo>
                  <a:lnTo>
                    <a:pt x="118" y="262"/>
                  </a:lnTo>
                  <a:lnTo>
                    <a:pt x="118" y="262"/>
                  </a:lnTo>
                  <a:close/>
                  <a:moveTo>
                    <a:pt x="18" y="262"/>
                  </a:moveTo>
                  <a:lnTo>
                    <a:pt x="18" y="262"/>
                  </a:lnTo>
                  <a:lnTo>
                    <a:pt x="26" y="260"/>
                  </a:lnTo>
                  <a:lnTo>
                    <a:pt x="28" y="258"/>
                  </a:lnTo>
                  <a:lnTo>
                    <a:pt x="28" y="254"/>
                  </a:lnTo>
                  <a:lnTo>
                    <a:pt x="28" y="254"/>
                  </a:lnTo>
                  <a:lnTo>
                    <a:pt x="28" y="252"/>
                  </a:lnTo>
                  <a:lnTo>
                    <a:pt x="26" y="250"/>
                  </a:lnTo>
                  <a:lnTo>
                    <a:pt x="18" y="248"/>
                  </a:lnTo>
                  <a:lnTo>
                    <a:pt x="18" y="248"/>
                  </a:lnTo>
                  <a:lnTo>
                    <a:pt x="12" y="250"/>
                  </a:lnTo>
                  <a:lnTo>
                    <a:pt x="10" y="252"/>
                  </a:lnTo>
                  <a:lnTo>
                    <a:pt x="10" y="254"/>
                  </a:lnTo>
                  <a:lnTo>
                    <a:pt x="10" y="254"/>
                  </a:lnTo>
                  <a:lnTo>
                    <a:pt x="10" y="258"/>
                  </a:lnTo>
                  <a:lnTo>
                    <a:pt x="12" y="260"/>
                  </a:lnTo>
                  <a:lnTo>
                    <a:pt x="18" y="262"/>
                  </a:lnTo>
                  <a:lnTo>
                    <a:pt x="18" y="262"/>
                  </a:lnTo>
                  <a:close/>
                  <a:moveTo>
                    <a:pt x="22" y="212"/>
                  </a:moveTo>
                  <a:lnTo>
                    <a:pt x="22" y="212"/>
                  </a:lnTo>
                  <a:lnTo>
                    <a:pt x="16" y="234"/>
                  </a:lnTo>
                  <a:lnTo>
                    <a:pt x="14" y="234"/>
                  </a:lnTo>
                  <a:lnTo>
                    <a:pt x="14" y="230"/>
                  </a:lnTo>
                  <a:lnTo>
                    <a:pt x="18" y="210"/>
                  </a:lnTo>
                  <a:lnTo>
                    <a:pt x="14" y="204"/>
                  </a:lnTo>
                  <a:lnTo>
                    <a:pt x="8" y="240"/>
                  </a:lnTo>
                  <a:lnTo>
                    <a:pt x="8" y="242"/>
                  </a:lnTo>
                  <a:lnTo>
                    <a:pt x="52" y="242"/>
                  </a:lnTo>
                  <a:lnTo>
                    <a:pt x="22" y="212"/>
                  </a:lnTo>
                  <a:close/>
                  <a:moveTo>
                    <a:pt x="4" y="284"/>
                  </a:moveTo>
                  <a:lnTo>
                    <a:pt x="4" y="284"/>
                  </a:lnTo>
                  <a:lnTo>
                    <a:pt x="4" y="284"/>
                  </a:lnTo>
                  <a:lnTo>
                    <a:pt x="2" y="282"/>
                  </a:lnTo>
                  <a:lnTo>
                    <a:pt x="0" y="278"/>
                  </a:lnTo>
                  <a:lnTo>
                    <a:pt x="0" y="268"/>
                  </a:lnTo>
                  <a:lnTo>
                    <a:pt x="2" y="250"/>
                  </a:lnTo>
                  <a:lnTo>
                    <a:pt x="4" y="220"/>
                  </a:lnTo>
                  <a:lnTo>
                    <a:pt x="12" y="178"/>
                  </a:lnTo>
                  <a:lnTo>
                    <a:pt x="22" y="122"/>
                  </a:lnTo>
                  <a:lnTo>
                    <a:pt x="22" y="122"/>
                  </a:lnTo>
                  <a:lnTo>
                    <a:pt x="18" y="120"/>
                  </a:lnTo>
                  <a:lnTo>
                    <a:pt x="16" y="118"/>
                  </a:lnTo>
                  <a:lnTo>
                    <a:pt x="14" y="114"/>
                  </a:lnTo>
                  <a:lnTo>
                    <a:pt x="14" y="114"/>
                  </a:lnTo>
                  <a:lnTo>
                    <a:pt x="16" y="110"/>
                  </a:lnTo>
                  <a:lnTo>
                    <a:pt x="18" y="108"/>
                  </a:lnTo>
                  <a:lnTo>
                    <a:pt x="22" y="106"/>
                  </a:lnTo>
                  <a:lnTo>
                    <a:pt x="22" y="106"/>
                  </a:lnTo>
                  <a:lnTo>
                    <a:pt x="24" y="100"/>
                  </a:lnTo>
                  <a:lnTo>
                    <a:pt x="26" y="94"/>
                  </a:lnTo>
                  <a:lnTo>
                    <a:pt x="30" y="88"/>
                  </a:lnTo>
                  <a:lnTo>
                    <a:pt x="36" y="82"/>
                  </a:lnTo>
                  <a:lnTo>
                    <a:pt x="44" y="76"/>
                  </a:lnTo>
                  <a:lnTo>
                    <a:pt x="54" y="74"/>
                  </a:lnTo>
                  <a:lnTo>
                    <a:pt x="68" y="74"/>
                  </a:lnTo>
                  <a:lnTo>
                    <a:pt x="178" y="76"/>
                  </a:lnTo>
                  <a:lnTo>
                    <a:pt x="178" y="76"/>
                  </a:lnTo>
                  <a:lnTo>
                    <a:pt x="200" y="78"/>
                  </a:lnTo>
                  <a:lnTo>
                    <a:pt x="216" y="82"/>
                  </a:lnTo>
                  <a:lnTo>
                    <a:pt x="228" y="86"/>
                  </a:lnTo>
                  <a:lnTo>
                    <a:pt x="316" y="108"/>
                  </a:lnTo>
                  <a:lnTo>
                    <a:pt x="306" y="58"/>
                  </a:lnTo>
                  <a:lnTo>
                    <a:pt x="300" y="58"/>
                  </a:lnTo>
                  <a:lnTo>
                    <a:pt x="300" y="4"/>
                  </a:lnTo>
                  <a:lnTo>
                    <a:pt x="294" y="4"/>
                  </a:lnTo>
                  <a:lnTo>
                    <a:pt x="292" y="2"/>
                  </a:lnTo>
                  <a:lnTo>
                    <a:pt x="356" y="0"/>
                  </a:lnTo>
                  <a:lnTo>
                    <a:pt x="352" y="4"/>
                  </a:lnTo>
                  <a:lnTo>
                    <a:pt x="348" y="4"/>
                  </a:lnTo>
                  <a:lnTo>
                    <a:pt x="314" y="58"/>
                  </a:lnTo>
                  <a:lnTo>
                    <a:pt x="324" y="108"/>
                  </a:lnTo>
                  <a:lnTo>
                    <a:pt x="378" y="122"/>
                  </a:lnTo>
                  <a:lnTo>
                    <a:pt x="378" y="122"/>
                  </a:lnTo>
                  <a:lnTo>
                    <a:pt x="382" y="124"/>
                  </a:lnTo>
                  <a:lnTo>
                    <a:pt x="390" y="130"/>
                  </a:lnTo>
                  <a:lnTo>
                    <a:pt x="396" y="134"/>
                  </a:lnTo>
                  <a:lnTo>
                    <a:pt x="400" y="140"/>
                  </a:lnTo>
                  <a:lnTo>
                    <a:pt x="404" y="150"/>
                  </a:lnTo>
                  <a:lnTo>
                    <a:pt x="406" y="160"/>
                  </a:lnTo>
                  <a:lnTo>
                    <a:pt x="406" y="160"/>
                  </a:lnTo>
                  <a:lnTo>
                    <a:pt x="406" y="170"/>
                  </a:lnTo>
                  <a:lnTo>
                    <a:pt x="408" y="194"/>
                  </a:lnTo>
                  <a:lnTo>
                    <a:pt x="408" y="208"/>
                  </a:lnTo>
                  <a:lnTo>
                    <a:pt x="406" y="220"/>
                  </a:lnTo>
                  <a:lnTo>
                    <a:pt x="402" y="228"/>
                  </a:lnTo>
                  <a:lnTo>
                    <a:pt x="400" y="232"/>
                  </a:lnTo>
                  <a:lnTo>
                    <a:pt x="396" y="234"/>
                  </a:lnTo>
                  <a:lnTo>
                    <a:pt x="384" y="240"/>
                  </a:lnTo>
                  <a:lnTo>
                    <a:pt x="384" y="240"/>
                  </a:lnTo>
                  <a:lnTo>
                    <a:pt x="370" y="244"/>
                  </a:lnTo>
                  <a:lnTo>
                    <a:pt x="358" y="248"/>
                  </a:lnTo>
                  <a:lnTo>
                    <a:pt x="348" y="248"/>
                  </a:lnTo>
                  <a:lnTo>
                    <a:pt x="288" y="272"/>
                  </a:lnTo>
                  <a:lnTo>
                    <a:pt x="288" y="272"/>
                  </a:lnTo>
                  <a:lnTo>
                    <a:pt x="284" y="276"/>
                  </a:lnTo>
                  <a:lnTo>
                    <a:pt x="274" y="284"/>
                  </a:lnTo>
                  <a:lnTo>
                    <a:pt x="260" y="290"/>
                  </a:lnTo>
                  <a:lnTo>
                    <a:pt x="252" y="292"/>
                  </a:lnTo>
                  <a:lnTo>
                    <a:pt x="244" y="290"/>
                  </a:lnTo>
                  <a:lnTo>
                    <a:pt x="244" y="290"/>
                  </a:lnTo>
                  <a:lnTo>
                    <a:pt x="198" y="302"/>
                  </a:lnTo>
                  <a:lnTo>
                    <a:pt x="154" y="310"/>
                  </a:lnTo>
                  <a:lnTo>
                    <a:pt x="134" y="312"/>
                  </a:lnTo>
                  <a:lnTo>
                    <a:pt x="114" y="312"/>
                  </a:lnTo>
                  <a:lnTo>
                    <a:pt x="24" y="308"/>
                  </a:lnTo>
                  <a:lnTo>
                    <a:pt x="24" y="308"/>
                  </a:lnTo>
                  <a:lnTo>
                    <a:pt x="22" y="308"/>
                  </a:lnTo>
                  <a:lnTo>
                    <a:pt x="16" y="306"/>
                  </a:lnTo>
                  <a:lnTo>
                    <a:pt x="10" y="298"/>
                  </a:lnTo>
                  <a:lnTo>
                    <a:pt x="6" y="292"/>
                  </a:lnTo>
                  <a:lnTo>
                    <a:pt x="4" y="284"/>
                  </a:lnTo>
                  <a:lnTo>
                    <a:pt x="4" y="284"/>
                  </a:lnTo>
                  <a:close/>
                  <a:moveTo>
                    <a:pt x="386" y="206"/>
                  </a:moveTo>
                  <a:lnTo>
                    <a:pt x="386" y="206"/>
                  </a:lnTo>
                  <a:lnTo>
                    <a:pt x="386" y="178"/>
                  </a:lnTo>
                  <a:lnTo>
                    <a:pt x="386" y="156"/>
                  </a:lnTo>
                  <a:lnTo>
                    <a:pt x="384" y="146"/>
                  </a:lnTo>
                  <a:lnTo>
                    <a:pt x="358" y="144"/>
                  </a:lnTo>
                  <a:lnTo>
                    <a:pt x="358" y="144"/>
                  </a:lnTo>
                  <a:lnTo>
                    <a:pt x="360" y="176"/>
                  </a:lnTo>
                  <a:lnTo>
                    <a:pt x="362" y="200"/>
                  </a:lnTo>
                  <a:lnTo>
                    <a:pt x="362" y="210"/>
                  </a:lnTo>
                  <a:lnTo>
                    <a:pt x="386" y="206"/>
                  </a:lnTo>
                  <a:close/>
                  <a:moveTo>
                    <a:pt x="220" y="192"/>
                  </a:moveTo>
                  <a:lnTo>
                    <a:pt x="218" y="122"/>
                  </a:lnTo>
                  <a:lnTo>
                    <a:pt x="170" y="118"/>
                  </a:lnTo>
                  <a:lnTo>
                    <a:pt x="170" y="118"/>
                  </a:lnTo>
                  <a:lnTo>
                    <a:pt x="166" y="128"/>
                  </a:lnTo>
                  <a:lnTo>
                    <a:pt x="162" y="144"/>
                  </a:lnTo>
                  <a:lnTo>
                    <a:pt x="154" y="186"/>
                  </a:lnTo>
                  <a:lnTo>
                    <a:pt x="144" y="242"/>
                  </a:lnTo>
                  <a:lnTo>
                    <a:pt x="206" y="238"/>
                  </a:lnTo>
                  <a:lnTo>
                    <a:pt x="220" y="192"/>
                  </a:lnTo>
                  <a:close/>
                  <a:moveTo>
                    <a:pt x="164" y="104"/>
                  </a:moveTo>
                  <a:lnTo>
                    <a:pt x="164" y="104"/>
                  </a:lnTo>
                  <a:lnTo>
                    <a:pt x="164" y="104"/>
                  </a:lnTo>
                  <a:lnTo>
                    <a:pt x="166" y="100"/>
                  </a:lnTo>
                  <a:lnTo>
                    <a:pt x="166" y="98"/>
                  </a:lnTo>
                  <a:lnTo>
                    <a:pt x="164" y="96"/>
                  </a:lnTo>
                  <a:lnTo>
                    <a:pt x="162" y="94"/>
                  </a:lnTo>
                  <a:lnTo>
                    <a:pt x="156" y="92"/>
                  </a:lnTo>
                  <a:lnTo>
                    <a:pt x="50" y="94"/>
                  </a:lnTo>
                  <a:lnTo>
                    <a:pt x="50" y="94"/>
                  </a:lnTo>
                  <a:lnTo>
                    <a:pt x="42" y="96"/>
                  </a:lnTo>
                  <a:lnTo>
                    <a:pt x="38" y="100"/>
                  </a:lnTo>
                  <a:lnTo>
                    <a:pt x="36" y="102"/>
                  </a:lnTo>
                  <a:lnTo>
                    <a:pt x="36" y="104"/>
                  </a:lnTo>
                  <a:lnTo>
                    <a:pt x="36" y="104"/>
                  </a:lnTo>
                  <a:lnTo>
                    <a:pt x="26" y="146"/>
                  </a:lnTo>
                  <a:lnTo>
                    <a:pt x="18" y="178"/>
                  </a:lnTo>
                  <a:lnTo>
                    <a:pt x="14" y="200"/>
                  </a:lnTo>
                  <a:lnTo>
                    <a:pt x="20" y="200"/>
                  </a:lnTo>
                  <a:lnTo>
                    <a:pt x="20" y="200"/>
                  </a:lnTo>
                  <a:lnTo>
                    <a:pt x="24" y="182"/>
                  </a:lnTo>
                  <a:lnTo>
                    <a:pt x="26" y="178"/>
                  </a:lnTo>
                  <a:lnTo>
                    <a:pt x="26" y="180"/>
                  </a:lnTo>
                  <a:lnTo>
                    <a:pt x="24" y="202"/>
                  </a:lnTo>
                  <a:lnTo>
                    <a:pt x="62" y="242"/>
                  </a:lnTo>
                  <a:lnTo>
                    <a:pt x="132" y="244"/>
                  </a:lnTo>
                  <a:lnTo>
                    <a:pt x="132" y="244"/>
                  </a:lnTo>
                  <a:lnTo>
                    <a:pt x="146" y="180"/>
                  </a:lnTo>
                  <a:lnTo>
                    <a:pt x="156" y="132"/>
                  </a:lnTo>
                  <a:lnTo>
                    <a:pt x="164" y="104"/>
                  </a:lnTo>
                  <a:lnTo>
                    <a:pt x="164"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61" name="Freeform 56"/>
            <p:cNvSpPr>
              <a:spLocks noEditPoints="1"/>
            </p:cNvSpPr>
            <p:nvPr/>
          </p:nvSpPr>
          <p:spPr bwMode="auto">
            <a:xfrm>
              <a:off x="9091810" y="5921052"/>
              <a:ext cx="1044575" cy="492125"/>
            </a:xfrm>
            <a:custGeom>
              <a:avLst/>
              <a:gdLst>
                <a:gd name="T0" fmla="*/ 500 w 658"/>
                <a:gd name="T1" fmla="*/ 52 h 310"/>
                <a:gd name="T2" fmla="*/ 514 w 658"/>
                <a:gd name="T3" fmla="*/ 42 h 310"/>
                <a:gd name="T4" fmla="*/ 452 w 658"/>
                <a:gd name="T5" fmla="*/ 226 h 310"/>
                <a:gd name="T6" fmla="*/ 456 w 658"/>
                <a:gd name="T7" fmla="*/ 250 h 310"/>
                <a:gd name="T8" fmla="*/ 438 w 658"/>
                <a:gd name="T9" fmla="*/ 242 h 310"/>
                <a:gd name="T10" fmla="*/ 396 w 658"/>
                <a:gd name="T11" fmla="*/ 236 h 310"/>
                <a:gd name="T12" fmla="*/ 350 w 658"/>
                <a:gd name="T13" fmla="*/ 244 h 310"/>
                <a:gd name="T14" fmla="*/ 274 w 658"/>
                <a:gd name="T15" fmla="*/ 306 h 310"/>
                <a:gd name="T16" fmla="*/ 46 w 658"/>
                <a:gd name="T17" fmla="*/ 276 h 310"/>
                <a:gd name="T18" fmla="*/ 132 w 658"/>
                <a:gd name="T19" fmla="*/ 158 h 310"/>
                <a:gd name="T20" fmla="*/ 128 w 658"/>
                <a:gd name="T21" fmla="*/ 146 h 310"/>
                <a:gd name="T22" fmla="*/ 8 w 658"/>
                <a:gd name="T23" fmla="*/ 140 h 310"/>
                <a:gd name="T24" fmla="*/ 16 w 658"/>
                <a:gd name="T25" fmla="*/ 124 h 310"/>
                <a:gd name="T26" fmla="*/ 314 w 658"/>
                <a:gd name="T27" fmla="*/ 134 h 310"/>
                <a:gd name="T28" fmla="*/ 490 w 658"/>
                <a:gd name="T29" fmla="*/ 32 h 310"/>
                <a:gd name="T30" fmla="*/ 598 w 658"/>
                <a:gd name="T31" fmla="*/ 12 h 310"/>
                <a:gd name="T32" fmla="*/ 588 w 658"/>
                <a:gd name="T33" fmla="*/ 78 h 310"/>
                <a:gd name="T34" fmla="*/ 558 w 658"/>
                <a:gd name="T35" fmla="*/ 112 h 310"/>
                <a:gd name="T36" fmla="*/ 566 w 658"/>
                <a:gd name="T37" fmla="*/ 134 h 310"/>
                <a:gd name="T38" fmla="*/ 552 w 658"/>
                <a:gd name="T39" fmla="*/ 116 h 310"/>
                <a:gd name="T40" fmla="*/ 542 w 658"/>
                <a:gd name="T41" fmla="*/ 160 h 310"/>
                <a:gd name="T42" fmla="*/ 596 w 658"/>
                <a:gd name="T43" fmla="*/ 178 h 310"/>
                <a:gd name="T44" fmla="*/ 650 w 658"/>
                <a:gd name="T45" fmla="*/ 220 h 310"/>
                <a:gd name="T46" fmla="*/ 576 w 658"/>
                <a:gd name="T47" fmla="*/ 228 h 310"/>
                <a:gd name="T48" fmla="*/ 514 w 658"/>
                <a:gd name="T49" fmla="*/ 222 h 310"/>
                <a:gd name="T50" fmla="*/ 466 w 658"/>
                <a:gd name="T51" fmla="*/ 222 h 310"/>
                <a:gd name="T52" fmla="*/ 578 w 658"/>
                <a:gd name="T53" fmla="*/ 214 h 310"/>
                <a:gd name="T54" fmla="*/ 562 w 658"/>
                <a:gd name="T55" fmla="*/ 8 h 310"/>
                <a:gd name="T56" fmla="*/ 550 w 658"/>
                <a:gd name="T57" fmla="*/ 14 h 310"/>
                <a:gd name="T58" fmla="*/ 538 w 658"/>
                <a:gd name="T59" fmla="*/ 24 h 310"/>
                <a:gd name="T60" fmla="*/ 492 w 658"/>
                <a:gd name="T61" fmla="*/ 198 h 310"/>
                <a:gd name="T62" fmla="*/ 492 w 658"/>
                <a:gd name="T63" fmla="*/ 50 h 310"/>
                <a:gd name="T64" fmla="*/ 486 w 658"/>
                <a:gd name="T65" fmla="*/ 48 h 310"/>
                <a:gd name="T66" fmla="*/ 480 w 658"/>
                <a:gd name="T67" fmla="*/ 58 h 310"/>
                <a:gd name="T68" fmla="*/ 478 w 658"/>
                <a:gd name="T69" fmla="*/ 58 h 310"/>
                <a:gd name="T70" fmla="*/ 472 w 658"/>
                <a:gd name="T71" fmla="*/ 58 h 310"/>
                <a:gd name="T72" fmla="*/ 466 w 658"/>
                <a:gd name="T73" fmla="*/ 64 h 310"/>
                <a:gd name="T74" fmla="*/ 464 w 658"/>
                <a:gd name="T75" fmla="*/ 68 h 310"/>
                <a:gd name="T76" fmla="*/ 456 w 658"/>
                <a:gd name="T77" fmla="*/ 68 h 310"/>
                <a:gd name="T78" fmla="*/ 446 w 658"/>
                <a:gd name="T79" fmla="*/ 196 h 310"/>
                <a:gd name="T80" fmla="*/ 450 w 658"/>
                <a:gd name="T81" fmla="*/ 76 h 310"/>
                <a:gd name="T82" fmla="*/ 424 w 658"/>
                <a:gd name="T83" fmla="*/ 214 h 310"/>
                <a:gd name="T84" fmla="*/ 444 w 658"/>
                <a:gd name="T85" fmla="*/ 226 h 310"/>
                <a:gd name="T86" fmla="*/ 444 w 658"/>
                <a:gd name="T87" fmla="*/ 82 h 310"/>
                <a:gd name="T88" fmla="*/ 438 w 658"/>
                <a:gd name="T89" fmla="*/ 80 h 310"/>
                <a:gd name="T90" fmla="*/ 434 w 658"/>
                <a:gd name="T91" fmla="*/ 90 h 310"/>
                <a:gd name="T92" fmla="*/ 430 w 658"/>
                <a:gd name="T93" fmla="*/ 90 h 310"/>
                <a:gd name="T94" fmla="*/ 424 w 658"/>
                <a:gd name="T95" fmla="*/ 90 h 310"/>
                <a:gd name="T96" fmla="*/ 420 w 658"/>
                <a:gd name="T97" fmla="*/ 96 h 310"/>
                <a:gd name="T98" fmla="*/ 418 w 658"/>
                <a:gd name="T99" fmla="*/ 100 h 310"/>
                <a:gd name="T100" fmla="*/ 410 w 658"/>
                <a:gd name="T101" fmla="*/ 100 h 310"/>
                <a:gd name="T102" fmla="*/ 406 w 658"/>
                <a:gd name="T103" fmla="*/ 106 h 310"/>
                <a:gd name="T104" fmla="*/ 406 w 658"/>
                <a:gd name="T105" fmla="*/ 110 h 310"/>
                <a:gd name="T106" fmla="*/ 398 w 658"/>
                <a:gd name="T107" fmla="*/ 112 h 310"/>
                <a:gd name="T108" fmla="*/ 390 w 658"/>
                <a:gd name="T109" fmla="*/ 116 h 310"/>
                <a:gd name="T110" fmla="*/ 390 w 658"/>
                <a:gd name="T111" fmla="*/ 120 h 310"/>
                <a:gd name="T112" fmla="*/ 376 w 658"/>
                <a:gd name="T113" fmla="*/ 126 h 310"/>
                <a:gd name="T114" fmla="*/ 268 w 658"/>
                <a:gd name="T115" fmla="*/ 182 h 310"/>
                <a:gd name="T116" fmla="*/ 216 w 658"/>
                <a:gd name="T117" fmla="*/ 170 h 310"/>
                <a:gd name="T118" fmla="*/ 274 w 658"/>
                <a:gd name="T119" fmla="*/ 164 h 310"/>
                <a:gd name="T120" fmla="*/ 202 w 658"/>
                <a:gd name="T121" fmla="*/ 16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8" h="310">
                  <a:moveTo>
                    <a:pt x="522" y="16"/>
                  </a:moveTo>
                  <a:lnTo>
                    <a:pt x="522" y="16"/>
                  </a:lnTo>
                  <a:lnTo>
                    <a:pt x="524" y="16"/>
                  </a:lnTo>
                  <a:lnTo>
                    <a:pt x="522" y="16"/>
                  </a:lnTo>
                  <a:lnTo>
                    <a:pt x="510" y="22"/>
                  </a:lnTo>
                  <a:lnTo>
                    <a:pt x="510" y="22"/>
                  </a:lnTo>
                  <a:lnTo>
                    <a:pt x="504" y="28"/>
                  </a:lnTo>
                  <a:lnTo>
                    <a:pt x="502" y="36"/>
                  </a:lnTo>
                  <a:lnTo>
                    <a:pt x="502" y="36"/>
                  </a:lnTo>
                  <a:lnTo>
                    <a:pt x="500" y="44"/>
                  </a:lnTo>
                  <a:lnTo>
                    <a:pt x="500" y="52"/>
                  </a:lnTo>
                  <a:lnTo>
                    <a:pt x="502" y="58"/>
                  </a:lnTo>
                  <a:lnTo>
                    <a:pt x="502" y="58"/>
                  </a:lnTo>
                  <a:lnTo>
                    <a:pt x="502" y="62"/>
                  </a:lnTo>
                  <a:lnTo>
                    <a:pt x="504" y="62"/>
                  </a:lnTo>
                  <a:lnTo>
                    <a:pt x="504" y="62"/>
                  </a:lnTo>
                  <a:lnTo>
                    <a:pt x="514" y="56"/>
                  </a:lnTo>
                  <a:lnTo>
                    <a:pt x="514" y="56"/>
                  </a:lnTo>
                  <a:lnTo>
                    <a:pt x="516" y="54"/>
                  </a:lnTo>
                  <a:lnTo>
                    <a:pt x="516" y="52"/>
                  </a:lnTo>
                  <a:lnTo>
                    <a:pt x="516" y="52"/>
                  </a:lnTo>
                  <a:lnTo>
                    <a:pt x="514" y="42"/>
                  </a:lnTo>
                  <a:lnTo>
                    <a:pt x="516" y="32"/>
                  </a:lnTo>
                  <a:lnTo>
                    <a:pt x="520" y="24"/>
                  </a:lnTo>
                  <a:lnTo>
                    <a:pt x="522" y="18"/>
                  </a:lnTo>
                  <a:lnTo>
                    <a:pt x="522" y="18"/>
                  </a:lnTo>
                  <a:lnTo>
                    <a:pt x="522" y="16"/>
                  </a:lnTo>
                  <a:lnTo>
                    <a:pt x="522" y="16"/>
                  </a:lnTo>
                  <a:close/>
                  <a:moveTo>
                    <a:pt x="460" y="218"/>
                  </a:moveTo>
                  <a:lnTo>
                    <a:pt x="460" y="218"/>
                  </a:lnTo>
                  <a:lnTo>
                    <a:pt x="456" y="222"/>
                  </a:lnTo>
                  <a:lnTo>
                    <a:pt x="454" y="224"/>
                  </a:lnTo>
                  <a:lnTo>
                    <a:pt x="452" y="226"/>
                  </a:lnTo>
                  <a:lnTo>
                    <a:pt x="452" y="226"/>
                  </a:lnTo>
                  <a:lnTo>
                    <a:pt x="450" y="228"/>
                  </a:lnTo>
                  <a:lnTo>
                    <a:pt x="452" y="234"/>
                  </a:lnTo>
                  <a:lnTo>
                    <a:pt x="452" y="234"/>
                  </a:lnTo>
                  <a:lnTo>
                    <a:pt x="454" y="234"/>
                  </a:lnTo>
                  <a:lnTo>
                    <a:pt x="460" y="236"/>
                  </a:lnTo>
                  <a:lnTo>
                    <a:pt x="460" y="236"/>
                  </a:lnTo>
                  <a:lnTo>
                    <a:pt x="460" y="242"/>
                  </a:lnTo>
                  <a:lnTo>
                    <a:pt x="460" y="246"/>
                  </a:lnTo>
                  <a:lnTo>
                    <a:pt x="456" y="250"/>
                  </a:lnTo>
                  <a:lnTo>
                    <a:pt x="456" y="250"/>
                  </a:lnTo>
                  <a:lnTo>
                    <a:pt x="452" y="256"/>
                  </a:lnTo>
                  <a:lnTo>
                    <a:pt x="448" y="258"/>
                  </a:lnTo>
                  <a:lnTo>
                    <a:pt x="446" y="258"/>
                  </a:lnTo>
                  <a:lnTo>
                    <a:pt x="440" y="256"/>
                  </a:lnTo>
                  <a:lnTo>
                    <a:pt x="440" y="256"/>
                  </a:lnTo>
                  <a:lnTo>
                    <a:pt x="440" y="252"/>
                  </a:lnTo>
                  <a:lnTo>
                    <a:pt x="440" y="248"/>
                  </a:lnTo>
                  <a:lnTo>
                    <a:pt x="442" y="244"/>
                  </a:lnTo>
                  <a:lnTo>
                    <a:pt x="442" y="244"/>
                  </a:lnTo>
                  <a:lnTo>
                    <a:pt x="442" y="242"/>
                  </a:lnTo>
                  <a:lnTo>
                    <a:pt x="438" y="242"/>
                  </a:lnTo>
                  <a:lnTo>
                    <a:pt x="438" y="242"/>
                  </a:lnTo>
                  <a:lnTo>
                    <a:pt x="432" y="246"/>
                  </a:lnTo>
                  <a:lnTo>
                    <a:pt x="428" y="246"/>
                  </a:lnTo>
                  <a:lnTo>
                    <a:pt x="426" y="244"/>
                  </a:lnTo>
                  <a:lnTo>
                    <a:pt x="424" y="242"/>
                  </a:lnTo>
                  <a:lnTo>
                    <a:pt x="424" y="242"/>
                  </a:lnTo>
                  <a:lnTo>
                    <a:pt x="420" y="242"/>
                  </a:lnTo>
                  <a:lnTo>
                    <a:pt x="410" y="244"/>
                  </a:lnTo>
                  <a:lnTo>
                    <a:pt x="404" y="242"/>
                  </a:lnTo>
                  <a:lnTo>
                    <a:pt x="400" y="240"/>
                  </a:lnTo>
                  <a:lnTo>
                    <a:pt x="396" y="236"/>
                  </a:lnTo>
                  <a:lnTo>
                    <a:pt x="394" y="230"/>
                  </a:lnTo>
                  <a:lnTo>
                    <a:pt x="382" y="240"/>
                  </a:lnTo>
                  <a:lnTo>
                    <a:pt x="382" y="240"/>
                  </a:lnTo>
                  <a:lnTo>
                    <a:pt x="378" y="238"/>
                  </a:lnTo>
                  <a:lnTo>
                    <a:pt x="374" y="236"/>
                  </a:lnTo>
                  <a:lnTo>
                    <a:pt x="374" y="236"/>
                  </a:lnTo>
                  <a:lnTo>
                    <a:pt x="368" y="238"/>
                  </a:lnTo>
                  <a:lnTo>
                    <a:pt x="362" y="238"/>
                  </a:lnTo>
                  <a:lnTo>
                    <a:pt x="360" y="238"/>
                  </a:lnTo>
                  <a:lnTo>
                    <a:pt x="360" y="238"/>
                  </a:lnTo>
                  <a:lnTo>
                    <a:pt x="350" y="244"/>
                  </a:lnTo>
                  <a:lnTo>
                    <a:pt x="326" y="260"/>
                  </a:lnTo>
                  <a:lnTo>
                    <a:pt x="296" y="276"/>
                  </a:lnTo>
                  <a:lnTo>
                    <a:pt x="282" y="282"/>
                  </a:lnTo>
                  <a:lnTo>
                    <a:pt x="268" y="286"/>
                  </a:lnTo>
                  <a:lnTo>
                    <a:pt x="268" y="286"/>
                  </a:lnTo>
                  <a:lnTo>
                    <a:pt x="286" y="294"/>
                  </a:lnTo>
                  <a:lnTo>
                    <a:pt x="286" y="294"/>
                  </a:lnTo>
                  <a:lnTo>
                    <a:pt x="286" y="296"/>
                  </a:lnTo>
                  <a:lnTo>
                    <a:pt x="286" y="298"/>
                  </a:lnTo>
                  <a:lnTo>
                    <a:pt x="284" y="300"/>
                  </a:lnTo>
                  <a:lnTo>
                    <a:pt x="274" y="306"/>
                  </a:lnTo>
                  <a:lnTo>
                    <a:pt x="218" y="300"/>
                  </a:lnTo>
                  <a:lnTo>
                    <a:pt x="218" y="300"/>
                  </a:lnTo>
                  <a:lnTo>
                    <a:pt x="186" y="306"/>
                  </a:lnTo>
                  <a:lnTo>
                    <a:pt x="162" y="308"/>
                  </a:lnTo>
                  <a:lnTo>
                    <a:pt x="154" y="310"/>
                  </a:lnTo>
                  <a:lnTo>
                    <a:pt x="150" y="308"/>
                  </a:lnTo>
                  <a:lnTo>
                    <a:pt x="150" y="308"/>
                  </a:lnTo>
                  <a:lnTo>
                    <a:pt x="148" y="302"/>
                  </a:lnTo>
                  <a:lnTo>
                    <a:pt x="148" y="296"/>
                  </a:lnTo>
                  <a:lnTo>
                    <a:pt x="152" y="290"/>
                  </a:lnTo>
                  <a:lnTo>
                    <a:pt x="46" y="276"/>
                  </a:lnTo>
                  <a:lnTo>
                    <a:pt x="46" y="276"/>
                  </a:lnTo>
                  <a:lnTo>
                    <a:pt x="44" y="276"/>
                  </a:lnTo>
                  <a:lnTo>
                    <a:pt x="46" y="274"/>
                  </a:lnTo>
                  <a:lnTo>
                    <a:pt x="46" y="274"/>
                  </a:lnTo>
                  <a:lnTo>
                    <a:pt x="52" y="268"/>
                  </a:lnTo>
                  <a:lnTo>
                    <a:pt x="60" y="266"/>
                  </a:lnTo>
                  <a:lnTo>
                    <a:pt x="70" y="264"/>
                  </a:lnTo>
                  <a:lnTo>
                    <a:pt x="172" y="262"/>
                  </a:lnTo>
                  <a:lnTo>
                    <a:pt x="144" y="160"/>
                  </a:lnTo>
                  <a:lnTo>
                    <a:pt x="132" y="158"/>
                  </a:lnTo>
                  <a:lnTo>
                    <a:pt x="132" y="158"/>
                  </a:lnTo>
                  <a:lnTo>
                    <a:pt x="120" y="168"/>
                  </a:lnTo>
                  <a:lnTo>
                    <a:pt x="116" y="168"/>
                  </a:lnTo>
                  <a:lnTo>
                    <a:pt x="114" y="168"/>
                  </a:lnTo>
                  <a:lnTo>
                    <a:pt x="114" y="166"/>
                  </a:lnTo>
                  <a:lnTo>
                    <a:pt x="118" y="158"/>
                  </a:lnTo>
                  <a:lnTo>
                    <a:pt x="116" y="158"/>
                  </a:lnTo>
                  <a:lnTo>
                    <a:pt x="116" y="156"/>
                  </a:lnTo>
                  <a:lnTo>
                    <a:pt x="90" y="152"/>
                  </a:lnTo>
                  <a:lnTo>
                    <a:pt x="96" y="144"/>
                  </a:lnTo>
                  <a:lnTo>
                    <a:pt x="128" y="148"/>
                  </a:lnTo>
                  <a:lnTo>
                    <a:pt x="128" y="146"/>
                  </a:lnTo>
                  <a:lnTo>
                    <a:pt x="96" y="142"/>
                  </a:lnTo>
                  <a:lnTo>
                    <a:pt x="96" y="142"/>
                  </a:lnTo>
                  <a:lnTo>
                    <a:pt x="94" y="144"/>
                  </a:lnTo>
                  <a:lnTo>
                    <a:pt x="94" y="144"/>
                  </a:lnTo>
                  <a:lnTo>
                    <a:pt x="92" y="144"/>
                  </a:lnTo>
                  <a:lnTo>
                    <a:pt x="88" y="144"/>
                  </a:lnTo>
                  <a:lnTo>
                    <a:pt x="12" y="132"/>
                  </a:lnTo>
                  <a:lnTo>
                    <a:pt x="12" y="132"/>
                  </a:lnTo>
                  <a:lnTo>
                    <a:pt x="10" y="134"/>
                  </a:lnTo>
                  <a:lnTo>
                    <a:pt x="8" y="138"/>
                  </a:lnTo>
                  <a:lnTo>
                    <a:pt x="8" y="140"/>
                  </a:lnTo>
                  <a:lnTo>
                    <a:pt x="4" y="140"/>
                  </a:lnTo>
                  <a:lnTo>
                    <a:pt x="4" y="140"/>
                  </a:lnTo>
                  <a:lnTo>
                    <a:pt x="6" y="134"/>
                  </a:lnTo>
                  <a:lnTo>
                    <a:pt x="4" y="130"/>
                  </a:lnTo>
                  <a:lnTo>
                    <a:pt x="0" y="126"/>
                  </a:lnTo>
                  <a:lnTo>
                    <a:pt x="0" y="126"/>
                  </a:lnTo>
                  <a:lnTo>
                    <a:pt x="0" y="124"/>
                  </a:lnTo>
                  <a:lnTo>
                    <a:pt x="0" y="124"/>
                  </a:lnTo>
                  <a:lnTo>
                    <a:pt x="2" y="124"/>
                  </a:lnTo>
                  <a:lnTo>
                    <a:pt x="16" y="124"/>
                  </a:lnTo>
                  <a:lnTo>
                    <a:pt x="16" y="124"/>
                  </a:lnTo>
                  <a:lnTo>
                    <a:pt x="26" y="120"/>
                  </a:lnTo>
                  <a:lnTo>
                    <a:pt x="36" y="118"/>
                  </a:lnTo>
                  <a:lnTo>
                    <a:pt x="42" y="120"/>
                  </a:lnTo>
                  <a:lnTo>
                    <a:pt x="42" y="120"/>
                  </a:lnTo>
                  <a:lnTo>
                    <a:pt x="114" y="126"/>
                  </a:lnTo>
                  <a:lnTo>
                    <a:pt x="220" y="132"/>
                  </a:lnTo>
                  <a:lnTo>
                    <a:pt x="302" y="134"/>
                  </a:lnTo>
                  <a:lnTo>
                    <a:pt x="302" y="134"/>
                  </a:lnTo>
                  <a:lnTo>
                    <a:pt x="306" y="134"/>
                  </a:lnTo>
                  <a:lnTo>
                    <a:pt x="314" y="134"/>
                  </a:lnTo>
                  <a:lnTo>
                    <a:pt x="314" y="134"/>
                  </a:lnTo>
                  <a:lnTo>
                    <a:pt x="322" y="130"/>
                  </a:lnTo>
                  <a:lnTo>
                    <a:pt x="338" y="120"/>
                  </a:lnTo>
                  <a:lnTo>
                    <a:pt x="346" y="116"/>
                  </a:lnTo>
                  <a:lnTo>
                    <a:pt x="356" y="114"/>
                  </a:lnTo>
                  <a:lnTo>
                    <a:pt x="364" y="116"/>
                  </a:lnTo>
                  <a:lnTo>
                    <a:pt x="370" y="120"/>
                  </a:lnTo>
                  <a:lnTo>
                    <a:pt x="370" y="120"/>
                  </a:lnTo>
                  <a:lnTo>
                    <a:pt x="394" y="100"/>
                  </a:lnTo>
                  <a:lnTo>
                    <a:pt x="422" y="78"/>
                  </a:lnTo>
                  <a:lnTo>
                    <a:pt x="456" y="56"/>
                  </a:lnTo>
                  <a:lnTo>
                    <a:pt x="490" y="32"/>
                  </a:lnTo>
                  <a:lnTo>
                    <a:pt x="524" y="14"/>
                  </a:lnTo>
                  <a:lnTo>
                    <a:pt x="540" y="8"/>
                  </a:lnTo>
                  <a:lnTo>
                    <a:pt x="554" y="2"/>
                  </a:lnTo>
                  <a:lnTo>
                    <a:pt x="564" y="0"/>
                  </a:lnTo>
                  <a:lnTo>
                    <a:pt x="574" y="2"/>
                  </a:lnTo>
                  <a:lnTo>
                    <a:pt x="574" y="2"/>
                  </a:lnTo>
                  <a:lnTo>
                    <a:pt x="580" y="4"/>
                  </a:lnTo>
                  <a:lnTo>
                    <a:pt x="586" y="6"/>
                  </a:lnTo>
                  <a:lnTo>
                    <a:pt x="592" y="12"/>
                  </a:lnTo>
                  <a:lnTo>
                    <a:pt x="592" y="12"/>
                  </a:lnTo>
                  <a:lnTo>
                    <a:pt x="598" y="12"/>
                  </a:lnTo>
                  <a:lnTo>
                    <a:pt x="604" y="14"/>
                  </a:lnTo>
                  <a:lnTo>
                    <a:pt x="610" y="18"/>
                  </a:lnTo>
                  <a:lnTo>
                    <a:pt x="614" y="22"/>
                  </a:lnTo>
                  <a:lnTo>
                    <a:pt x="618" y="28"/>
                  </a:lnTo>
                  <a:lnTo>
                    <a:pt x="618" y="36"/>
                  </a:lnTo>
                  <a:lnTo>
                    <a:pt x="614" y="46"/>
                  </a:lnTo>
                  <a:lnTo>
                    <a:pt x="614" y="46"/>
                  </a:lnTo>
                  <a:lnTo>
                    <a:pt x="604" y="62"/>
                  </a:lnTo>
                  <a:lnTo>
                    <a:pt x="596" y="72"/>
                  </a:lnTo>
                  <a:lnTo>
                    <a:pt x="592" y="76"/>
                  </a:lnTo>
                  <a:lnTo>
                    <a:pt x="588" y="78"/>
                  </a:lnTo>
                  <a:lnTo>
                    <a:pt x="588" y="78"/>
                  </a:lnTo>
                  <a:lnTo>
                    <a:pt x="588" y="84"/>
                  </a:lnTo>
                  <a:lnTo>
                    <a:pt x="586" y="88"/>
                  </a:lnTo>
                  <a:lnTo>
                    <a:pt x="582" y="90"/>
                  </a:lnTo>
                  <a:lnTo>
                    <a:pt x="566" y="104"/>
                  </a:lnTo>
                  <a:lnTo>
                    <a:pt x="566" y="102"/>
                  </a:lnTo>
                  <a:lnTo>
                    <a:pt x="566" y="102"/>
                  </a:lnTo>
                  <a:lnTo>
                    <a:pt x="562" y="106"/>
                  </a:lnTo>
                  <a:lnTo>
                    <a:pt x="558" y="108"/>
                  </a:lnTo>
                  <a:lnTo>
                    <a:pt x="558" y="112"/>
                  </a:lnTo>
                  <a:lnTo>
                    <a:pt x="558" y="112"/>
                  </a:lnTo>
                  <a:lnTo>
                    <a:pt x="564" y="118"/>
                  </a:lnTo>
                  <a:lnTo>
                    <a:pt x="564" y="118"/>
                  </a:lnTo>
                  <a:lnTo>
                    <a:pt x="568" y="116"/>
                  </a:lnTo>
                  <a:lnTo>
                    <a:pt x="570" y="118"/>
                  </a:lnTo>
                  <a:lnTo>
                    <a:pt x="572" y="120"/>
                  </a:lnTo>
                  <a:lnTo>
                    <a:pt x="572" y="120"/>
                  </a:lnTo>
                  <a:lnTo>
                    <a:pt x="572" y="124"/>
                  </a:lnTo>
                  <a:lnTo>
                    <a:pt x="572" y="130"/>
                  </a:lnTo>
                  <a:lnTo>
                    <a:pt x="570" y="134"/>
                  </a:lnTo>
                  <a:lnTo>
                    <a:pt x="568" y="134"/>
                  </a:lnTo>
                  <a:lnTo>
                    <a:pt x="566" y="134"/>
                  </a:lnTo>
                  <a:lnTo>
                    <a:pt x="562" y="130"/>
                  </a:lnTo>
                  <a:lnTo>
                    <a:pt x="562" y="130"/>
                  </a:lnTo>
                  <a:lnTo>
                    <a:pt x="556" y="132"/>
                  </a:lnTo>
                  <a:lnTo>
                    <a:pt x="554" y="132"/>
                  </a:lnTo>
                  <a:lnTo>
                    <a:pt x="552" y="126"/>
                  </a:lnTo>
                  <a:lnTo>
                    <a:pt x="552" y="126"/>
                  </a:lnTo>
                  <a:lnTo>
                    <a:pt x="552" y="124"/>
                  </a:lnTo>
                  <a:lnTo>
                    <a:pt x="552" y="118"/>
                  </a:lnTo>
                  <a:lnTo>
                    <a:pt x="552" y="118"/>
                  </a:lnTo>
                  <a:lnTo>
                    <a:pt x="552" y="118"/>
                  </a:lnTo>
                  <a:lnTo>
                    <a:pt x="552" y="116"/>
                  </a:lnTo>
                  <a:lnTo>
                    <a:pt x="554" y="114"/>
                  </a:lnTo>
                  <a:lnTo>
                    <a:pt x="544" y="112"/>
                  </a:lnTo>
                  <a:lnTo>
                    <a:pt x="504" y="138"/>
                  </a:lnTo>
                  <a:lnTo>
                    <a:pt x="504" y="138"/>
                  </a:lnTo>
                  <a:lnTo>
                    <a:pt x="502" y="144"/>
                  </a:lnTo>
                  <a:lnTo>
                    <a:pt x="498" y="152"/>
                  </a:lnTo>
                  <a:lnTo>
                    <a:pt x="530" y="164"/>
                  </a:lnTo>
                  <a:lnTo>
                    <a:pt x="530" y="164"/>
                  </a:lnTo>
                  <a:lnTo>
                    <a:pt x="534" y="164"/>
                  </a:lnTo>
                  <a:lnTo>
                    <a:pt x="542" y="160"/>
                  </a:lnTo>
                  <a:lnTo>
                    <a:pt x="542" y="160"/>
                  </a:lnTo>
                  <a:lnTo>
                    <a:pt x="548" y="156"/>
                  </a:lnTo>
                  <a:lnTo>
                    <a:pt x="562" y="150"/>
                  </a:lnTo>
                  <a:lnTo>
                    <a:pt x="570" y="148"/>
                  </a:lnTo>
                  <a:lnTo>
                    <a:pt x="578" y="148"/>
                  </a:lnTo>
                  <a:lnTo>
                    <a:pt x="586" y="152"/>
                  </a:lnTo>
                  <a:lnTo>
                    <a:pt x="592" y="158"/>
                  </a:lnTo>
                  <a:lnTo>
                    <a:pt x="592" y="158"/>
                  </a:lnTo>
                  <a:lnTo>
                    <a:pt x="594" y="160"/>
                  </a:lnTo>
                  <a:lnTo>
                    <a:pt x="596" y="168"/>
                  </a:lnTo>
                  <a:lnTo>
                    <a:pt x="598" y="172"/>
                  </a:lnTo>
                  <a:lnTo>
                    <a:pt x="596" y="178"/>
                  </a:lnTo>
                  <a:lnTo>
                    <a:pt x="594" y="184"/>
                  </a:lnTo>
                  <a:lnTo>
                    <a:pt x="590" y="190"/>
                  </a:lnTo>
                  <a:lnTo>
                    <a:pt x="590" y="190"/>
                  </a:lnTo>
                  <a:lnTo>
                    <a:pt x="620" y="200"/>
                  </a:lnTo>
                  <a:lnTo>
                    <a:pt x="652" y="210"/>
                  </a:lnTo>
                  <a:lnTo>
                    <a:pt x="652" y="210"/>
                  </a:lnTo>
                  <a:lnTo>
                    <a:pt x="656" y="212"/>
                  </a:lnTo>
                  <a:lnTo>
                    <a:pt x="658" y="212"/>
                  </a:lnTo>
                  <a:lnTo>
                    <a:pt x="654" y="214"/>
                  </a:lnTo>
                  <a:lnTo>
                    <a:pt x="654" y="214"/>
                  </a:lnTo>
                  <a:lnTo>
                    <a:pt x="650" y="220"/>
                  </a:lnTo>
                  <a:lnTo>
                    <a:pt x="646" y="226"/>
                  </a:lnTo>
                  <a:lnTo>
                    <a:pt x="646" y="232"/>
                  </a:lnTo>
                  <a:lnTo>
                    <a:pt x="642" y="234"/>
                  </a:lnTo>
                  <a:lnTo>
                    <a:pt x="640" y="224"/>
                  </a:lnTo>
                  <a:lnTo>
                    <a:pt x="592" y="218"/>
                  </a:lnTo>
                  <a:lnTo>
                    <a:pt x="592" y="218"/>
                  </a:lnTo>
                  <a:lnTo>
                    <a:pt x="590" y="222"/>
                  </a:lnTo>
                  <a:lnTo>
                    <a:pt x="586" y="224"/>
                  </a:lnTo>
                  <a:lnTo>
                    <a:pt x="580" y="224"/>
                  </a:lnTo>
                  <a:lnTo>
                    <a:pt x="580" y="224"/>
                  </a:lnTo>
                  <a:lnTo>
                    <a:pt x="576" y="228"/>
                  </a:lnTo>
                  <a:lnTo>
                    <a:pt x="570" y="232"/>
                  </a:lnTo>
                  <a:lnTo>
                    <a:pt x="566" y="234"/>
                  </a:lnTo>
                  <a:lnTo>
                    <a:pt x="564" y="234"/>
                  </a:lnTo>
                  <a:lnTo>
                    <a:pt x="564" y="230"/>
                  </a:lnTo>
                  <a:lnTo>
                    <a:pt x="568" y="222"/>
                  </a:lnTo>
                  <a:lnTo>
                    <a:pt x="530" y="216"/>
                  </a:lnTo>
                  <a:lnTo>
                    <a:pt x="530" y="216"/>
                  </a:lnTo>
                  <a:lnTo>
                    <a:pt x="518" y="226"/>
                  </a:lnTo>
                  <a:lnTo>
                    <a:pt x="516" y="228"/>
                  </a:lnTo>
                  <a:lnTo>
                    <a:pt x="514" y="226"/>
                  </a:lnTo>
                  <a:lnTo>
                    <a:pt x="514" y="222"/>
                  </a:lnTo>
                  <a:lnTo>
                    <a:pt x="516" y="216"/>
                  </a:lnTo>
                  <a:lnTo>
                    <a:pt x="514" y="214"/>
                  </a:lnTo>
                  <a:lnTo>
                    <a:pt x="490" y="210"/>
                  </a:lnTo>
                  <a:lnTo>
                    <a:pt x="490" y="210"/>
                  </a:lnTo>
                  <a:lnTo>
                    <a:pt x="482" y="218"/>
                  </a:lnTo>
                  <a:lnTo>
                    <a:pt x="480" y="218"/>
                  </a:lnTo>
                  <a:lnTo>
                    <a:pt x="480" y="218"/>
                  </a:lnTo>
                  <a:lnTo>
                    <a:pt x="482" y="212"/>
                  </a:lnTo>
                  <a:lnTo>
                    <a:pt x="476" y="212"/>
                  </a:lnTo>
                  <a:lnTo>
                    <a:pt x="476" y="212"/>
                  </a:lnTo>
                  <a:lnTo>
                    <a:pt x="466" y="222"/>
                  </a:lnTo>
                  <a:lnTo>
                    <a:pt x="464" y="224"/>
                  </a:lnTo>
                  <a:lnTo>
                    <a:pt x="460" y="224"/>
                  </a:lnTo>
                  <a:lnTo>
                    <a:pt x="460" y="222"/>
                  </a:lnTo>
                  <a:lnTo>
                    <a:pt x="460" y="218"/>
                  </a:lnTo>
                  <a:lnTo>
                    <a:pt x="460" y="218"/>
                  </a:lnTo>
                  <a:close/>
                  <a:moveTo>
                    <a:pt x="568" y="14"/>
                  </a:moveTo>
                  <a:lnTo>
                    <a:pt x="590" y="12"/>
                  </a:lnTo>
                  <a:lnTo>
                    <a:pt x="582" y="8"/>
                  </a:lnTo>
                  <a:lnTo>
                    <a:pt x="564" y="8"/>
                  </a:lnTo>
                  <a:lnTo>
                    <a:pt x="568" y="14"/>
                  </a:lnTo>
                  <a:close/>
                  <a:moveTo>
                    <a:pt x="578" y="214"/>
                  </a:moveTo>
                  <a:lnTo>
                    <a:pt x="578" y="210"/>
                  </a:lnTo>
                  <a:lnTo>
                    <a:pt x="566" y="208"/>
                  </a:lnTo>
                  <a:lnTo>
                    <a:pt x="564" y="210"/>
                  </a:lnTo>
                  <a:lnTo>
                    <a:pt x="578" y="214"/>
                  </a:lnTo>
                  <a:close/>
                  <a:moveTo>
                    <a:pt x="564" y="14"/>
                  </a:moveTo>
                  <a:lnTo>
                    <a:pt x="564" y="14"/>
                  </a:lnTo>
                  <a:lnTo>
                    <a:pt x="564" y="14"/>
                  </a:lnTo>
                  <a:lnTo>
                    <a:pt x="564" y="12"/>
                  </a:lnTo>
                  <a:lnTo>
                    <a:pt x="562" y="10"/>
                  </a:lnTo>
                  <a:lnTo>
                    <a:pt x="562" y="10"/>
                  </a:lnTo>
                  <a:lnTo>
                    <a:pt x="562" y="8"/>
                  </a:lnTo>
                  <a:lnTo>
                    <a:pt x="560" y="8"/>
                  </a:lnTo>
                  <a:lnTo>
                    <a:pt x="554" y="10"/>
                  </a:lnTo>
                  <a:lnTo>
                    <a:pt x="550" y="18"/>
                  </a:lnTo>
                  <a:lnTo>
                    <a:pt x="550" y="18"/>
                  </a:lnTo>
                  <a:lnTo>
                    <a:pt x="550" y="20"/>
                  </a:lnTo>
                  <a:lnTo>
                    <a:pt x="550" y="20"/>
                  </a:lnTo>
                  <a:lnTo>
                    <a:pt x="552" y="20"/>
                  </a:lnTo>
                  <a:lnTo>
                    <a:pt x="552" y="20"/>
                  </a:lnTo>
                  <a:lnTo>
                    <a:pt x="564" y="14"/>
                  </a:lnTo>
                  <a:lnTo>
                    <a:pt x="564" y="14"/>
                  </a:lnTo>
                  <a:close/>
                  <a:moveTo>
                    <a:pt x="550" y="14"/>
                  </a:moveTo>
                  <a:lnTo>
                    <a:pt x="550" y="14"/>
                  </a:lnTo>
                  <a:lnTo>
                    <a:pt x="550" y="12"/>
                  </a:lnTo>
                  <a:lnTo>
                    <a:pt x="550" y="12"/>
                  </a:lnTo>
                  <a:lnTo>
                    <a:pt x="546" y="14"/>
                  </a:lnTo>
                  <a:lnTo>
                    <a:pt x="546" y="14"/>
                  </a:lnTo>
                  <a:lnTo>
                    <a:pt x="542" y="16"/>
                  </a:lnTo>
                  <a:lnTo>
                    <a:pt x="542" y="18"/>
                  </a:lnTo>
                  <a:lnTo>
                    <a:pt x="538" y="22"/>
                  </a:lnTo>
                  <a:lnTo>
                    <a:pt x="538" y="22"/>
                  </a:lnTo>
                  <a:lnTo>
                    <a:pt x="538" y="24"/>
                  </a:lnTo>
                  <a:lnTo>
                    <a:pt x="538" y="24"/>
                  </a:lnTo>
                  <a:lnTo>
                    <a:pt x="540" y="24"/>
                  </a:lnTo>
                  <a:lnTo>
                    <a:pt x="546" y="22"/>
                  </a:lnTo>
                  <a:lnTo>
                    <a:pt x="550" y="14"/>
                  </a:lnTo>
                  <a:close/>
                  <a:moveTo>
                    <a:pt x="492" y="198"/>
                  </a:moveTo>
                  <a:lnTo>
                    <a:pt x="494" y="196"/>
                  </a:lnTo>
                  <a:lnTo>
                    <a:pt x="490" y="196"/>
                  </a:lnTo>
                  <a:lnTo>
                    <a:pt x="490" y="196"/>
                  </a:lnTo>
                  <a:lnTo>
                    <a:pt x="490" y="196"/>
                  </a:lnTo>
                  <a:lnTo>
                    <a:pt x="490" y="198"/>
                  </a:lnTo>
                  <a:lnTo>
                    <a:pt x="492" y="198"/>
                  </a:lnTo>
                  <a:lnTo>
                    <a:pt x="492" y="198"/>
                  </a:lnTo>
                  <a:close/>
                  <a:moveTo>
                    <a:pt x="494" y="48"/>
                  </a:moveTo>
                  <a:lnTo>
                    <a:pt x="494" y="46"/>
                  </a:lnTo>
                  <a:lnTo>
                    <a:pt x="494" y="46"/>
                  </a:lnTo>
                  <a:lnTo>
                    <a:pt x="494" y="44"/>
                  </a:lnTo>
                  <a:lnTo>
                    <a:pt x="494" y="44"/>
                  </a:lnTo>
                  <a:lnTo>
                    <a:pt x="492" y="44"/>
                  </a:lnTo>
                  <a:lnTo>
                    <a:pt x="492" y="44"/>
                  </a:lnTo>
                  <a:lnTo>
                    <a:pt x="492" y="46"/>
                  </a:lnTo>
                  <a:lnTo>
                    <a:pt x="492" y="48"/>
                  </a:lnTo>
                  <a:lnTo>
                    <a:pt x="492" y="48"/>
                  </a:lnTo>
                  <a:lnTo>
                    <a:pt x="492" y="50"/>
                  </a:lnTo>
                  <a:lnTo>
                    <a:pt x="492" y="50"/>
                  </a:lnTo>
                  <a:lnTo>
                    <a:pt x="492" y="50"/>
                  </a:lnTo>
                  <a:lnTo>
                    <a:pt x="492" y="50"/>
                  </a:lnTo>
                  <a:lnTo>
                    <a:pt x="494" y="48"/>
                  </a:lnTo>
                  <a:lnTo>
                    <a:pt x="494" y="48"/>
                  </a:lnTo>
                  <a:close/>
                  <a:moveTo>
                    <a:pt x="486" y="52"/>
                  </a:moveTo>
                  <a:lnTo>
                    <a:pt x="486" y="50"/>
                  </a:lnTo>
                  <a:lnTo>
                    <a:pt x="486" y="50"/>
                  </a:lnTo>
                  <a:lnTo>
                    <a:pt x="486" y="50"/>
                  </a:lnTo>
                  <a:lnTo>
                    <a:pt x="486" y="50"/>
                  </a:lnTo>
                  <a:lnTo>
                    <a:pt x="486" y="48"/>
                  </a:lnTo>
                  <a:lnTo>
                    <a:pt x="486" y="48"/>
                  </a:lnTo>
                  <a:lnTo>
                    <a:pt x="484" y="50"/>
                  </a:lnTo>
                  <a:lnTo>
                    <a:pt x="484" y="52"/>
                  </a:lnTo>
                  <a:lnTo>
                    <a:pt x="484" y="52"/>
                  </a:lnTo>
                  <a:lnTo>
                    <a:pt x="484" y="54"/>
                  </a:lnTo>
                  <a:lnTo>
                    <a:pt x="484" y="54"/>
                  </a:lnTo>
                  <a:lnTo>
                    <a:pt x="486" y="54"/>
                  </a:lnTo>
                  <a:lnTo>
                    <a:pt x="486" y="54"/>
                  </a:lnTo>
                  <a:lnTo>
                    <a:pt x="486" y="52"/>
                  </a:lnTo>
                  <a:lnTo>
                    <a:pt x="486" y="52"/>
                  </a:lnTo>
                  <a:close/>
                  <a:moveTo>
                    <a:pt x="480" y="58"/>
                  </a:moveTo>
                  <a:lnTo>
                    <a:pt x="480" y="54"/>
                  </a:lnTo>
                  <a:lnTo>
                    <a:pt x="480" y="54"/>
                  </a:lnTo>
                  <a:lnTo>
                    <a:pt x="480" y="54"/>
                  </a:lnTo>
                  <a:lnTo>
                    <a:pt x="480" y="54"/>
                  </a:lnTo>
                  <a:lnTo>
                    <a:pt x="478" y="54"/>
                  </a:lnTo>
                  <a:lnTo>
                    <a:pt x="478" y="54"/>
                  </a:lnTo>
                  <a:lnTo>
                    <a:pt x="478" y="54"/>
                  </a:lnTo>
                  <a:lnTo>
                    <a:pt x="478" y="58"/>
                  </a:lnTo>
                  <a:lnTo>
                    <a:pt x="478" y="58"/>
                  </a:lnTo>
                  <a:lnTo>
                    <a:pt x="478" y="58"/>
                  </a:lnTo>
                  <a:lnTo>
                    <a:pt x="478" y="58"/>
                  </a:lnTo>
                  <a:lnTo>
                    <a:pt x="478" y="58"/>
                  </a:lnTo>
                  <a:lnTo>
                    <a:pt x="478" y="58"/>
                  </a:lnTo>
                  <a:lnTo>
                    <a:pt x="480" y="58"/>
                  </a:lnTo>
                  <a:lnTo>
                    <a:pt x="480" y="58"/>
                  </a:lnTo>
                  <a:close/>
                  <a:moveTo>
                    <a:pt x="474" y="62"/>
                  </a:moveTo>
                  <a:lnTo>
                    <a:pt x="474" y="60"/>
                  </a:lnTo>
                  <a:lnTo>
                    <a:pt x="474" y="60"/>
                  </a:lnTo>
                  <a:lnTo>
                    <a:pt x="472" y="58"/>
                  </a:lnTo>
                  <a:lnTo>
                    <a:pt x="472" y="58"/>
                  </a:lnTo>
                  <a:lnTo>
                    <a:pt x="472" y="58"/>
                  </a:lnTo>
                  <a:lnTo>
                    <a:pt x="472" y="58"/>
                  </a:lnTo>
                  <a:lnTo>
                    <a:pt x="470" y="60"/>
                  </a:lnTo>
                  <a:lnTo>
                    <a:pt x="470" y="62"/>
                  </a:lnTo>
                  <a:lnTo>
                    <a:pt x="470" y="62"/>
                  </a:lnTo>
                  <a:lnTo>
                    <a:pt x="470" y="62"/>
                  </a:lnTo>
                  <a:lnTo>
                    <a:pt x="470" y="62"/>
                  </a:lnTo>
                  <a:lnTo>
                    <a:pt x="472" y="64"/>
                  </a:lnTo>
                  <a:lnTo>
                    <a:pt x="472" y="64"/>
                  </a:lnTo>
                  <a:lnTo>
                    <a:pt x="474" y="62"/>
                  </a:lnTo>
                  <a:lnTo>
                    <a:pt x="474" y="62"/>
                  </a:lnTo>
                  <a:close/>
                  <a:moveTo>
                    <a:pt x="466" y="66"/>
                  </a:moveTo>
                  <a:lnTo>
                    <a:pt x="466" y="64"/>
                  </a:lnTo>
                  <a:lnTo>
                    <a:pt x="466" y="64"/>
                  </a:lnTo>
                  <a:lnTo>
                    <a:pt x="466" y="64"/>
                  </a:lnTo>
                  <a:lnTo>
                    <a:pt x="466" y="64"/>
                  </a:lnTo>
                  <a:lnTo>
                    <a:pt x="464" y="62"/>
                  </a:lnTo>
                  <a:lnTo>
                    <a:pt x="464" y="62"/>
                  </a:lnTo>
                  <a:lnTo>
                    <a:pt x="464" y="64"/>
                  </a:lnTo>
                  <a:lnTo>
                    <a:pt x="464" y="66"/>
                  </a:lnTo>
                  <a:lnTo>
                    <a:pt x="464" y="66"/>
                  </a:lnTo>
                  <a:lnTo>
                    <a:pt x="464" y="68"/>
                  </a:lnTo>
                  <a:lnTo>
                    <a:pt x="464" y="68"/>
                  </a:lnTo>
                  <a:lnTo>
                    <a:pt x="464" y="68"/>
                  </a:lnTo>
                  <a:lnTo>
                    <a:pt x="464" y="68"/>
                  </a:lnTo>
                  <a:lnTo>
                    <a:pt x="466" y="66"/>
                  </a:lnTo>
                  <a:lnTo>
                    <a:pt x="466" y="66"/>
                  </a:lnTo>
                  <a:close/>
                  <a:moveTo>
                    <a:pt x="460" y="72"/>
                  </a:moveTo>
                  <a:lnTo>
                    <a:pt x="460" y="68"/>
                  </a:lnTo>
                  <a:lnTo>
                    <a:pt x="460" y="68"/>
                  </a:lnTo>
                  <a:lnTo>
                    <a:pt x="458" y="68"/>
                  </a:lnTo>
                  <a:lnTo>
                    <a:pt x="458" y="68"/>
                  </a:lnTo>
                  <a:lnTo>
                    <a:pt x="458" y="68"/>
                  </a:lnTo>
                  <a:lnTo>
                    <a:pt x="458" y="68"/>
                  </a:lnTo>
                  <a:lnTo>
                    <a:pt x="456" y="68"/>
                  </a:lnTo>
                  <a:lnTo>
                    <a:pt x="456" y="72"/>
                  </a:lnTo>
                  <a:lnTo>
                    <a:pt x="456" y="72"/>
                  </a:lnTo>
                  <a:lnTo>
                    <a:pt x="458" y="72"/>
                  </a:lnTo>
                  <a:lnTo>
                    <a:pt x="458" y="72"/>
                  </a:lnTo>
                  <a:lnTo>
                    <a:pt x="458" y="72"/>
                  </a:lnTo>
                  <a:lnTo>
                    <a:pt x="458" y="72"/>
                  </a:lnTo>
                  <a:lnTo>
                    <a:pt x="460" y="72"/>
                  </a:lnTo>
                  <a:lnTo>
                    <a:pt x="460" y="72"/>
                  </a:lnTo>
                  <a:close/>
                  <a:moveTo>
                    <a:pt x="458" y="198"/>
                  </a:moveTo>
                  <a:lnTo>
                    <a:pt x="458" y="196"/>
                  </a:lnTo>
                  <a:lnTo>
                    <a:pt x="446" y="196"/>
                  </a:lnTo>
                  <a:lnTo>
                    <a:pt x="446" y="198"/>
                  </a:lnTo>
                  <a:lnTo>
                    <a:pt x="458" y="198"/>
                  </a:lnTo>
                  <a:close/>
                  <a:moveTo>
                    <a:pt x="452" y="76"/>
                  </a:moveTo>
                  <a:lnTo>
                    <a:pt x="452" y="74"/>
                  </a:lnTo>
                  <a:lnTo>
                    <a:pt x="452" y="74"/>
                  </a:lnTo>
                  <a:lnTo>
                    <a:pt x="452" y="72"/>
                  </a:lnTo>
                  <a:lnTo>
                    <a:pt x="452" y="72"/>
                  </a:lnTo>
                  <a:lnTo>
                    <a:pt x="452" y="72"/>
                  </a:lnTo>
                  <a:lnTo>
                    <a:pt x="452" y="72"/>
                  </a:lnTo>
                  <a:lnTo>
                    <a:pt x="450" y="74"/>
                  </a:lnTo>
                  <a:lnTo>
                    <a:pt x="450" y="76"/>
                  </a:lnTo>
                  <a:lnTo>
                    <a:pt x="450" y="76"/>
                  </a:lnTo>
                  <a:lnTo>
                    <a:pt x="450" y="76"/>
                  </a:lnTo>
                  <a:lnTo>
                    <a:pt x="450" y="76"/>
                  </a:lnTo>
                  <a:lnTo>
                    <a:pt x="452" y="78"/>
                  </a:lnTo>
                  <a:lnTo>
                    <a:pt x="452" y="78"/>
                  </a:lnTo>
                  <a:lnTo>
                    <a:pt x="452" y="76"/>
                  </a:lnTo>
                  <a:lnTo>
                    <a:pt x="452" y="76"/>
                  </a:lnTo>
                  <a:close/>
                  <a:moveTo>
                    <a:pt x="444" y="226"/>
                  </a:moveTo>
                  <a:lnTo>
                    <a:pt x="450" y="214"/>
                  </a:lnTo>
                  <a:lnTo>
                    <a:pt x="424" y="214"/>
                  </a:lnTo>
                  <a:lnTo>
                    <a:pt x="424" y="214"/>
                  </a:lnTo>
                  <a:lnTo>
                    <a:pt x="420" y="214"/>
                  </a:lnTo>
                  <a:lnTo>
                    <a:pt x="418" y="216"/>
                  </a:lnTo>
                  <a:lnTo>
                    <a:pt x="418" y="218"/>
                  </a:lnTo>
                  <a:lnTo>
                    <a:pt x="420" y="236"/>
                  </a:lnTo>
                  <a:lnTo>
                    <a:pt x="424" y="238"/>
                  </a:lnTo>
                  <a:lnTo>
                    <a:pt x="424" y="238"/>
                  </a:lnTo>
                  <a:lnTo>
                    <a:pt x="430" y="228"/>
                  </a:lnTo>
                  <a:lnTo>
                    <a:pt x="434" y="224"/>
                  </a:lnTo>
                  <a:lnTo>
                    <a:pt x="438" y="222"/>
                  </a:lnTo>
                  <a:lnTo>
                    <a:pt x="440" y="224"/>
                  </a:lnTo>
                  <a:lnTo>
                    <a:pt x="444" y="226"/>
                  </a:lnTo>
                  <a:close/>
                  <a:moveTo>
                    <a:pt x="446" y="80"/>
                  </a:moveTo>
                  <a:lnTo>
                    <a:pt x="446" y="78"/>
                  </a:lnTo>
                  <a:lnTo>
                    <a:pt x="446" y="78"/>
                  </a:lnTo>
                  <a:lnTo>
                    <a:pt x="446" y="76"/>
                  </a:lnTo>
                  <a:lnTo>
                    <a:pt x="446" y="76"/>
                  </a:lnTo>
                  <a:lnTo>
                    <a:pt x="444" y="76"/>
                  </a:lnTo>
                  <a:lnTo>
                    <a:pt x="444" y="76"/>
                  </a:lnTo>
                  <a:lnTo>
                    <a:pt x="444" y="78"/>
                  </a:lnTo>
                  <a:lnTo>
                    <a:pt x="444" y="80"/>
                  </a:lnTo>
                  <a:lnTo>
                    <a:pt x="444" y="80"/>
                  </a:lnTo>
                  <a:lnTo>
                    <a:pt x="444" y="82"/>
                  </a:lnTo>
                  <a:lnTo>
                    <a:pt x="444" y="82"/>
                  </a:lnTo>
                  <a:lnTo>
                    <a:pt x="444" y="82"/>
                  </a:lnTo>
                  <a:lnTo>
                    <a:pt x="444" y="82"/>
                  </a:lnTo>
                  <a:lnTo>
                    <a:pt x="446" y="80"/>
                  </a:lnTo>
                  <a:lnTo>
                    <a:pt x="446" y="80"/>
                  </a:lnTo>
                  <a:close/>
                  <a:moveTo>
                    <a:pt x="440" y="84"/>
                  </a:moveTo>
                  <a:lnTo>
                    <a:pt x="440" y="82"/>
                  </a:lnTo>
                  <a:lnTo>
                    <a:pt x="440" y="82"/>
                  </a:lnTo>
                  <a:lnTo>
                    <a:pt x="440" y="82"/>
                  </a:lnTo>
                  <a:lnTo>
                    <a:pt x="440" y="82"/>
                  </a:lnTo>
                  <a:lnTo>
                    <a:pt x="438" y="80"/>
                  </a:lnTo>
                  <a:lnTo>
                    <a:pt x="438" y="80"/>
                  </a:lnTo>
                  <a:lnTo>
                    <a:pt x="438" y="82"/>
                  </a:lnTo>
                  <a:lnTo>
                    <a:pt x="438" y="84"/>
                  </a:lnTo>
                  <a:lnTo>
                    <a:pt x="438" y="84"/>
                  </a:lnTo>
                  <a:lnTo>
                    <a:pt x="438" y="86"/>
                  </a:lnTo>
                  <a:lnTo>
                    <a:pt x="438" y="86"/>
                  </a:lnTo>
                  <a:lnTo>
                    <a:pt x="438" y="86"/>
                  </a:lnTo>
                  <a:lnTo>
                    <a:pt x="438" y="86"/>
                  </a:lnTo>
                  <a:lnTo>
                    <a:pt x="440" y="84"/>
                  </a:lnTo>
                  <a:lnTo>
                    <a:pt x="440" y="84"/>
                  </a:lnTo>
                  <a:close/>
                  <a:moveTo>
                    <a:pt x="434" y="90"/>
                  </a:moveTo>
                  <a:lnTo>
                    <a:pt x="434" y="88"/>
                  </a:lnTo>
                  <a:lnTo>
                    <a:pt x="434" y="88"/>
                  </a:lnTo>
                  <a:lnTo>
                    <a:pt x="432" y="86"/>
                  </a:lnTo>
                  <a:lnTo>
                    <a:pt x="432" y="86"/>
                  </a:lnTo>
                  <a:lnTo>
                    <a:pt x="432" y="86"/>
                  </a:lnTo>
                  <a:lnTo>
                    <a:pt x="432" y="86"/>
                  </a:lnTo>
                  <a:lnTo>
                    <a:pt x="430" y="88"/>
                  </a:lnTo>
                  <a:lnTo>
                    <a:pt x="430" y="90"/>
                  </a:lnTo>
                  <a:lnTo>
                    <a:pt x="430" y="90"/>
                  </a:lnTo>
                  <a:lnTo>
                    <a:pt x="430" y="90"/>
                  </a:lnTo>
                  <a:lnTo>
                    <a:pt x="430" y="90"/>
                  </a:lnTo>
                  <a:lnTo>
                    <a:pt x="432" y="92"/>
                  </a:lnTo>
                  <a:lnTo>
                    <a:pt x="432" y="92"/>
                  </a:lnTo>
                  <a:lnTo>
                    <a:pt x="434" y="90"/>
                  </a:lnTo>
                  <a:lnTo>
                    <a:pt x="434" y="90"/>
                  </a:lnTo>
                  <a:close/>
                  <a:moveTo>
                    <a:pt x="426" y="94"/>
                  </a:moveTo>
                  <a:lnTo>
                    <a:pt x="426" y="92"/>
                  </a:lnTo>
                  <a:lnTo>
                    <a:pt x="426" y="92"/>
                  </a:lnTo>
                  <a:lnTo>
                    <a:pt x="426" y="90"/>
                  </a:lnTo>
                  <a:lnTo>
                    <a:pt x="426" y="90"/>
                  </a:lnTo>
                  <a:lnTo>
                    <a:pt x="424" y="90"/>
                  </a:lnTo>
                  <a:lnTo>
                    <a:pt x="424" y="90"/>
                  </a:lnTo>
                  <a:lnTo>
                    <a:pt x="424" y="92"/>
                  </a:lnTo>
                  <a:lnTo>
                    <a:pt x="424" y="94"/>
                  </a:lnTo>
                  <a:lnTo>
                    <a:pt x="424" y="94"/>
                  </a:lnTo>
                  <a:lnTo>
                    <a:pt x="424" y="96"/>
                  </a:lnTo>
                  <a:lnTo>
                    <a:pt x="424" y="96"/>
                  </a:lnTo>
                  <a:lnTo>
                    <a:pt x="424" y="96"/>
                  </a:lnTo>
                  <a:lnTo>
                    <a:pt x="424" y="96"/>
                  </a:lnTo>
                  <a:lnTo>
                    <a:pt x="426" y="94"/>
                  </a:lnTo>
                  <a:lnTo>
                    <a:pt x="426" y="94"/>
                  </a:lnTo>
                  <a:close/>
                  <a:moveTo>
                    <a:pt x="420" y="98"/>
                  </a:moveTo>
                  <a:lnTo>
                    <a:pt x="420" y="96"/>
                  </a:lnTo>
                  <a:lnTo>
                    <a:pt x="420" y="96"/>
                  </a:lnTo>
                  <a:lnTo>
                    <a:pt x="420" y="96"/>
                  </a:lnTo>
                  <a:lnTo>
                    <a:pt x="420" y="96"/>
                  </a:lnTo>
                  <a:lnTo>
                    <a:pt x="418" y="94"/>
                  </a:lnTo>
                  <a:lnTo>
                    <a:pt x="418" y="94"/>
                  </a:lnTo>
                  <a:lnTo>
                    <a:pt x="416" y="96"/>
                  </a:lnTo>
                  <a:lnTo>
                    <a:pt x="416" y="98"/>
                  </a:lnTo>
                  <a:lnTo>
                    <a:pt x="416" y="98"/>
                  </a:lnTo>
                  <a:lnTo>
                    <a:pt x="418" y="100"/>
                  </a:lnTo>
                  <a:lnTo>
                    <a:pt x="418" y="100"/>
                  </a:lnTo>
                  <a:lnTo>
                    <a:pt x="418" y="100"/>
                  </a:lnTo>
                  <a:lnTo>
                    <a:pt x="418" y="100"/>
                  </a:lnTo>
                  <a:lnTo>
                    <a:pt x="420" y="98"/>
                  </a:lnTo>
                  <a:lnTo>
                    <a:pt x="420" y="98"/>
                  </a:lnTo>
                  <a:close/>
                  <a:moveTo>
                    <a:pt x="414" y="104"/>
                  </a:moveTo>
                  <a:lnTo>
                    <a:pt x="414" y="100"/>
                  </a:lnTo>
                  <a:lnTo>
                    <a:pt x="414" y="100"/>
                  </a:lnTo>
                  <a:lnTo>
                    <a:pt x="412" y="100"/>
                  </a:lnTo>
                  <a:lnTo>
                    <a:pt x="412" y="100"/>
                  </a:lnTo>
                  <a:lnTo>
                    <a:pt x="412" y="100"/>
                  </a:lnTo>
                  <a:lnTo>
                    <a:pt x="412" y="100"/>
                  </a:lnTo>
                  <a:lnTo>
                    <a:pt x="410" y="100"/>
                  </a:lnTo>
                  <a:lnTo>
                    <a:pt x="410" y="104"/>
                  </a:lnTo>
                  <a:lnTo>
                    <a:pt x="410" y="104"/>
                  </a:lnTo>
                  <a:lnTo>
                    <a:pt x="412" y="104"/>
                  </a:lnTo>
                  <a:lnTo>
                    <a:pt x="412" y="104"/>
                  </a:lnTo>
                  <a:lnTo>
                    <a:pt x="412" y="104"/>
                  </a:lnTo>
                  <a:lnTo>
                    <a:pt x="412" y="104"/>
                  </a:lnTo>
                  <a:lnTo>
                    <a:pt x="414" y="104"/>
                  </a:lnTo>
                  <a:lnTo>
                    <a:pt x="414" y="104"/>
                  </a:lnTo>
                  <a:close/>
                  <a:moveTo>
                    <a:pt x="406" y="108"/>
                  </a:moveTo>
                  <a:lnTo>
                    <a:pt x="406" y="106"/>
                  </a:lnTo>
                  <a:lnTo>
                    <a:pt x="406" y="106"/>
                  </a:lnTo>
                  <a:lnTo>
                    <a:pt x="406" y="104"/>
                  </a:lnTo>
                  <a:lnTo>
                    <a:pt x="406" y="104"/>
                  </a:lnTo>
                  <a:lnTo>
                    <a:pt x="406" y="104"/>
                  </a:lnTo>
                  <a:lnTo>
                    <a:pt x="406" y="104"/>
                  </a:lnTo>
                  <a:lnTo>
                    <a:pt x="404" y="106"/>
                  </a:lnTo>
                  <a:lnTo>
                    <a:pt x="404" y="108"/>
                  </a:lnTo>
                  <a:lnTo>
                    <a:pt x="404" y="108"/>
                  </a:lnTo>
                  <a:lnTo>
                    <a:pt x="404" y="108"/>
                  </a:lnTo>
                  <a:lnTo>
                    <a:pt x="404" y="108"/>
                  </a:lnTo>
                  <a:lnTo>
                    <a:pt x="406" y="110"/>
                  </a:lnTo>
                  <a:lnTo>
                    <a:pt x="406" y="110"/>
                  </a:lnTo>
                  <a:lnTo>
                    <a:pt x="406" y="108"/>
                  </a:lnTo>
                  <a:lnTo>
                    <a:pt x="406" y="108"/>
                  </a:lnTo>
                  <a:close/>
                  <a:moveTo>
                    <a:pt x="400" y="112"/>
                  </a:moveTo>
                  <a:lnTo>
                    <a:pt x="400" y="110"/>
                  </a:lnTo>
                  <a:lnTo>
                    <a:pt x="400" y="110"/>
                  </a:lnTo>
                  <a:lnTo>
                    <a:pt x="400" y="108"/>
                  </a:lnTo>
                  <a:lnTo>
                    <a:pt x="400" y="108"/>
                  </a:lnTo>
                  <a:lnTo>
                    <a:pt x="398" y="108"/>
                  </a:lnTo>
                  <a:lnTo>
                    <a:pt x="398" y="108"/>
                  </a:lnTo>
                  <a:lnTo>
                    <a:pt x="398" y="110"/>
                  </a:lnTo>
                  <a:lnTo>
                    <a:pt x="398" y="112"/>
                  </a:lnTo>
                  <a:lnTo>
                    <a:pt x="398" y="112"/>
                  </a:lnTo>
                  <a:lnTo>
                    <a:pt x="398" y="114"/>
                  </a:lnTo>
                  <a:lnTo>
                    <a:pt x="398" y="114"/>
                  </a:lnTo>
                  <a:lnTo>
                    <a:pt x="398" y="114"/>
                  </a:lnTo>
                  <a:lnTo>
                    <a:pt x="398" y="114"/>
                  </a:lnTo>
                  <a:lnTo>
                    <a:pt x="400" y="112"/>
                  </a:lnTo>
                  <a:lnTo>
                    <a:pt x="400" y="112"/>
                  </a:lnTo>
                  <a:close/>
                  <a:moveTo>
                    <a:pt x="390" y="120"/>
                  </a:moveTo>
                  <a:lnTo>
                    <a:pt x="390" y="118"/>
                  </a:lnTo>
                  <a:lnTo>
                    <a:pt x="390" y="118"/>
                  </a:lnTo>
                  <a:lnTo>
                    <a:pt x="390" y="116"/>
                  </a:lnTo>
                  <a:lnTo>
                    <a:pt x="390" y="116"/>
                  </a:lnTo>
                  <a:lnTo>
                    <a:pt x="390" y="116"/>
                  </a:lnTo>
                  <a:lnTo>
                    <a:pt x="390" y="116"/>
                  </a:lnTo>
                  <a:lnTo>
                    <a:pt x="388" y="118"/>
                  </a:lnTo>
                  <a:lnTo>
                    <a:pt x="388" y="120"/>
                  </a:lnTo>
                  <a:lnTo>
                    <a:pt x="388" y="120"/>
                  </a:lnTo>
                  <a:lnTo>
                    <a:pt x="388" y="120"/>
                  </a:lnTo>
                  <a:lnTo>
                    <a:pt x="388" y="120"/>
                  </a:lnTo>
                  <a:lnTo>
                    <a:pt x="390" y="122"/>
                  </a:lnTo>
                  <a:lnTo>
                    <a:pt x="390" y="122"/>
                  </a:lnTo>
                  <a:lnTo>
                    <a:pt x="390" y="120"/>
                  </a:lnTo>
                  <a:lnTo>
                    <a:pt x="390" y="120"/>
                  </a:lnTo>
                  <a:close/>
                  <a:moveTo>
                    <a:pt x="382" y="118"/>
                  </a:moveTo>
                  <a:lnTo>
                    <a:pt x="382" y="118"/>
                  </a:lnTo>
                  <a:lnTo>
                    <a:pt x="382" y="116"/>
                  </a:lnTo>
                  <a:lnTo>
                    <a:pt x="382" y="116"/>
                  </a:lnTo>
                  <a:lnTo>
                    <a:pt x="378" y="118"/>
                  </a:lnTo>
                  <a:lnTo>
                    <a:pt x="378" y="118"/>
                  </a:lnTo>
                  <a:lnTo>
                    <a:pt x="378" y="120"/>
                  </a:lnTo>
                  <a:lnTo>
                    <a:pt x="376" y="124"/>
                  </a:lnTo>
                  <a:lnTo>
                    <a:pt x="376" y="126"/>
                  </a:lnTo>
                  <a:lnTo>
                    <a:pt x="376" y="126"/>
                  </a:lnTo>
                  <a:lnTo>
                    <a:pt x="378" y="132"/>
                  </a:lnTo>
                  <a:lnTo>
                    <a:pt x="380" y="134"/>
                  </a:lnTo>
                  <a:lnTo>
                    <a:pt x="382" y="134"/>
                  </a:lnTo>
                  <a:lnTo>
                    <a:pt x="382" y="134"/>
                  </a:lnTo>
                  <a:lnTo>
                    <a:pt x="382" y="126"/>
                  </a:lnTo>
                  <a:lnTo>
                    <a:pt x="382" y="118"/>
                  </a:lnTo>
                  <a:lnTo>
                    <a:pt x="382" y="118"/>
                  </a:lnTo>
                  <a:close/>
                  <a:moveTo>
                    <a:pt x="238" y="212"/>
                  </a:moveTo>
                  <a:lnTo>
                    <a:pt x="276" y="184"/>
                  </a:lnTo>
                  <a:lnTo>
                    <a:pt x="268" y="182"/>
                  </a:lnTo>
                  <a:lnTo>
                    <a:pt x="268" y="182"/>
                  </a:lnTo>
                  <a:lnTo>
                    <a:pt x="264" y="188"/>
                  </a:lnTo>
                  <a:lnTo>
                    <a:pt x="262" y="186"/>
                  </a:lnTo>
                  <a:lnTo>
                    <a:pt x="262" y="186"/>
                  </a:lnTo>
                  <a:lnTo>
                    <a:pt x="264" y="180"/>
                  </a:lnTo>
                  <a:lnTo>
                    <a:pt x="252" y="176"/>
                  </a:lnTo>
                  <a:lnTo>
                    <a:pt x="252" y="176"/>
                  </a:lnTo>
                  <a:lnTo>
                    <a:pt x="252" y="174"/>
                  </a:lnTo>
                  <a:lnTo>
                    <a:pt x="250" y="174"/>
                  </a:lnTo>
                  <a:lnTo>
                    <a:pt x="250" y="176"/>
                  </a:lnTo>
                  <a:lnTo>
                    <a:pt x="216" y="170"/>
                  </a:lnTo>
                  <a:lnTo>
                    <a:pt x="216" y="170"/>
                  </a:lnTo>
                  <a:lnTo>
                    <a:pt x="212" y="174"/>
                  </a:lnTo>
                  <a:lnTo>
                    <a:pt x="208" y="178"/>
                  </a:lnTo>
                  <a:lnTo>
                    <a:pt x="200" y="182"/>
                  </a:lnTo>
                  <a:lnTo>
                    <a:pt x="226" y="210"/>
                  </a:lnTo>
                  <a:lnTo>
                    <a:pt x="226" y="210"/>
                  </a:lnTo>
                  <a:lnTo>
                    <a:pt x="230" y="214"/>
                  </a:lnTo>
                  <a:lnTo>
                    <a:pt x="234" y="214"/>
                  </a:lnTo>
                  <a:lnTo>
                    <a:pt x="238" y="212"/>
                  </a:lnTo>
                  <a:lnTo>
                    <a:pt x="238" y="212"/>
                  </a:lnTo>
                  <a:close/>
                  <a:moveTo>
                    <a:pt x="274" y="166"/>
                  </a:moveTo>
                  <a:lnTo>
                    <a:pt x="274" y="164"/>
                  </a:lnTo>
                  <a:lnTo>
                    <a:pt x="252" y="158"/>
                  </a:lnTo>
                  <a:lnTo>
                    <a:pt x="228" y="158"/>
                  </a:lnTo>
                  <a:lnTo>
                    <a:pt x="228" y="158"/>
                  </a:lnTo>
                  <a:lnTo>
                    <a:pt x="262" y="162"/>
                  </a:lnTo>
                  <a:lnTo>
                    <a:pt x="274" y="166"/>
                  </a:lnTo>
                  <a:close/>
                  <a:moveTo>
                    <a:pt x="214" y="158"/>
                  </a:moveTo>
                  <a:lnTo>
                    <a:pt x="216" y="156"/>
                  </a:lnTo>
                  <a:lnTo>
                    <a:pt x="176" y="152"/>
                  </a:lnTo>
                  <a:lnTo>
                    <a:pt x="176" y="152"/>
                  </a:lnTo>
                  <a:lnTo>
                    <a:pt x="214" y="158"/>
                  </a:lnTo>
                  <a:close/>
                  <a:moveTo>
                    <a:pt x="202" y="168"/>
                  </a:moveTo>
                  <a:lnTo>
                    <a:pt x="186" y="168"/>
                  </a:lnTo>
                  <a:lnTo>
                    <a:pt x="198" y="180"/>
                  </a:lnTo>
                  <a:lnTo>
                    <a:pt x="198" y="180"/>
                  </a:lnTo>
                  <a:lnTo>
                    <a:pt x="202" y="168"/>
                  </a:lnTo>
                  <a:lnTo>
                    <a:pt x="202"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grpSp>
          <p:nvGrpSpPr>
            <p:cNvPr id="62" name="Group 30"/>
            <p:cNvGrpSpPr/>
            <p:nvPr/>
          </p:nvGrpSpPr>
          <p:grpSpPr>
            <a:xfrm>
              <a:off x="450850" y="6053137"/>
              <a:ext cx="708487" cy="435992"/>
              <a:chOff x="5519738" y="3235325"/>
              <a:chExt cx="825500" cy="508000"/>
            </a:xfrm>
            <a:grpFill/>
          </p:grpSpPr>
          <p:sp>
            <p:nvSpPr>
              <p:cNvPr id="65" name="Freeform 57"/>
              <p:cNvSpPr>
                <a:spLocks/>
              </p:cNvSpPr>
              <p:nvPr/>
            </p:nvSpPr>
            <p:spPr bwMode="auto">
              <a:xfrm>
                <a:off x="5770563" y="3590925"/>
                <a:ext cx="3175" cy="9525"/>
              </a:xfrm>
              <a:custGeom>
                <a:avLst/>
                <a:gdLst>
                  <a:gd name="T0" fmla="*/ 2 w 2"/>
                  <a:gd name="T1" fmla="*/ 0 h 6"/>
                  <a:gd name="T2" fmla="*/ 2 w 2"/>
                  <a:gd name="T3" fmla="*/ 6 h 6"/>
                  <a:gd name="T4" fmla="*/ 0 w 2"/>
                  <a:gd name="T5" fmla="*/ 2 h 6"/>
                  <a:gd name="T6" fmla="*/ 2 w 2"/>
                  <a:gd name="T7" fmla="*/ 0 h 6"/>
                </a:gdLst>
                <a:ahLst/>
                <a:cxnLst>
                  <a:cxn ang="0">
                    <a:pos x="T0" y="T1"/>
                  </a:cxn>
                  <a:cxn ang="0">
                    <a:pos x="T2" y="T3"/>
                  </a:cxn>
                  <a:cxn ang="0">
                    <a:pos x="T4" y="T5"/>
                  </a:cxn>
                  <a:cxn ang="0">
                    <a:pos x="T6" y="T7"/>
                  </a:cxn>
                </a:cxnLst>
                <a:rect l="0" t="0" r="r" b="b"/>
                <a:pathLst>
                  <a:path w="2" h="6">
                    <a:moveTo>
                      <a:pt x="2" y="0"/>
                    </a:moveTo>
                    <a:lnTo>
                      <a:pt x="2" y="6"/>
                    </a:lnTo>
                    <a:lnTo>
                      <a:pt x="0" y="2"/>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66" name="Freeform 58"/>
              <p:cNvSpPr>
                <a:spLocks/>
              </p:cNvSpPr>
              <p:nvPr/>
            </p:nvSpPr>
            <p:spPr bwMode="auto">
              <a:xfrm>
                <a:off x="5789613" y="3571875"/>
                <a:ext cx="6350" cy="25400"/>
              </a:xfrm>
              <a:custGeom>
                <a:avLst/>
                <a:gdLst>
                  <a:gd name="T0" fmla="*/ 0 w 4"/>
                  <a:gd name="T1" fmla="*/ 0 h 16"/>
                  <a:gd name="T2" fmla="*/ 4 w 4"/>
                  <a:gd name="T3" fmla="*/ 10 h 16"/>
                  <a:gd name="T4" fmla="*/ 0 w 4"/>
                  <a:gd name="T5" fmla="*/ 16 h 16"/>
                  <a:gd name="T6" fmla="*/ 0 w 4"/>
                  <a:gd name="T7" fmla="*/ 0 h 16"/>
                </a:gdLst>
                <a:ahLst/>
                <a:cxnLst>
                  <a:cxn ang="0">
                    <a:pos x="T0" y="T1"/>
                  </a:cxn>
                  <a:cxn ang="0">
                    <a:pos x="T2" y="T3"/>
                  </a:cxn>
                  <a:cxn ang="0">
                    <a:pos x="T4" y="T5"/>
                  </a:cxn>
                  <a:cxn ang="0">
                    <a:pos x="T6" y="T7"/>
                  </a:cxn>
                </a:cxnLst>
                <a:rect l="0" t="0" r="r" b="b"/>
                <a:pathLst>
                  <a:path w="4" h="16">
                    <a:moveTo>
                      <a:pt x="0" y="0"/>
                    </a:moveTo>
                    <a:lnTo>
                      <a:pt x="4" y="10"/>
                    </a:lnTo>
                    <a:lnTo>
                      <a:pt x="0" y="1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67" name="Freeform 59"/>
              <p:cNvSpPr>
                <a:spLocks/>
              </p:cNvSpPr>
              <p:nvPr/>
            </p:nvSpPr>
            <p:spPr bwMode="auto">
              <a:xfrm>
                <a:off x="5799138" y="3622675"/>
                <a:ext cx="3175" cy="19050"/>
              </a:xfrm>
              <a:custGeom>
                <a:avLst/>
                <a:gdLst>
                  <a:gd name="T0" fmla="*/ 0 w 2"/>
                  <a:gd name="T1" fmla="*/ 0 h 12"/>
                  <a:gd name="T2" fmla="*/ 2 w 2"/>
                  <a:gd name="T3" fmla="*/ 12 h 12"/>
                  <a:gd name="T4" fmla="*/ 0 w 2"/>
                  <a:gd name="T5" fmla="*/ 10 h 12"/>
                  <a:gd name="T6" fmla="*/ 0 w 2"/>
                  <a:gd name="T7" fmla="*/ 2 h 12"/>
                  <a:gd name="T8" fmla="*/ 0 w 2"/>
                  <a:gd name="T9" fmla="*/ 0 h 12"/>
                </a:gdLst>
                <a:ahLst/>
                <a:cxnLst>
                  <a:cxn ang="0">
                    <a:pos x="T0" y="T1"/>
                  </a:cxn>
                  <a:cxn ang="0">
                    <a:pos x="T2" y="T3"/>
                  </a:cxn>
                  <a:cxn ang="0">
                    <a:pos x="T4" y="T5"/>
                  </a:cxn>
                  <a:cxn ang="0">
                    <a:pos x="T6" y="T7"/>
                  </a:cxn>
                  <a:cxn ang="0">
                    <a:pos x="T8" y="T9"/>
                  </a:cxn>
                </a:cxnLst>
                <a:rect l="0" t="0" r="r" b="b"/>
                <a:pathLst>
                  <a:path w="2" h="12">
                    <a:moveTo>
                      <a:pt x="0" y="0"/>
                    </a:moveTo>
                    <a:lnTo>
                      <a:pt x="2" y="12"/>
                    </a:lnTo>
                    <a:lnTo>
                      <a:pt x="0" y="10"/>
                    </a:lnTo>
                    <a:lnTo>
                      <a:pt x="0"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68" name="Freeform 60"/>
              <p:cNvSpPr>
                <a:spLocks/>
              </p:cNvSpPr>
              <p:nvPr/>
            </p:nvSpPr>
            <p:spPr bwMode="auto">
              <a:xfrm>
                <a:off x="5770563" y="3670300"/>
                <a:ext cx="3175" cy="9525"/>
              </a:xfrm>
              <a:custGeom>
                <a:avLst/>
                <a:gdLst>
                  <a:gd name="T0" fmla="*/ 2 w 2"/>
                  <a:gd name="T1" fmla="*/ 0 h 6"/>
                  <a:gd name="T2" fmla="*/ 2 w 2"/>
                  <a:gd name="T3" fmla="*/ 6 h 6"/>
                  <a:gd name="T4" fmla="*/ 0 w 2"/>
                  <a:gd name="T5" fmla="*/ 4 h 6"/>
                  <a:gd name="T6" fmla="*/ 2 w 2"/>
                  <a:gd name="T7" fmla="*/ 0 h 6"/>
                </a:gdLst>
                <a:ahLst/>
                <a:cxnLst>
                  <a:cxn ang="0">
                    <a:pos x="T0" y="T1"/>
                  </a:cxn>
                  <a:cxn ang="0">
                    <a:pos x="T2" y="T3"/>
                  </a:cxn>
                  <a:cxn ang="0">
                    <a:pos x="T4" y="T5"/>
                  </a:cxn>
                  <a:cxn ang="0">
                    <a:pos x="T6" y="T7"/>
                  </a:cxn>
                </a:cxnLst>
                <a:rect l="0" t="0" r="r" b="b"/>
                <a:pathLst>
                  <a:path w="2" h="6">
                    <a:moveTo>
                      <a:pt x="2" y="0"/>
                    </a:moveTo>
                    <a:lnTo>
                      <a:pt x="2" y="6"/>
                    </a:lnTo>
                    <a:lnTo>
                      <a:pt x="0" y="4"/>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69" name="Freeform 61"/>
              <p:cNvSpPr>
                <a:spLocks/>
              </p:cNvSpPr>
              <p:nvPr/>
            </p:nvSpPr>
            <p:spPr bwMode="auto">
              <a:xfrm>
                <a:off x="5792788" y="3670300"/>
                <a:ext cx="6350" cy="22225"/>
              </a:xfrm>
              <a:custGeom>
                <a:avLst/>
                <a:gdLst>
                  <a:gd name="T0" fmla="*/ 4 w 4"/>
                  <a:gd name="T1" fmla="*/ 4 h 14"/>
                  <a:gd name="T2" fmla="*/ 0 w 4"/>
                  <a:gd name="T3" fmla="*/ 14 h 14"/>
                  <a:gd name="T4" fmla="*/ 0 w 4"/>
                  <a:gd name="T5" fmla="*/ 0 h 14"/>
                  <a:gd name="T6" fmla="*/ 4 w 4"/>
                  <a:gd name="T7" fmla="*/ 4 h 14"/>
                </a:gdLst>
                <a:ahLst/>
                <a:cxnLst>
                  <a:cxn ang="0">
                    <a:pos x="T0" y="T1"/>
                  </a:cxn>
                  <a:cxn ang="0">
                    <a:pos x="T2" y="T3"/>
                  </a:cxn>
                  <a:cxn ang="0">
                    <a:pos x="T4" y="T5"/>
                  </a:cxn>
                  <a:cxn ang="0">
                    <a:pos x="T6" y="T7"/>
                  </a:cxn>
                </a:cxnLst>
                <a:rect l="0" t="0" r="r" b="b"/>
                <a:pathLst>
                  <a:path w="4" h="14">
                    <a:moveTo>
                      <a:pt x="4" y="4"/>
                    </a:moveTo>
                    <a:lnTo>
                      <a:pt x="0" y="14"/>
                    </a:lnTo>
                    <a:lnTo>
                      <a:pt x="0" y="0"/>
                    </a:lnTo>
                    <a:lnTo>
                      <a:pt x="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70" name="Freeform 62"/>
              <p:cNvSpPr>
                <a:spLocks/>
              </p:cNvSpPr>
              <p:nvPr/>
            </p:nvSpPr>
            <p:spPr bwMode="auto">
              <a:xfrm>
                <a:off x="5545138" y="3527425"/>
                <a:ext cx="3175" cy="6350"/>
              </a:xfrm>
              <a:custGeom>
                <a:avLst/>
                <a:gdLst>
                  <a:gd name="T0" fmla="*/ 0 w 2"/>
                  <a:gd name="T1" fmla="*/ 0 h 4"/>
                  <a:gd name="T2" fmla="*/ 2 w 2"/>
                  <a:gd name="T3" fmla="*/ 4 h 4"/>
                  <a:gd name="T4" fmla="*/ 0 w 2"/>
                  <a:gd name="T5" fmla="*/ 2 h 4"/>
                  <a:gd name="T6" fmla="*/ 0 w 2"/>
                  <a:gd name="T7" fmla="*/ 0 h 4"/>
                </a:gdLst>
                <a:ahLst/>
                <a:cxnLst>
                  <a:cxn ang="0">
                    <a:pos x="T0" y="T1"/>
                  </a:cxn>
                  <a:cxn ang="0">
                    <a:pos x="T2" y="T3"/>
                  </a:cxn>
                  <a:cxn ang="0">
                    <a:pos x="T4" y="T5"/>
                  </a:cxn>
                  <a:cxn ang="0">
                    <a:pos x="T6" y="T7"/>
                  </a:cxn>
                </a:cxnLst>
                <a:rect l="0" t="0" r="r" b="b"/>
                <a:pathLst>
                  <a:path w="2" h="4">
                    <a:moveTo>
                      <a:pt x="0" y="0"/>
                    </a:moveTo>
                    <a:lnTo>
                      <a:pt x="2" y="4"/>
                    </a:lnTo>
                    <a:lnTo>
                      <a:pt x="0"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71" name="Freeform 63"/>
              <p:cNvSpPr>
                <a:spLocks/>
              </p:cNvSpPr>
              <p:nvPr/>
            </p:nvSpPr>
            <p:spPr bwMode="auto">
              <a:xfrm>
                <a:off x="5554663" y="3514725"/>
                <a:ext cx="3175" cy="15875"/>
              </a:xfrm>
              <a:custGeom>
                <a:avLst/>
                <a:gdLst>
                  <a:gd name="T0" fmla="*/ 0 w 2"/>
                  <a:gd name="T1" fmla="*/ 0 h 10"/>
                  <a:gd name="T2" fmla="*/ 2 w 2"/>
                  <a:gd name="T3" fmla="*/ 6 h 10"/>
                  <a:gd name="T4" fmla="*/ 0 w 2"/>
                  <a:gd name="T5" fmla="*/ 10 h 10"/>
                  <a:gd name="T6" fmla="*/ 0 w 2"/>
                  <a:gd name="T7" fmla="*/ 0 h 10"/>
                </a:gdLst>
                <a:ahLst/>
                <a:cxnLst>
                  <a:cxn ang="0">
                    <a:pos x="T0" y="T1"/>
                  </a:cxn>
                  <a:cxn ang="0">
                    <a:pos x="T2" y="T3"/>
                  </a:cxn>
                  <a:cxn ang="0">
                    <a:pos x="T4" y="T5"/>
                  </a:cxn>
                  <a:cxn ang="0">
                    <a:pos x="T6" y="T7"/>
                  </a:cxn>
                </a:cxnLst>
                <a:rect l="0" t="0" r="r" b="b"/>
                <a:pathLst>
                  <a:path w="2" h="10">
                    <a:moveTo>
                      <a:pt x="0" y="0"/>
                    </a:moveTo>
                    <a:lnTo>
                      <a:pt x="2" y="6"/>
                    </a:lnTo>
                    <a:lnTo>
                      <a:pt x="0" y="1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72" name="Freeform 64"/>
              <p:cNvSpPr>
                <a:spLocks/>
              </p:cNvSpPr>
              <p:nvPr/>
            </p:nvSpPr>
            <p:spPr bwMode="auto">
              <a:xfrm>
                <a:off x="5545138" y="3587750"/>
                <a:ext cx="3175" cy="6350"/>
              </a:xfrm>
              <a:custGeom>
                <a:avLst/>
                <a:gdLst>
                  <a:gd name="T0" fmla="*/ 2 w 2"/>
                  <a:gd name="T1" fmla="*/ 0 h 4"/>
                  <a:gd name="T2" fmla="*/ 2 w 2"/>
                  <a:gd name="T3" fmla="*/ 4 h 4"/>
                  <a:gd name="T4" fmla="*/ 0 w 2"/>
                  <a:gd name="T5" fmla="*/ 2 h 4"/>
                  <a:gd name="T6" fmla="*/ 2 w 2"/>
                  <a:gd name="T7" fmla="*/ 0 h 4"/>
                </a:gdLst>
                <a:ahLst/>
                <a:cxnLst>
                  <a:cxn ang="0">
                    <a:pos x="T0" y="T1"/>
                  </a:cxn>
                  <a:cxn ang="0">
                    <a:pos x="T2" y="T3"/>
                  </a:cxn>
                  <a:cxn ang="0">
                    <a:pos x="T4" y="T5"/>
                  </a:cxn>
                  <a:cxn ang="0">
                    <a:pos x="T6" y="T7"/>
                  </a:cxn>
                </a:cxnLst>
                <a:rect l="0" t="0" r="r" b="b"/>
                <a:pathLst>
                  <a:path w="2" h="4">
                    <a:moveTo>
                      <a:pt x="2" y="0"/>
                    </a:moveTo>
                    <a:lnTo>
                      <a:pt x="2" y="4"/>
                    </a:lnTo>
                    <a:lnTo>
                      <a:pt x="0" y="2"/>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73" name="Freeform 65"/>
              <p:cNvSpPr>
                <a:spLocks/>
              </p:cNvSpPr>
              <p:nvPr/>
            </p:nvSpPr>
            <p:spPr bwMode="auto">
              <a:xfrm>
                <a:off x="5557838" y="3587750"/>
                <a:ext cx="3175" cy="15875"/>
              </a:xfrm>
              <a:custGeom>
                <a:avLst/>
                <a:gdLst>
                  <a:gd name="T0" fmla="*/ 0 w 2"/>
                  <a:gd name="T1" fmla="*/ 0 h 10"/>
                  <a:gd name="T2" fmla="*/ 2 w 2"/>
                  <a:gd name="T3" fmla="*/ 2 h 10"/>
                  <a:gd name="T4" fmla="*/ 0 w 2"/>
                  <a:gd name="T5" fmla="*/ 10 h 10"/>
                  <a:gd name="T6" fmla="*/ 0 w 2"/>
                  <a:gd name="T7" fmla="*/ 0 h 10"/>
                </a:gdLst>
                <a:ahLst/>
                <a:cxnLst>
                  <a:cxn ang="0">
                    <a:pos x="T0" y="T1"/>
                  </a:cxn>
                  <a:cxn ang="0">
                    <a:pos x="T2" y="T3"/>
                  </a:cxn>
                  <a:cxn ang="0">
                    <a:pos x="T4" y="T5"/>
                  </a:cxn>
                  <a:cxn ang="0">
                    <a:pos x="T6" y="T7"/>
                  </a:cxn>
                </a:cxnLst>
                <a:rect l="0" t="0" r="r" b="b"/>
                <a:pathLst>
                  <a:path w="2" h="10">
                    <a:moveTo>
                      <a:pt x="0" y="0"/>
                    </a:moveTo>
                    <a:lnTo>
                      <a:pt x="2" y="2"/>
                    </a:lnTo>
                    <a:lnTo>
                      <a:pt x="0" y="1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74" name="Freeform 66"/>
              <p:cNvSpPr>
                <a:spLocks/>
              </p:cNvSpPr>
              <p:nvPr/>
            </p:nvSpPr>
            <p:spPr bwMode="auto">
              <a:xfrm>
                <a:off x="5561013" y="3552825"/>
                <a:ext cx="0" cy="12700"/>
              </a:xfrm>
              <a:custGeom>
                <a:avLst/>
                <a:gdLst>
                  <a:gd name="T0" fmla="*/ 0 h 8"/>
                  <a:gd name="T1" fmla="*/ 8 h 8"/>
                  <a:gd name="T2" fmla="*/ 6 h 8"/>
                  <a:gd name="T3" fmla="*/ 0 h 8"/>
                  <a:gd name="T4" fmla="*/ 0 h 8"/>
                </a:gdLst>
                <a:ahLst/>
                <a:cxnLst>
                  <a:cxn ang="0">
                    <a:pos x="0" y="T0"/>
                  </a:cxn>
                  <a:cxn ang="0">
                    <a:pos x="0" y="T1"/>
                  </a:cxn>
                  <a:cxn ang="0">
                    <a:pos x="0" y="T2"/>
                  </a:cxn>
                  <a:cxn ang="0">
                    <a:pos x="0" y="T3"/>
                  </a:cxn>
                  <a:cxn ang="0">
                    <a:pos x="0" y="T4"/>
                  </a:cxn>
                </a:cxnLst>
                <a:rect l="0" t="0" r="r" b="b"/>
                <a:pathLst>
                  <a:path h="8">
                    <a:moveTo>
                      <a:pt x="0" y="0"/>
                    </a:moveTo>
                    <a:lnTo>
                      <a:pt x="0" y="8"/>
                    </a:lnTo>
                    <a:lnTo>
                      <a:pt x="0" y="6"/>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75" name="Freeform 67"/>
              <p:cNvSpPr>
                <a:spLocks noEditPoints="1"/>
              </p:cNvSpPr>
              <p:nvPr/>
            </p:nvSpPr>
            <p:spPr bwMode="auto">
              <a:xfrm>
                <a:off x="5519738" y="3235325"/>
                <a:ext cx="825500" cy="508000"/>
              </a:xfrm>
              <a:custGeom>
                <a:avLst/>
                <a:gdLst>
                  <a:gd name="T0" fmla="*/ 480 w 520"/>
                  <a:gd name="T1" fmla="*/ 152 h 320"/>
                  <a:gd name="T2" fmla="*/ 500 w 520"/>
                  <a:gd name="T3" fmla="*/ 180 h 320"/>
                  <a:gd name="T4" fmla="*/ 510 w 520"/>
                  <a:gd name="T5" fmla="*/ 154 h 320"/>
                  <a:gd name="T6" fmla="*/ 516 w 520"/>
                  <a:gd name="T7" fmla="*/ 238 h 320"/>
                  <a:gd name="T8" fmla="*/ 502 w 520"/>
                  <a:gd name="T9" fmla="*/ 270 h 320"/>
                  <a:gd name="T10" fmla="*/ 468 w 520"/>
                  <a:gd name="T11" fmla="*/ 300 h 320"/>
                  <a:gd name="T12" fmla="*/ 422 w 520"/>
                  <a:gd name="T13" fmla="*/ 302 h 320"/>
                  <a:gd name="T14" fmla="*/ 310 w 520"/>
                  <a:gd name="T15" fmla="*/ 288 h 320"/>
                  <a:gd name="T16" fmla="*/ 208 w 520"/>
                  <a:gd name="T17" fmla="*/ 318 h 320"/>
                  <a:gd name="T18" fmla="*/ 152 w 520"/>
                  <a:gd name="T19" fmla="*/ 308 h 320"/>
                  <a:gd name="T20" fmla="*/ 136 w 520"/>
                  <a:gd name="T21" fmla="*/ 258 h 320"/>
                  <a:gd name="T22" fmla="*/ 62 w 520"/>
                  <a:gd name="T23" fmla="*/ 224 h 320"/>
                  <a:gd name="T24" fmla="*/ 48 w 520"/>
                  <a:gd name="T25" fmla="*/ 254 h 320"/>
                  <a:gd name="T26" fmla="*/ 8 w 520"/>
                  <a:gd name="T27" fmla="*/ 234 h 320"/>
                  <a:gd name="T28" fmla="*/ 0 w 520"/>
                  <a:gd name="T29" fmla="*/ 182 h 320"/>
                  <a:gd name="T30" fmla="*/ 8 w 520"/>
                  <a:gd name="T31" fmla="*/ 92 h 320"/>
                  <a:gd name="T32" fmla="*/ 14 w 520"/>
                  <a:gd name="T33" fmla="*/ 74 h 320"/>
                  <a:gd name="T34" fmla="*/ 46 w 520"/>
                  <a:gd name="T35" fmla="*/ 22 h 320"/>
                  <a:gd name="T36" fmla="*/ 106 w 520"/>
                  <a:gd name="T37" fmla="*/ 0 h 320"/>
                  <a:gd name="T38" fmla="*/ 210 w 520"/>
                  <a:gd name="T39" fmla="*/ 10 h 320"/>
                  <a:gd name="T40" fmla="*/ 286 w 520"/>
                  <a:gd name="T41" fmla="*/ 14 h 320"/>
                  <a:gd name="T42" fmla="*/ 360 w 520"/>
                  <a:gd name="T43" fmla="*/ 52 h 320"/>
                  <a:gd name="T44" fmla="*/ 404 w 520"/>
                  <a:gd name="T45" fmla="*/ 78 h 320"/>
                  <a:gd name="T46" fmla="*/ 408 w 520"/>
                  <a:gd name="T47" fmla="*/ 96 h 320"/>
                  <a:gd name="T48" fmla="*/ 494 w 520"/>
                  <a:gd name="T49" fmla="*/ 134 h 320"/>
                  <a:gd name="T50" fmla="*/ 388 w 520"/>
                  <a:gd name="T51" fmla="*/ 88 h 320"/>
                  <a:gd name="T52" fmla="*/ 280 w 520"/>
                  <a:gd name="T53" fmla="*/ 20 h 320"/>
                  <a:gd name="T54" fmla="*/ 154 w 520"/>
                  <a:gd name="T55" fmla="*/ 82 h 320"/>
                  <a:gd name="T56" fmla="*/ 204 w 520"/>
                  <a:gd name="T57" fmla="*/ 86 h 320"/>
                  <a:gd name="T58" fmla="*/ 204 w 520"/>
                  <a:gd name="T59" fmla="*/ 82 h 320"/>
                  <a:gd name="T60" fmla="*/ 372 w 520"/>
                  <a:gd name="T61" fmla="*/ 96 h 320"/>
                  <a:gd name="T62" fmla="*/ 276 w 520"/>
                  <a:gd name="T63" fmla="*/ 88 h 320"/>
                  <a:gd name="T64" fmla="*/ 348 w 520"/>
                  <a:gd name="T65" fmla="*/ 88 h 320"/>
                  <a:gd name="T66" fmla="*/ 308 w 520"/>
                  <a:gd name="T67" fmla="*/ 180 h 320"/>
                  <a:gd name="T68" fmla="*/ 204 w 520"/>
                  <a:gd name="T69" fmla="*/ 152 h 320"/>
                  <a:gd name="T70" fmla="*/ 236 w 520"/>
                  <a:gd name="T71" fmla="*/ 180 h 320"/>
                  <a:gd name="T72" fmla="*/ 168 w 520"/>
                  <a:gd name="T73" fmla="*/ 296 h 320"/>
                  <a:gd name="T74" fmla="*/ 174 w 520"/>
                  <a:gd name="T75" fmla="*/ 218 h 320"/>
                  <a:gd name="T76" fmla="*/ 156 w 520"/>
                  <a:gd name="T77" fmla="*/ 206 h 320"/>
                  <a:gd name="T78" fmla="*/ 150 w 520"/>
                  <a:gd name="T79" fmla="*/ 286 h 320"/>
                  <a:gd name="T80" fmla="*/ 134 w 520"/>
                  <a:gd name="T81" fmla="*/ 66 h 320"/>
                  <a:gd name="T82" fmla="*/ 120 w 520"/>
                  <a:gd name="T83" fmla="*/ 22 h 320"/>
                  <a:gd name="T84" fmla="*/ 86 w 520"/>
                  <a:gd name="T85" fmla="*/ 72 h 320"/>
                  <a:gd name="T86" fmla="*/ 122 w 520"/>
                  <a:gd name="T87" fmla="*/ 82 h 320"/>
                  <a:gd name="T88" fmla="*/ 134 w 520"/>
                  <a:gd name="T89" fmla="*/ 66 h 320"/>
                  <a:gd name="T90" fmla="*/ 58 w 520"/>
                  <a:gd name="T91" fmla="*/ 70 h 320"/>
                  <a:gd name="T92" fmla="*/ 94 w 520"/>
                  <a:gd name="T93" fmla="*/ 20 h 320"/>
                  <a:gd name="T94" fmla="*/ 70 w 520"/>
                  <a:gd name="T95" fmla="*/ 24 h 320"/>
                  <a:gd name="T96" fmla="*/ 46 w 520"/>
                  <a:gd name="T97" fmla="*/ 78 h 320"/>
                  <a:gd name="T98" fmla="*/ 62 w 520"/>
                  <a:gd name="T99" fmla="*/ 50 h 320"/>
                  <a:gd name="T100" fmla="*/ 50 w 520"/>
                  <a:gd name="T101" fmla="*/ 26 h 320"/>
                  <a:gd name="T102" fmla="*/ 22 w 520"/>
                  <a:gd name="T103" fmla="*/ 86 h 320"/>
                  <a:gd name="T104" fmla="*/ 48 w 520"/>
                  <a:gd name="T105" fmla="*/ 48 h 320"/>
                  <a:gd name="T106" fmla="*/ 24 w 520"/>
                  <a:gd name="T107" fmla="*/ 230 h 320"/>
                  <a:gd name="T108" fmla="*/ 22 w 520"/>
                  <a:gd name="T109" fmla="*/ 172 h 320"/>
                  <a:gd name="T110" fmla="*/ 10 w 520"/>
                  <a:gd name="T111" fmla="*/ 204 h 320"/>
                  <a:gd name="T112" fmla="*/ 18 w 520"/>
                  <a:gd name="T113" fmla="*/ 24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20" h="320">
                    <a:moveTo>
                      <a:pt x="514" y="176"/>
                    </a:moveTo>
                    <a:lnTo>
                      <a:pt x="514" y="176"/>
                    </a:lnTo>
                    <a:lnTo>
                      <a:pt x="512" y="166"/>
                    </a:lnTo>
                    <a:lnTo>
                      <a:pt x="510" y="158"/>
                    </a:lnTo>
                    <a:lnTo>
                      <a:pt x="506" y="150"/>
                    </a:lnTo>
                    <a:lnTo>
                      <a:pt x="480" y="152"/>
                    </a:lnTo>
                    <a:lnTo>
                      <a:pt x="480" y="152"/>
                    </a:lnTo>
                    <a:lnTo>
                      <a:pt x="480" y="168"/>
                    </a:lnTo>
                    <a:lnTo>
                      <a:pt x="480" y="180"/>
                    </a:lnTo>
                    <a:lnTo>
                      <a:pt x="480" y="180"/>
                    </a:lnTo>
                    <a:lnTo>
                      <a:pt x="488" y="180"/>
                    </a:lnTo>
                    <a:lnTo>
                      <a:pt x="500" y="180"/>
                    </a:lnTo>
                    <a:lnTo>
                      <a:pt x="514" y="176"/>
                    </a:lnTo>
                    <a:lnTo>
                      <a:pt x="514" y="176"/>
                    </a:lnTo>
                    <a:close/>
                    <a:moveTo>
                      <a:pt x="500" y="138"/>
                    </a:moveTo>
                    <a:lnTo>
                      <a:pt x="500" y="138"/>
                    </a:lnTo>
                    <a:lnTo>
                      <a:pt x="506" y="144"/>
                    </a:lnTo>
                    <a:lnTo>
                      <a:pt x="510" y="154"/>
                    </a:lnTo>
                    <a:lnTo>
                      <a:pt x="516" y="176"/>
                    </a:lnTo>
                    <a:lnTo>
                      <a:pt x="518" y="198"/>
                    </a:lnTo>
                    <a:lnTo>
                      <a:pt x="520" y="206"/>
                    </a:lnTo>
                    <a:lnTo>
                      <a:pt x="520" y="206"/>
                    </a:lnTo>
                    <a:lnTo>
                      <a:pt x="520" y="224"/>
                    </a:lnTo>
                    <a:lnTo>
                      <a:pt x="516" y="238"/>
                    </a:lnTo>
                    <a:lnTo>
                      <a:pt x="512" y="250"/>
                    </a:lnTo>
                    <a:lnTo>
                      <a:pt x="512" y="250"/>
                    </a:lnTo>
                    <a:lnTo>
                      <a:pt x="512" y="258"/>
                    </a:lnTo>
                    <a:lnTo>
                      <a:pt x="510" y="262"/>
                    </a:lnTo>
                    <a:lnTo>
                      <a:pt x="506" y="268"/>
                    </a:lnTo>
                    <a:lnTo>
                      <a:pt x="502" y="270"/>
                    </a:lnTo>
                    <a:lnTo>
                      <a:pt x="494" y="276"/>
                    </a:lnTo>
                    <a:lnTo>
                      <a:pt x="490" y="276"/>
                    </a:lnTo>
                    <a:lnTo>
                      <a:pt x="490" y="276"/>
                    </a:lnTo>
                    <a:lnTo>
                      <a:pt x="484" y="288"/>
                    </a:lnTo>
                    <a:lnTo>
                      <a:pt x="476" y="296"/>
                    </a:lnTo>
                    <a:lnTo>
                      <a:pt x="468" y="300"/>
                    </a:lnTo>
                    <a:lnTo>
                      <a:pt x="460" y="304"/>
                    </a:lnTo>
                    <a:lnTo>
                      <a:pt x="444" y="306"/>
                    </a:lnTo>
                    <a:lnTo>
                      <a:pt x="438" y="304"/>
                    </a:lnTo>
                    <a:lnTo>
                      <a:pt x="438" y="304"/>
                    </a:lnTo>
                    <a:lnTo>
                      <a:pt x="430" y="304"/>
                    </a:lnTo>
                    <a:lnTo>
                      <a:pt x="422" y="302"/>
                    </a:lnTo>
                    <a:lnTo>
                      <a:pt x="412" y="296"/>
                    </a:lnTo>
                    <a:lnTo>
                      <a:pt x="408" y="288"/>
                    </a:lnTo>
                    <a:lnTo>
                      <a:pt x="406" y="286"/>
                    </a:lnTo>
                    <a:lnTo>
                      <a:pt x="346" y="288"/>
                    </a:lnTo>
                    <a:lnTo>
                      <a:pt x="346" y="288"/>
                    </a:lnTo>
                    <a:lnTo>
                      <a:pt x="310" y="288"/>
                    </a:lnTo>
                    <a:lnTo>
                      <a:pt x="270" y="288"/>
                    </a:lnTo>
                    <a:lnTo>
                      <a:pt x="226" y="286"/>
                    </a:lnTo>
                    <a:lnTo>
                      <a:pt x="226" y="286"/>
                    </a:lnTo>
                    <a:lnTo>
                      <a:pt x="218" y="306"/>
                    </a:lnTo>
                    <a:lnTo>
                      <a:pt x="212" y="316"/>
                    </a:lnTo>
                    <a:lnTo>
                      <a:pt x="208" y="318"/>
                    </a:lnTo>
                    <a:lnTo>
                      <a:pt x="206" y="318"/>
                    </a:lnTo>
                    <a:lnTo>
                      <a:pt x="168" y="320"/>
                    </a:lnTo>
                    <a:lnTo>
                      <a:pt x="168" y="320"/>
                    </a:lnTo>
                    <a:lnTo>
                      <a:pt x="162" y="318"/>
                    </a:lnTo>
                    <a:lnTo>
                      <a:pt x="158" y="316"/>
                    </a:lnTo>
                    <a:lnTo>
                      <a:pt x="152" y="308"/>
                    </a:lnTo>
                    <a:lnTo>
                      <a:pt x="146" y="300"/>
                    </a:lnTo>
                    <a:lnTo>
                      <a:pt x="144" y="288"/>
                    </a:lnTo>
                    <a:lnTo>
                      <a:pt x="140" y="270"/>
                    </a:lnTo>
                    <a:lnTo>
                      <a:pt x="140" y="260"/>
                    </a:lnTo>
                    <a:lnTo>
                      <a:pt x="140" y="260"/>
                    </a:lnTo>
                    <a:lnTo>
                      <a:pt x="136" y="258"/>
                    </a:lnTo>
                    <a:lnTo>
                      <a:pt x="134" y="254"/>
                    </a:lnTo>
                    <a:lnTo>
                      <a:pt x="134" y="250"/>
                    </a:lnTo>
                    <a:lnTo>
                      <a:pt x="66" y="224"/>
                    </a:lnTo>
                    <a:lnTo>
                      <a:pt x="66" y="224"/>
                    </a:lnTo>
                    <a:lnTo>
                      <a:pt x="64" y="224"/>
                    </a:lnTo>
                    <a:lnTo>
                      <a:pt x="62" y="224"/>
                    </a:lnTo>
                    <a:lnTo>
                      <a:pt x="62" y="224"/>
                    </a:lnTo>
                    <a:lnTo>
                      <a:pt x="62" y="234"/>
                    </a:lnTo>
                    <a:lnTo>
                      <a:pt x="60" y="242"/>
                    </a:lnTo>
                    <a:lnTo>
                      <a:pt x="56" y="248"/>
                    </a:lnTo>
                    <a:lnTo>
                      <a:pt x="54" y="252"/>
                    </a:lnTo>
                    <a:lnTo>
                      <a:pt x="48" y="254"/>
                    </a:lnTo>
                    <a:lnTo>
                      <a:pt x="46" y="254"/>
                    </a:lnTo>
                    <a:lnTo>
                      <a:pt x="22" y="254"/>
                    </a:lnTo>
                    <a:lnTo>
                      <a:pt x="22" y="254"/>
                    </a:lnTo>
                    <a:lnTo>
                      <a:pt x="16" y="250"/>
                    </a:lnTo>
                    <a:lnTo>
                      <a:pt x="12" y="242"/>
                    </a:lnTo>
                    <a:lnTo>
                      <a:pt x="8" y="234"/>
                    </a:lnTo>
                    <a:lnTo>
                      <a:pt x="8" y="224"/>
                    </a:lnTo>
                    <a:lnTo>
                      <a:pt x="6" y="208"/>
                    </a:lnTo>
                    <a:lnTo>
                      <a:pt x="6" y="202"/>
                    </a:lnTo>
                    <a:lnTo>
                      <a:pt x="6" y="202"/>
                    </a:lnTo>
                    <a:lnTo>
                      <a:pt x="2" y="194"/>
                    </a:lnTo>
                    <a:lnTo>
                      <a:pt x="0" y="182"/>
                    </a:lnTo>
                    <a:lnTo>
                      <a:pt x="0" y="150"/>
                    </a:lnTo>
                    <a:lnTo>
                      <a:pt x="0" y="108"/>
                    </a:lnTo>
                    <a:lnTo>
                      <a:pt x="0" y="108"/>
                    </a:lnTo>
                    <a:lnTo>
                      <a:pt x="2" y="102"/>
                    </a:lnTo>
                    <a:lnTo>
                      <a:pt x="4" y="96"/>
                    </a:lnTo>
                    <a:lnTo>
                      <a:pt x="8" y="92"/>
                    </a:lnTo>
                    <a:lnTo>
                      <a:pt x="8" y="92"/>
                    </a:lnTo>
                    <a:lnTo>
                      <a:pt x="10" y="90"/>
                    </a:lnTo>
                    <a:lnTo>
                      <a:pt x="10" y="88"/>
                    </a:lnTo>
                    <a:lnTo>
                      <a:pt x="10" y="86"/>
                    </a:lnTo>
                    <a:lnTo>
                      <a:pt x="10" y="86"/>
                    </a:lnTo>
                    <a:lnTo>
                      <a:pt x="14" y="74"/>
                    </a:lnTo>
                    <a:lnTo>
                      <a:pt x="22" y="56"/>
                    </a:lnTo>
                    <a:lnTo>
                      <a:pt x="34" y="34"/>
                    </a:lnTo>
                    <a:lnTo>
                      <a:pt x="34" y="34"/>
                    </a:lnTo>
                    <a:lnTo>
                      <a:pt x="36" y="30"/>
                    </a:lnTo>
                    <a:lnTo>
                      <a:pt x="38" y="26"/>
                    </a:lnTo>
                    <a:lnTo>
                      <a:pt x="46" y="22"/>
                    </a:lnTo>
                    <a:lnTo>
                      <a:pt x="58" y="16"/>
                    </a:lnTo>
                    <a:lnTo>
                      <a:pt x="58" y="16"/>
                    </a:lnTo>
                    <a:lnTo>
                      <a:pt x="62" y="12"/>
                    </a:lnTo>
                    <a:lnTo>
                      <a:pt x="70" y="8"/>
                    </a:lnTo>
                    <a:lnTo>
                      <a:pt x="86" y="2"/>
                    </a:lnTo>
                    <a:lnTo>
                      <a:pt x="106" y="0"/>
                    </a:lnTo>
                    <a:lnTo>
                      <a:pt x="106" y="0"/>
                    </a:lnTo>
                    <a:lnTo>
                      <a:pt x="118" y="0"/>
                    </a:lnTo>
                    <a:lnTo>
                      <a:pt x="126" y="4"/>
                    </a:lnTo>
                    <a:lnTo>
                      <a:pt x="134" y="8"/>
                    </a:lnTo>
                    <a:lnTo>
                      <a:pt x="210" y="10"/>
                    </a:lnTo>
                    <a:lnTo>
                      <a:pt x="210" y="10"/>
                    </a:lnTo>
                    <a:lnTo>
                      <a:pt x="232" y="8"/>
                    </a:lnTo>
                    <a:lnTo>
                      <a:pt x="250" y="6"/>
                    </a:lnTo>
                    <a:lnTo>
                      <a:pt x="250" y="6"/>
                    </a:lnTo>
                    <a:lnTo>
                      <a:pt x="262" y="6"/>
                    </a:lnTo>
                    <a:lnTo>
                      <a:pt x="272" y="10"/>
                    </a:lnTo>
                    <a:lnTo>
                      <a:pt x="286" y="14"/>
                    </a:lnTo>
                    <a:lnTo>
                      <a:pt x="314" y="18"/>
                    </a:lnTo>
                    <a:lnTo>
                      <a:pt x="314" y="18"/>
                    </a:lnTo>
                    <a:lnTo>
                      <a:pt x="326" y="22"/>
                    </a:lnTo>
                    <a:lnTo>
                      <a:pt x="338" y="30"/>
                    </a:lnTo>
                    <a:lnTo>
                      <a:pt x="350" y="40"/>
                    </a:lnTo>
                    <a:lnTo>
                      <a:pt x="360" y="52"/>
                    </a:lnTo>
                    <a:lnTo>
                      <a:pt x="376" y="70"/>
                    </a:lnTo>
                    <a:lnTo>
                      <a:pt x="384" y="80"/>
                    </a:lnTo>
                    <a:lnTo>
                      <a:pt x="384" y="80"/>
                    </a:lnTo>
                    <a:lnTo>
                      <a:pt x="388" y="76"/>
                    </a:lnTo>
                    <a:lnTo>
                      <a:pt x="396" y="76"/>
                    </a:lnTo>
                    <a:lnTo>
                      <a:pt x="404" y="78"/>
                    </a:lnTo>
                    <a:lnTo>
                      <a:pt x="404" y="78"/>
                    </a:lnTo>
                    <a:lnTo>
                      <a:pt x="408" y="80"/>
                    </a:lnTo>
                    <a:lnTo>
                      <a:pt x="412" y="84"/>
                    </a:lnTo>
                    <a:lnTo>
                      <a:pt x="412" y="88"/>
                    </a:lnTo>
                    <a:lnTo>
                      <a:pt x="412" y="90"/>
                    </a:lnTo>
                    <a:lnTo>
                      <a:pt x="408" y="96"/>
                    </a:lnTo>
                    <a:lnTo>
                      <a:pt x="406" y="98"/>
                    </a:lnTo>
                    <a:lnTo>
                      <a:pt x="406" y="98"/>
                    </a:lnTo>
                    <a:lnTo>
                      <a:pt x="426" y="104"/>
                    </a:lnTo>
                    <a:lnTo>
                      <a:pt x="444" y="110"/>
                    </a:lnTo>
                    <a:lnTo>
                      <a:pt x="474" y="124"/>
                    </a:lnTo>
                    <a:lnTo>
                      <a:pt x="494" y="134"/>
                    </a:lnTo>
                    <a:lnTo>
                      <a:pt x="500" y="138"/>
                    </a:lnTo>
                    <a:lnTo>
                      <a:pt x="500" y="138"/>
                    </a:lnTo>
                    <a:close/>
                    <a:moveTo>
                      <a:pt x="348" y="88"/>
                    </a:moveTo>
                    <a:lnTo>
                      <a:pt x="392" y="94"/>
                    </a:lnTo>
                    <a:lnTo>
                      <a:pt x="392" y="94"/>
                    </a:lnTo>
                    <a:lnTo>
                      <a:pt x="388" y="88"/>
                    </a:lnTo>
                    <a:lnTo>
                      <a:pt x="380" y="78"/>
                    </a:lnTo>
                    <a:lnTo>
                      <a:pt x="358" y="56"/>
                    </a:lnTo>
                    <a:lnTo>
                      <a:pt x="330" y="26"/>
                    </a:lnTo>
                    <a:lnTo>
                      <a:pt x="330" y="26"/>
                    </a:lnTo>
                    <a:lnTo>
                      <a:pt x="308" y="22"/>
                    </a:lnTo>
                    <a:lnTo>
                      <a:pt x="280" y="20"/>
                    </a:lnTo>
                    <a:lnTo>
                      <a:pt x="218" y="18"/>
                    </a:lnTo>
                    <a:lnTo>
                      <a:pt x="166" y="20"/>
                    </a:lnTo>
                    <a:lnTo>
                      <a:pt x="146" y="22"/>
                    </a:lnTo>
                    <a:lnTo>
                      <a:pt x="150" y="70"/>
                    </a:lnTo>
                    <a:lnTo>
                      <a:pt x="150" y="70"/>
                    </a:lnTo>
                    <a:lnTo>
                      <a:pt x="154" y="82"/>
                    </a:lnTo>
                    <a:lnTo>
                      <a:pt x="158" y="88"/>
                    </a:lnTo>
                    <a:lnTo>
                      <a:pt x="162" y="90"/>
                    </a:lnTo>
                    <a:lnTo>
                      <a:pt x="164" y="90"/>
                    </a:lnTo>
                    <a:lnTo>
                      <a:pt x="264" y="94"/>
                    </a:lnTo>
                    <a:lnTo>
                      <a:pt x="240" y="88"/>
                    </a:lnTo>
                    <a:lnTo>
                      <a:pt x="204" y="86"/>
                    </a:lnTo>
                    <a:lnTo>
                      <a:pt x="204" y="86"/>
                    </a:lnTo>
                    <a:lnTo>
                      <a:pt x="164" y="86"/>
                    </a:lnTo>
                    <a:lnTo>
                      <a:pt x="162" y="86"/>
                    </a:lnTo>
                    <a:lnTo>
                      <a:pt x="168" y="84"/>
                    </a:lnTo>
                    <a:lnTo>
                      <a:pt x="204" y="82"/>
                    </a:lnTo>
                    <a:lnTo>
                      <a:pt x="204" y="82"/>
                    </a:lnTo>
                    <a:lnTo>
                      <a:pt x="212" y="80"/>
                    </a:lnTo>
                    <a:lnTo>
                      <a:pt x="224" y="80"/>
                    </a:lnTo>
                    <a:lnTo>
                      <a:pt x="248" y="86"/>
                    </a:lnTo>
                    <a:lnTo>
                      <a:pt x="280" y="94"/>
                    </a:lnTo>
                    <a:lnTo>
                      <a:pt x="372" y="96"/>
                    </a:lnTo>
                    <a:lnTo>
                      <a:pt x="372" y="96"/>
                    </a:lnTo>
                    <a:lnTo>
                      <a:pt x="356" y="94"/>
                    </a:lnTo>
                    <a:lnTo>
                      <a:pt x="334" y="90"/>
                    </a:lnTo>
                    <a:lnTo>
                      <a:pt x="306" y="90"/>
                    </a:lnTo>
                    <a:lnTo>
                      <a:pt x="306" y="90"/>
                    </a:lnTo>
                    <a:lnTo>
                      <a:pt x="276" y="88"/>
                    </a:lnTo>
                    <a:lnTo>
                      <a:pt x="276" y="88"/>
                    </a:lnTo>
                    <a:lnTo>
                      <a:pt x="280" y="86"/>
                    </a:lnTo>
                    <a:lnTo>
                      <a:pt x="306" y="84"/>
                    </a:lnTo>
                    <a:lnTo>
                      <a:pt x="306" y="84"/>
                    </a:lnTo>
                    <a:lnTo>
                      <a:pt x="318" y="84"/>
                    </a:lnTo>
                    <a:lnTo>
                      <a:pt x="332" y="84"/>
                    </a:lnTo>
                    <a:lnTo>
                      <a:pt x="348" y="88"/>
                    </a:lnTo>
                    <a:lnTo>
                      <a:pt x="348" y="88"/>
                    </a:lnTo>
                    <a:close/>
                    <a:moveTo>
                      <a:pt x="308" y="184"/>
                    </a:moveTo>
                    <a:lnTo>
                      <a:pt x="308" y="184"/>
                    </a:lnTo>
                    <a:lnTo>
                      <a:pt x="310" y="184"/>
                    </a:lnTo>
                    <a:lnTo>
                      <a:pt x="310" y="182"/>
                    </a:lnTo>
                    <a:lnTo>
                      <a:pt x="308" y="180"/>
                    </a:lnTo>
                    <a:lnTo>
                      <a:pt x="290" y="152"/>
                    </a:lnTo>
                    <a:lnTo>
                      <a:pt x="212" y="146"/>
                    </a:lnTo>
                    <a:lnTo>
                      <a:pt x="212" y="146"/>
                    </a:lnTo>
                    <a:lnTo>
                      <a:pt x="208" y="146"/>
                    </a:lnTo>
                    <a:lnTo>
                      <a:pt x="204" y="148"/>
                    </a:lnTo>
                    <a:lnTo>
                      <a:pt x="204" y="152"/>
                    </a:lnTo>
                    <a:lnTo>
                      <a:pt x="204" y="152"/>
                    </a:lnTo>
                    <a:lnTo>
                      <a:pt x="204" y="160"/>
                    </a:lnTo>
                    <a:lnTo>
                      <a:pt x="208" y="166"/>
                    </a:lnTo>
                    <a:lnTo>
                      <a:pt x="214" y="172"/>
                    </a:lnTo>
                    <a:lnTo>
                      <a:pt x="222" y="176"/>
                    </a:lnTo>
                    <a:lnTo>
                      <a:pt x="236" y="180"/>
                    </a:lnTo>
                    <a:lnTo>
                      <a:pt x="244" y="180"/>
                    </a:lnTo>
                    <a:lnTo>
                      <a:pt x="308" y="184"/>
                    </a:lnTo>
                    <a:close/>
                    <a:moveTo>
                      <a:pt x="162" y="300"/>
                    </a:moveTo>
                    <a:lnTo>
                      <a:pt x="162" y="300"/>
                    </a:lnTo>
                    <a:lnTo>
                      <a:pt x="166" y="298"/>
                    </a:lnTo>
                    <a:lnTo>
                      <a:pt x="168" y="296"/>
                    </a:lnTo>
                    <a:lnTo>
                      <a:pt x="174" y="286"/>
                    </a:lnTo>
                    <a:lnTo>
                      <a:pt x="178" y="270"/>
                    </a:lnTo>
                    <a:lnTo>
                      <a:pt x="178" y="252"/>
                    </a:lnTo>
                    <a:lnTo>
                      <a:pt x="178" y="252"/>
                    </a:lnTo>
                    <a:lnTo>
                      <a:pt x="178" y="232"/>
                    </a:lnTo>
                    <a:lnTo>
                      <a:pt x="174" y="218"/>
                    </a:lnTo>
                    <a:lnTo>
                      <a:pt x="168" y="206"/>
                    </a:lnTo>
                    <a:lnTo>
                      <a:pt x="166" y="204"/>
                    </a:lnTo>
                    <a:lnTo>
                      <a:pt x="162" y="204"/>
                    </a:lnTo>
                    <a:lnTo>
                      <a:pt x="162" y="204"/>
                    </a:lnTo>
                    <a:lnTo>
                      <a:pt x="158" y="204"/>
                    </a:lnTo>
                    <a:lnTo>
                      <a:pt x="156" y="206"/>
                    </a:lnTo>
                    <a:lnTo>
                      <a:pt x="150" y="218"/>
                    </a:lnTo>
                    <a:lnTo>
                      <a:pt x="148" y="232"/>
                    </a:lnTo>
                    <a:lnTo>
                      <a:pt x="146" y="252"/>
                    </a:lnTo>
                    <a:lnTo>
                      <a:pt x="146" y="252"/>
                    </a:lnTo>
                    <a:lnTo>
                      <a:pt x="148" y="270"/>
                    </a:lnTo>
                    <a:lnTo>
                      <a:pt x="150" y="286"/>
                    </a:lnTo>
                    <a:lnTo>
                      <a:pt x="156" y="296"/>
                    </a:lnTo>
                    <a:lnTo>
                      <a:pt x="158" y="298"/>
                    </a:lnTo>
                    <a:lnTo>
                      <a:pt x="162" y="300"/>
                    </a:lnTo>
                    <a:lnTo>
                      <a:pt x="162" y="300"/>
                    </a:lnTo>
                    <a:close/>
                    <a:moveTo>
                      <a:pt x="134" y="66"/>
                    </a:moveTo>
                    <a:lnTo>
                      <a:pt x="134" y="66"/>
                    </a:lnTo>
                    <a:lnTo>
                      <a:pt x="132" y="58"/>
                    </a:lnTo>
                    <a:lnTo>
                      <a:pt x="132" y="44"/>
                    </a:lnTo>
                    <a:lnTo>
                      <a:pt x="128" y="30"/>
                    </a:lnTo>
                    <a:lnTo>
                      <a:pt x="124" y="24"/>
                    </a:lnTo>
                    <a:lnTo>
                      <a:pt x="120" y="22"/>
                    </a:lnTo>
                    <a:lnTo>
                      <a:pt x="120" y="22"/>
                    </a:lnTo>
                    <a:lnTo>
                      <a:pt x="110" y="20"/>
                    </a:lnTo>
                    <a:lnTo>
                      <a:pt x="104" y="22"/>
                    </a:lnTo>
                    <a:lnTo>
                      <a:pt x="102" y="22"/>
                    </a:lnTo>
                    <a:lnTo>
                      <a:pt x="100" y="26"/>
                    </a:lnTo>
                    <a:lnTo>
                      <a:pt x="86" y="72"/>
                    </a:lnTo>
                    <a:lnTo>
                      <a:pt x="86" y="72"/>
                    </a:lnTo>
                    <a:lnTo>
                      <a:pt x="102" y="70"/>
                    </a:lnTo>
                    <a:lnTo>
                      <a:pt x="114" y="72"/>
                    </a:lnTo>
                    <a:lnTo>
                      <a:pt x="118" y="74"/>
                    </a:lnTo>
                    <a:lnTo>
                      <a:pt x="120" y="78"/>
                    </a:lnTo>
                    <a:lnTo>
                      <a:pt x="120" y="78"/>
                    </a:lnTo>
                    <a:lnTo>
                      <a:pt x="122" y="82"/>
                    </a:lnTo>
                    <a:lnTo>
                      <a:pt x="122" y="84"/>
                    </a:lnTo>
                    <a:lnTo>
                      <a:pt x="126" y="84"/>
                    </a:lnTo>
                    <a:lnTo>
                      <a:pt x="126" y="84"/>
                    </a:lnTo>
                    <a:lnTo>
                      <a:pt x="128" y="76"/>
                    </a:lnTo>
                    <a:lnTo>
                      <a:pt x="130" y="70"/>
                    </a:lnTo>
                    <a:lnTo>
                      <a:pt x="134" y="66"/>
                    </a:lnTo>
                    <a:lnTo>
                      <a:pt x="134" y="66"/>
                    </a:lnTo>
                    <a:close/>
                    <a:moveTo>
                      <a:pt x="94" y="20"/>
                    </a:moveTo>
                    <a:lnTo>
                      <a:pt x="76" y="20"/>
                    </a:lnTo>
                    <a:lnTo>
                      <a:pt x="76" y="20"/>
                    </a:lnTo>
                    <a:lnTo>
                      <a:pt x="66" y="48"/>
                    </a:lnTo>
                    <a:lnTo>
                      <a:pt x="58" y="70"/>
                    </a:lnTo>
                    <a:lnTo>
                      <a:pt x="54" y="90"/>
                    </a:lnTo>
                    <a:lnTo>
                      <a:pt x="72" y="92"/>
                    </a:lnTo>
                    <a:lnTo>
                      <a:pt x="72" y="92"/>
                    </a:lnTo>
                    <a:lnTo>
                      <a:pt x="80" y="62"/>
                    </a:lnTo>
                    <a:lnTo>
                      <a:pt x="88" y="38"/>
                    </a:lnTo>
                    <a:lnTo>
                      <a:pt x="94" y="20"/>
                    </a:lnTo>
                    <a:lnTo>
                      <a:pt x="94" y="20"/>
                    </a:lnTo>
                    <a:close/>
                    <a:moveTo>
                      <a:pt x="72" y="24"/>
                    </a:moveTo>
                    <a:lnTo>
                      <a:pt x="72" y="24"/>
                    </a:lnTo>
                    <a:lnTo>
                      <a:pt x="72" y="22"/>
                    </a:lnTo>
                    <a:lnTo>
                      <a:pt x="72" y="22"/>
                    </a:lnTo>
                    <a:lnTo>
                      <a:pt x="70" y="24"/>
                    </a:lnTo>
                    <a:lnTo>
                      <a:pt x="70" y="24"/>
                    </a:lnTo>
                    <a:lnTo>
                      <a:pt x="62" y="40"/>
                    </a:lnTo>
                    <a:lnTo>
                      <a:pt x="54" y="56"/>
                    </a:lnTo>
                    <a:lnTo>
                      <a:pt x="48" y="74"/>
                    </a:lnTo>
                    <a:lnTo>
                      <a:pt x="48" y="74"/>
                    </a:lnTo>
                    <a:lnTo>
                      <a:pt x="46" y="78"/>
                    </a:lnTo>
                    <a:lnTo>
                      <a:pt x="46" y="82"/>
                    </a:lnTo>
                    <a:lnTo>
                      <a:pt x="48" y="88"/>
                    </a:lnTo>
                    <a:lnTo>
                      <a:pt x="52" y="88"/>
                    </a:lnTo>
                    <a:lnTo>
                      <a:pt x="52" y="88"/>
                    </a:lnTo>
                    <a:lnTo>
                      <a:pt x="54" y="72"/>
                    </a:lnTo>
                    <a:lnTo>
                      <a:pt x="62" y="50"/>
                    </a:lnTo>
                    <a:lnTo>
                      <a:pt x="72" y="24"/>
                    </a:lnTo>
                    <a:lnTo>
                      <a:pt x="72" y="24"/>
                    </a:lnTo>
                    <a:close/>
                    <a:moveTo>
                      <a:pt x="62" y="24"/>
                    </a:moveTo>
                    <a:lnTo>
                      <a:pt x="62" y="24"/>
                    </a:lnTo>
                    <a:lnTo>
                      <a:pt x="56" y="24"/>
                    </a:lnTo>
                    <a:lnTo>
                      <a:pt x="50" y="26"/>
                    </a:lnTo>
                    <a:lnTo>
                      <a:pt x="42" y="32"/>
                    </a:lnTo>
                    <a:lnTo>
                      <a:pt x="32" y="42"/>
                    </a:lnTo>
                    <a:lnTo>
                      <a:pt x="26" y="54"/>
                    </a:lnTo>
                    <a:lnTo>
                      <a:pt x="16" y="74"/>
                    </a:lnTo>
                    <a:lnTo>
                      <a:pt x="14" y="84"/>
                    </a:lnTo>
                    <a:lnTo>
                      <a:pt x="22" y="86"/>
                    </a:lnTo>
                    <a:lnTo>
                      <a:pt x="22" y="86"/>
                    </a:lnTo>
                    <a:lnTo>
                      <a:pt x="28" y="84"/>
                    </a:lnTo>
                    <a:lnTo>
                      <a:pt x="32" y="80"/>
                    </a:lnTo>
                    <a:lnTo>
                      <a:pt x="34" y="74"/>
                    </a:lnTo>
                    <a:lnTo>
                      <a:pt x="34" y="74"/>
                    </a:lnTo>
                    <a:lnTo>
                      <a:pt x="48" y="48"/>
                    </a:lnTo>
                    <a:lnTo>
                      <a:pt x="62" y="24"/>
                    </a:lnTo>
                    <a:lnTo>
                      <a:pt x="62" y="24"/>
                    </a:lnTo>
                    <a:close/>
                    <a:moveTo>
                      <a:pt x="18" y="240"/>
                    </a:moveTo>
                    <a:lnTo>
                      <a:pt x="18" y="240"/>
                    </a:lnTo>
                    <a:lnTo>
                      <a:pt x="22" y="238"/>
                    </a:lnTo>
                    <a:lnTo>
                      <a:pt x="24" y="230"/>
                    </a:lnTo>
                    <a:lnTo>
                      <a:pt x="26" y="218"/>
                    </a:lnTo>
                    <a:lnTo>
                      <a:pt x="28" y="204"/>
                    </a:lnTo>
                    <a:lnTo>
                      <a:pt x="28" y="204"/>
                    </a:lnTo>
                    <a:lnTo>
                      <a:pt x="26" y="190"/>
                    </a:lnTo>
                    <a:lnTo>
                      <a:pt x="24" y="180"/>
                    </a:lnTo>
                    <a:lnTo>
                      <a:pt x="22" y="172"/>
                    </a:lnTo>
                    <a:lnTo>
                      <a:pt x="18" y="168"/>
                    </a:lnTo>
                    <a:lnTo>
                      <a:pt x="18" y="168"/>
                    </a:lnTo>
                    <a:lnTo>
                      <a:pt x="14" y="172"/>
                    </a:lnTo>
                    <a:lnTo>
                      <a:pt x="12" y="180"/>
                    </a:lnTo>
                    <a:lnTo>
                      <a:pt x="10" y="190"/>
                    </a:lnTo>
                    <a:lnTo>
                      <a:pt x="10" y="204"/>
                    </a:lnTo>
                    <a:lnTo>
                      <a:pt x="10" y="204"/>
                    </a:lnTo>
                    <a:lnTo>
                      <a:pt x="10" y="218"/>
                    </a:lnTo>
                    <a:lnTo>
                      <a:pt x="12" y="230"/>
                    </a:lnTo>
                    <a:lnTo>
                      <a:pt x="14" y="238"/>
                    </a:lnTo>
                    <a:lnTo>
                      <a:pt x="18" y="240"/>
                    </a:lnTo>
                    <a:lnTo>
                      <a:pt x="18" y="2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grpSp>
        <p:sp>
          <p:nvSpPr>
            <p:cNvPr id="63" name="Freeform 68"/>
            <p:cNvSpPr>
              <a:spLocks noEditPoints="1"/>
            </p:cNvSpPr>
            <p:nvPr/>
          </p:nvSpPr>
          <p:spPr bwMode="auto">
            <a:xfrm>
              <a:off x="7723658" y="5741869"/>
              <a:ext cx="1360438" cy="671308"/>
            </a:xfrm>
            <a:custGeom>
              <a:avLst/>
              <a:gdLst>
                <a:gd name="T0" fmla="*/ 238 w 458"/>
                <a:gd name="T1" fmla="*/ 86 h 226"/>
                <a:gd name="T2" fmla="*/ 238 w 458"/>
                <a:gd name="T3" fmla="*/ 80 h 226"/>
                <a:gd name="T4" fmla="*/ 248 w 458"/>
                <a:gd name="T5" fmla="*/ 74 h 226"/>
                <a:gd name="T6" fmla="*/ 264 w 458"/>
                <a:gd name="T7" fmla="*/ 112 h 226"/>
                <a:gd name="T8" fmla="*/ 274 w 458"/>
                <a:gd name="T9" fmla="*/ 124 h 226"/>
                <a:gd name="T10" fmla="*/ 248 w 458"/>
                <a:gd name="T11" fmla="*/ 80 h 226"/>
                <a:gd name="T12" fmla="*/ 280 w 458"/>
                <a:gd name="T13" fmla="*/ 122 h 226"/>
                <a:gd name="T14" fmla="*/ 308 w 458"/>
                <a:gd name="T15" fmla="*/ 124 h 226"/>
                <a:gd name="T16" fmla="*/ 76 w 458"/>
                <a:gd name="T17" fmla="*/ 106 h 226"/>
                <a:gd name="T18" fmla="*/ 100 w 458"/>
                <a:gd name="T19" fmla="*/ 144 h 226"/>
                <a:gd name="T20" fmla="*/ 120 w 458"/>
                <a:gd name="T21" fmla="*/ 62 h 226"/>
                <a:gd name="T22" fmla="*/ 108 w 458"/>
                <a:gd name="T23" fmla="*/ 92 h 226"/>
                <a:gd name="T24" fmla="*/ 132 w 458"/>
                <a:gd name="T25" fmla="*/ 80 h 226"/>
                <a:gd name="T26" fmla="*/ 196 w 458"/>
                <a:gd name="T27" fmla="*/ 70 h 226"/>
                <a:gd name="T28" fmla="*/ 238 w 458"/>
                <a:gd name="T29" fmla="*/ 78 h 226"/>
                <a:gd name="T30" fmla="*/ 34 w 458"/>
                <a:gd name="T31" fmla="*/ 116 h 226"/>
                <a:gd name="T32" fmla="*/ 34 w 458"/>
                <a:gd name="T33" fmla="*/ 114 h 226"/>
                <a:gd name="T34" fmla="*/ 36 w 458"/>
                <a:gd name="T35" fmla="*/ 110 h 226"/>
                <a:gd name="T36" fmla="*/ 50 w 458"/>
                <a:gd name="T37" fmla="*/ 104 h 226"/>
                <a:gd name="T38" fmla="*/ 44 w 458"/>
                <a:gd name="T39" fmla="*/ 114 h 226"/>
                <a:gd name="T40" fmla="*/ 44 w 458"/>
                <a:gd name="T41" fmla="*/ 106 h 226"/>
                <a:gd name="T42" fmla="*/ 52 w 458"/>
                <a:gd name="T43" fmla="*/ 124 h 226"/>
                <a:gd name="T44" fmla="*/ 60 w 458"/>
                <a:gd name="T45" fmla="*/ 104 h 226"/>
                <a:gd name="T46" fmla="*/ 60 w 458"/>
                <a:gd name="T47" fmla="*/ 102 h 226"/>
                <a:gd name="T48" fmla="*/ 70 w 458"/>
                <a:gd name="T49" fmla="*/ 114 h 226"/>
                <a:gd name="T50" fmla="*/ 72 w 458"/>
                <a:gd name="T51" fmla="*/ 106 h 226"/>
                <a:gd name="T52" fmla="*/ 72 w 458"/>
                <a:gd name="T53" fmla="*/ 102 h 226"/>
                <a:gd name="T54" fmla="*/ 86 w 458"/>
                <a:gd name="T55" fmla="*/ 40 h 226"/>
                <a:gd name="T56" fmla="*/ 116 w 458"/>
                <a:gd name="T57" fmla="*/ 54 h 226"/>
                <a:gd name="T58" fmla="*/ 134 w 458"/>
                <a:gd name="T59" fmla="*/ 52 h 226"/>
                <a:gd name="T60" fmla="*/ 124 w 458"/>
                <a:gd name="T61" fmla="*/ 56 h 226"/>
                <a:gd name="T62" fmla="*/ 152 w 458"/>
                <a:gd name="T63" fmla="*/ 0 h 226"/>
                <a:gd name="T64" fmla="*/ 156 w 458"/>
                <a:gd name="T65" fmla="*/ 68 h 226"/>
                <a:gd name="T66" fmla="*/ 170 w 458"/>
                <a:gd name="T67" fmla="*/ 42 h 226"/>
                <a:gd name="T68" fmla="*/ 194 w 458"/>
                <a:gd name="T69" fmla="*/ 56 h 226"/>
                <a:gd name="T70" fmla="*/ 210 w 458"/>
                <a:gd name="T71" fmla="*/ 54 h 226"/>
                <a:gd name="T72" fmla="*/ 202 w 458"/>
                <a:gd name="T73" fmla="*/ 60 h 226"/>
                <a:gd name="T74" fmla="*/ 222 w 458"/>
                <a:gd name="T75" fmla="*/ 46 h 226"/>
                <a:gd name="T76" fmla="*/ 268 w 458"/>
                <a:gd name="T77" fmla="*/ 90 h 226"/>
                <a:gd name="T78" fmla="*/ 288 w 458"/>
                <a:gd name="T79" fmla="*/ 106 h 226"/>
                <a:gd name="T80" fmla="*/ 314 w 458"/>
                <a:gd name="T81" fmla="*/ 128 h 226"/>
                <a:gd name="T82" fmla="*/ 458 w 458"/>
                <a:gd name="T83" fmla="*/ 156 h 226"/>
                <a:gd name="T84" fmla="*/ 446 w 458"/>
                <a:gd name="T85" fmla="*/ 182 h 226"/>
                <a:gd name="T86" fmla="*/ 200 w 458"/>
                <a:gd name="T87" fmla="*/ 226 h 226"/>
                <a:gd name="T88" fmla="*/ 28 w 458"/>
                <a:gd name="T89" fmla="*/ 194 h 226"/>
                <a:gd name="T90" fmla="*/ 18 w 458"/>
                <a:gd name="T91" fmla="*/ 154 h 226"/>
                <a:gd name="T92" fmla="*/ 26 w 458"/>
                <a:gd name="T93" fmla="*/ 146 h 226"/>
                <a:gd name="T94" fmla="*/ 74 w 458"/>
                <a:gd name="T95" fmla="*/ 100 h 226"/>
                <a:gd name="T96" fmla="*/ 252 w 458"/>
                <a:gd name="T97" fmla="*/ 122 h 226"/>
                <a:gd name="T98" fmla="*/ 218 w 458"/>
                <a:gd name="T99" fmla="*/ 112 h 226"/>
                <a:gd name="T100" fmla="*/ 224 w 458"/>
                <a:gd name="T101" fmla="*/ 122 h 226"/>
                <a:gd name="T102" fmla="*/ 190 w 458"/>
                <a:gd name="T103" fmla="*/ 112 h 226"/>
                <a:gd name="T104" fmla="*/ 198 w 458"/>
                <a:gd name="T105" fmla="*/ 172 h 226"/>
                <a:gd name="T106" fmla="*/ 182 w 458"/>
                <a:gd name="T107" fmla="*/ 174 h 226"/>
                <a:gd name="T108" fmla="*/ 148 w 458"/>
                <a:gd name="T109" fmla="*/ 176 h 226"/>
                <a:gd name="T110" fmla="*/ 78 w 458"/>
                <a:gd name="T111" fmla="*/ 17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8" h="226">
                  <a:moveTo>
                    <a:pt x="238" y="76"/>
                  </a:moveTo>
                  <a:lnTo>
                    <a:pt x="238" y="74"/>
                  </a:lnTo>
                  <a:lnTo>
                    <a:pt x="228" y="74"/>
                  </a:lnTo>
                  <a:lnTo>
                    <a:pt x="238" y="76"/>
                  </a:lnTo>
                  <a:close/>
                  <a:moveTo>
                    <a:pt x="238" y="86"/>
                  </a:moveTo>
                  <a:lnTo>
                    <a:pt x="238" y="80"/>
                  </a:lnTo>
                  <a:lnTo>
                    <a:pt x="230" y="80"/>
                  </a:lnTo>
                  <a:lnTo>
                    <a:pt x="238" y="86"/>
                  </a:lnTo>
                  <a:close/>
                  <a:moveTo>
                    <a:pt x="238" y="80"/>
                  </a:moveTo>
                  <a:lnTo>
                    <a:pt x="244" y="78"/>
                  </a:lnTo>
                  <a:lnTo>
                    <a:pt x="238" y="78"/>
                  </a:lnTo>
                  <a:lnTo>
                    <a:pt x="238" y="80"/>
                  </a:lnTo>
                  <a:close/>
                  <a:moveTo>
                    <a:pt x="246" y="88"/>
                  </a:moveTo>
                  <a:lnTo>
                    <a:pt x="246" y="80"/>
                  </a:lnTo>
                  <a:lnTo>
                    <a:pt x="238" y="80"/>
                  </a:lnTo>
                  <a:lnTo>
                    <a:pt x="238" y="80"/>
                  </a:lnTo>
                  <a:lnTo>
                    <a:pt x="240" y="88"/>
                  </a:lnTo>
                  <a:lnTo>
                    <a:pt x="240" y="88"/>
                  </a:lnTo>
                  <a:lnTo>
                    <a:pt x="246" y="88"/>
                  </a:lnTo>
                  <a:lnTo>
                    <a:pt x="246" y="88"/>
                  </a:lnTo>
                  <a:close/>
                  <a:moveTo>
                    <a:pt x="264" y="76"/>
                  </a:moveTo>
                  <a:lnTo>
                    <a:pt x="264" y="76"/>
                  </a:lnTo>
                  <a:lnTo>
                    <a:pt x="256" y="74"/>
                  </a:lnTo>
                  <a:lnTo>
                    <a:pt x="248" y="74"/>
                  </a:lnTo>
                  <a:lnTo>
                    <a:pt x="238" y="74"/>
                  </a:lnTo>
                  <a:lnTo>
                    <a:pt x="238" y="76"/>
                  </a:lnTo>
                  <a:lnTo>
                    <a:pt x="248" y="78"/>
                  </a:lnTo>
                  <a:lnTo>
                    <a:pt x="264" y="76"/>
                  </a:lnTo>
                  <a:close/>
                  <a:moveTo>
                    <a:pt x="276" y="122"/>
                  </a:moveTo>
                  <a:lnTo>
                    <a:pt x="266" y="114"/>
                  </a:lnTo>
                  <a:lnTo>
                    <a:pt x="266" y="114"/>
                  </a:lnTo>
                  <a:lnTo>
                    <a:pt x="264" y="112"/>
                  </a:lnTo>
                  <a:lnTo>
                    <a:pt x="264" y="112"/>
                  </a:lnTo>
                  <a:lnTo>
                    <a:pt x="248" y="112"/>
                  </a:lnTo>
                  <a:lnTo>
                    <a:pt x="248" y="112"/>
                  </a:lnTo>
                  <a:lnTo>
                    <a:pt x="248" y="112"/>
                  </a:lnTo>
                  <a:lnTo>
                    <a:pt x="248" y="114"/>
                  </a:lnTo>
                  <a:lnTo>
                    <a:pt x="248" y="114"/>
                  </a:lnTo>
                  <a:lnTo>
                    <a:pt x="258" y="124"/>
                  </a:lnTo>
                  <a:lnTo>
                    <a:pt x="274" y="124"/>
                  </a:lnTo>
                  <a:lnTo>
                    <a:pt x="274" y="124"/>
                  </a:lnTo>
                  <a:lnTo>
                    <a:pt x="276" y="124"/>
                  </a:lnTo>
                  <a:lnTo>
                    <a:pt x="276" y="122"/>
                  </a:lnTo>
                  <a:lnTo>
                    <a:pt x="276" y="122"/>
                  </a:lnTo>
                  <a:lnTo>
                    <a:pt x="276" y="122"/>
                  </a:lnTo>
                  <a:close/>
                  <a:moveTo>
                    <a:pt x="266" y="90"/>
                  </a:moveTo>
                  <a:lnTo>
                    <a:pt x="264" y="76"/>
                  </a:lnTo>
                  <a:lnTo>
                    <a:pt x="248" y="80"/>
                  </a:lnTo>
                  <a:lnTo>
                    <a:pt x="248" y="88"/>
                  </a:lnTo>
                  <a:lnTo>
                    <a:pt x="266" y="90"/>
                  </a:lnTo>
                  <a:close/>
                  <a:moveTo>
                    <a:pt x="298" y="124"/>
                  </a:moveTo>
                  <a:lnTo>
                    <a:pt x="286" y="114"/>
                  </a:lnTo>
                  <a:lnTo>
                    <a:pt x="286" y="114"/>
                  </a:lnTo>
                  <a:lnTo>
                    <a:pt x="282" y="114"/>
                  </a:lnTo>
                  <a:lnTo>
                    <a:pt x="268" y="112"/>
                  </a:lnTo>
                  <a:lnTo>
                    <a:pt x="280" y="122"/>
                  </a:lnTo>
                  <a:lnTo>
                    <a:pt x="280" y="122"/>
                  </a:lnTo>
                  <a:lnTo>
                    <a:pt x="282" y="124"/>
                  </a:lnTo>
                  <a:lnTo>
                    <a:pt x="284" y="124"/>
                  </a:lnTo>
                  <a:lnTo>
                    <a:pt x="298" y="124"/>
                  </a:lnTo>
                  <a:close/>
                  <a:moveTo>
                    <a:pt x="298" y="122"/>
                  </a:moveTo>
                  <a:lnTo>
                    <a:pt x="298" y="122"/>
                  </a:lnTo>
                  <a:lnTo>
                    <a:pt x="302" y="124"/>
                  </a:lnTo>
                  <a:lnTo>
                    <a:pt x="308" y="124"/>
                  </a:lnTo>
                  <a:lnTo>
                    <a:pt x="298" y="116"/>
                  </a:lnTo>
                  <a:lnTo>
                    <a:pt x="298" y="116"/>
                  </a:lnTo>
                  <a:lnTo>
                    <a:pt x="294" y="114"/>
                  </a:lnTo>
                  <a:lnTo>
                    <a:pt x="288" y="114"/>
                  </a:lnTo>
                  <a:lnTo>
                    <a:pt x="298" y="122"/>
                  </a:lnTo>
                  <a:close/>
                  <a:moveTo>
                    <a:pt x="82" y="100"/>
                  </a:moveTo>
                  <a:lnTo>
                    <a:pt x="76" y="102"/>
                  </a:lnTo>
                  <a:lnTo>
                    <a:pt x="76" y="106"/>
                  </a:lnTo>
                  <a:lnTo>
                    <a:pt x="82" y="104"/>
                  </a:lnTo>
                  <a:lnTo>
                    <a:pt x="82" y="100"/>
                  </a:lnTo>
                  <a:close/>
                  <a:moveTo>
                    <a:pt x="98" y="144"/>
                  </a:moveTo>
                  <a:lnTo>
                    <a:pt x="98" y="120"/>
                  </a:lnTo>
                  <a:lnTo>
                    <a:pt x="88" y="120"/>
                  </a:lnTo>
                  <a:lnTo>
                    <a:pt x="90" y="146"/>
                  </a:lnTo>
                  <a:lnTo>
                    <a:pt x="98" y="144"/>
                  </a:lnTo>
                  <a:close/>
                  <a:moveTo>
                    <a:pt x="100" y="144"/>
                  </a:moveTo>
                  <a:lnTo>
                    <a:pt x="104" y="144"/>
                  </a:lnTo>
                  <a:lnTo>
                    <a:pt x="104" y="118"/>
                  </a:lnTo>
                  <a:lnTo>
                    <a:pt x="98" y="120"/>
                  </a:lnTo>
                  <a:lnTo>
                    <a:pt x="100" y="144"/>
                  </a:lnTo>
                  <a:close/>
                  <a:moveTo>
                    <a:pt x="120" y="62"/>
                  </a:moveTo>
                  <a:lnTo>
                    <a:pt x="112" y="76"/>
                  </a:lnTo>
                  <a:lnTo>
                    <a:pt x="120" y="78"/>
                  </a:lnTo>
                  <a:lnTo>
                    <a:pt x="120" y="62"/>
                  </a:lnTo>
                  <a:close/>
                  <a:moveTo>
                    <a:pt x="130" y="78"/>
                  </a:moveTo>
                  <a:lnTo>
                    <a:pt x="122" y="62"/>
                  </a:lnTo>
                  <a:lnTo>
                    <a:pt x="122" y="78"/>
                  </a:lnTo>
                  <a:lnTo>
                    <a:pt x="130" y="78"/>
                  </a:lnTo>
                  <a:close/>
                  <a:moveTo>
                    <a:pt x="132" y="90"/>
                  </a:moveTo>
                  <a:lnTo>
                    <a:pt x="132" y="80"/>
                  </a:lnTo>
                  <a:lnTo>
                    <a:pt x="94" y="80"/>
                  </a:lnTo>
                  <a:lnTo>
                    <a:pt x="108" y="92"/>
                  </a:lnTo>
                  <a:lnTo>
                    <a:pt x="132" y="90"/>
                  </a:lnTo>
                  <a:close/>
                  <a:moveTo>
                    <a:pt x="150" y="74"/>
                  </a:moveTo>
                  <a:lnTo>
                    <a:pt x="132" y="78"/>
                  </a:lnTo>
                  <a:lnTo>
                    <a:pt x="150" y="78"/>
                  </a:lnTo>
                  <a:lnTo>
                    <a:pt x="150" y="74"/>
                  </a:lnTo>
                  <a:close/>
                  <a:moveTo>
                    <a:pt x="150" y="88"/>
                  </a:moveTo>
                  <a:lnTo>
                    <a:pt x="150" y="80"/>
                  </a:lnTo>
                  <a:lnTo>
                    <a:pt x="132" y="80"/>
                  </a:lnTo>
                  <a:lnTo>
                    <a:pt x="132" y="90"/>
                  </a:lnTo>
                  <a:lnTo>
                    <a:pt x="150" y="88"/>
                  </a:lnTo>
                  <a:close/>
                  <a:moveTo>
                    <a:pt x="152" y="88"/>
                  </a:moveTo>
                  <a:lnTo>
                    <a:pt x="224" y="88"/>
                  </a:lnTo>
                  <a:lnTo>
                    <a:pt x="220" y="82"/>
                  </a:lnTo>
                  <a:lnTo>
                    <a:pt x="152" y="80"/>
                  </a:lnTo>
                  <a:lnTo>
                    <a:pt x="152" y="88"/>
                  </a:lnTo>
                  <a:close/>
                  <a:moveTo>
                    <a:pt x="196" y="70"/>
                  </a:moveTo>
                  <a:lnTo>
                    <a:pt x="196" y="70"/>
                  </a:lnTo>
                  <a:lnTo>
                    <a:pt x="180" y="70"/>
                  </a:lnTo>
                  <a:lnTo>
                    <a:pt x="168" y="70"/>
                  </a:lnTo>
                  <a:lnTo>
                    <a:pt x="156" y="72"/>
                  </a:lnTo>
                  <a:lnTo>
                    <a:pt x="156" y="78"/>
                  </a:lnTo>
                  <a:lnTo>
                    <a:pt x="198" y="78"/>
                  </a:lnTo>
                  <a:lnTo>
                    <a:pt x="196" y="70"/>
                  </a:lnTo>
                  <a:close/>
                  <a:moveTo>
                    <a:pt x="238" y="78"/>
                  </a:moveTo>
                  <a:lnTo>
                    <a:pt x="238" y="78"/>
                  </a:lnTo>
                  <a:lnTo>
                    <a:pt x="216" y="72"/>
                  </a:lnTo>
                  <a:lnTo>
                    <a:pt x="200" y="70"/>
                  </a:lnTo>
                  <a:lnTo>
                    <a:pt x="200" y="80"/>
                  </a:lnTo>
                  <a:lnTo>
                    <a:pt x="238" y="80"/>
                  </a:lnTo>
                  <a:lnTo>
                    <a:pt x="238" y="78"/>
                  </a:lnTo>
                  <a:close/>
                  <a:moveTo>
                    <a:pt x="42" y="114"/>
                  </a:moveTo>
                  <a:lnTo>
                    <a:pt x="34" y="116"/>
                  </a:lnTo>
                  <a:lnTo>
                    <a:pt x="34" y="118"/>
                  </a:lnTo>
                  <a:lnTo>
                    <a:pt x="42" y="118"/>
                  </a:lnTo>
                  <a:lnTo>
                    <a:pt x="42" y="114"/>
                  </a:lnTo>
                  <a:close/>
                  <a:moveTo>
                    <a:pt x="34" y="114"/>
                  </a:moveTo>
                  <a:lnTo>
                    <a:pt x="42" y="114"/>
                  </a:lnTo>
                  <a:lnTo>
                    <a:pt x="42" y="110"/>
                  </a:lnTo>
                  <a:lnTo>
                    <a:pt x="34" y="110"/>
                  </a:lnTo>
                  <a:lnTo>
                    <a:pt x="34" y="114"/>
                  </a:lnTo>
                  <a:close/>
                  <a:moveTo>
                    <a:pt x="42" y="104"/>
                  </a:moveTo>
                  <a:lnTo>
                    <a:pt x="42" y="102"/>
                  </a:lnTo>
                  <a:lnTo>
                    <a:pt x="34" y="104"/>
                  </a:lnTo>
                  <a:lnTo>
                    <a:pt x="34" y="106"/>
                  </a:lnTo>
                  <a:lnTo>
                    <a:pt x="42" y="104"/>
                  </a:lnTo>
                  <a:close/>
                  <a:moveTo>
                    <a:pt x="42" y="106"/>
                  </a:moveTo>
                  <a:lnTo>
                    <a:pt x="34" y="106"/>
                  </a:lnTo>
                  <a:lnTo>
                    <a:pt x="36" y="110"/>
                  </a:lnTo>
                  <a:lnTo>
                    <a:pt x="42" y="110"/>
                  </a:lnTo>
                  <a:lnTo>
                    <a:pt x="42" y="106"/>
                  </a:lnTo>
                  <a:close/>
                  <a:moveTo>
                    <a:pt x="52" y="114"/>
                  </a:moveTo>
                  <a:lnTo>
                    <a:pt x="44" y="114"/>
                  </a:lnTo>
                  <a:lnTo>
                    <a:pt x="44" y="116"/>
                  </a:lnTo>
                  <a:lnTo>
                    <a:pt x="52" y="116"/>
                  </a:lnTo>
                  <a:lnTo>
                    <a:pt x="52" y="114"/>
                  </a:lnTo>
                  <a:close/>
                  <a:moveTo>
                    <a:pt x="50" y="104"/>
                  </a:moveTo>
                  <a:lnTo>
                    <a:pt x="50" y="102"/>
                  </a:lnTo>
                  <a:lnTo>
                    <a:pt x="44" y="102"/>
                  </a:lnTo>
                  <a:lnTo>
                    <a:pt x="44" y="104"/>
                  </a:lnTo>
                  <a:lnTo>
                    <a:pt x="50" y="104"/>
                  </a:lnTo>
                  <a:close/>
                  <a:moveTo>
                    <a:pt x="50" y="112"/>
                  </a:moveTo>
                  <a:lnTo>
                    <a:pt x="52" y="108"/>
                  </a:lnTo>
                  <a:lnTo>
                    <a:pt x="44" y="110"/>
                  </a:lnTo>
                  <a:lnTo>
                    <a:pt x="44" y="114"/>
                  </a:lnTo>
                  <a:lnTo>
                    <a:pt x="50" y="112"/>
                  </a:lnTo>
                  <a:close/>
                  <a:moveTo>
                    <a:pt x="52" y="152"/>
                  </a:moveTo>
                  <a:lnTo>
                    <a:pt x="52" y="124"/>
                  </a:lnTo>
                  <a:lnTo>
                    <a:pt x="46" y="124"/>
                  </a:lnTo>
                  <a:lnTo>
                    <a:pt x="46" y="152"/>
                  </a:lnTo>
                  <a:lnTo>
                    <a:pt x="52" y="152"/>
                  </a:lnTo>
                  <a:close/>
                  <a:moveTo>
                    <a:pt x="52" y="104"/>
                  </a:moveTo>
                  <a:lnTo>
                    <a:pt x="44" y="106"/>
                  </a:lnTo>
                  <a:lnTo>
                    <a:pt x="44" y="110"/>
                  </a:lnTo>
                  <a:lnTo>
                    <a:pt x="52" y="108"/>
                  </a:lnTo>
                  <a:lnTo>
                    <a:pt x="52" y="104"/>
                  </a:lnTo>
                  <a:close/>
                  <a:moveTo>
                    <a:pt x="52" y="124"/>
                  </a:moveTo>
                  <a:lnTo>
                    <a:pt x="52" y="152"/>
                  </a:lnTo>
                  <a:lnTo>
                    <a:pt x="58" y="150"/>
                  </a:lnTo>
                  <a:lnTo>
                    <a:pt x="60" y="122"/>
                  </a:lnTo>
                  <a:lnTo>
                    <a:pt x="52" y="124"/>
                  </a:lnTo>
                  <a:close/>
                  <a:moveTo>
                    <a:pt x="60" y="112"/>
                  </a:moveTo>
                  <a:lnTo>
                    <a:pt x="60" y="108"/>
                  </a:lnTo>
                  <a:lnTo>
                    <a:pt x="54" y="108"/>
                  </a:lnTo>
                  <a:lnTo>
                    <a:pt x="54" y="112"/>
                  </a:lnTo>
                  <a:lnTo>
                    <a:pt x="60" y="112"/>
                  </a:lnTo>
                  <a:close/>
                  <a:moveTo>
                    <a:pt x="54" y="108"/>
                  </a:moveTo>
                  <a:lnTo>
                    <a:pt x="60" y="108"/>
                  </a:lnTo>
                  <a:lnTo>
                    <a:pt x="60" y="104"/>
                  </a:lnTo>
                  <a:lnTo>
                    <a:pt x="54" y="104"/>
                  </a:lnTo>
                  <a:lnTo>
                    <a:pt x="54" y="108"/>
                  </a:lnTo>
                  <a:close/>
                  <a:moveTo>
                    <a:pt x="60" y="112"/>
                  </a:moveTo>
                  <a:lnTo>
                    <a:pt x="54" y="114"/>
                  </a:lnTo>
                  <a:lnTo>
                    <a:pt x="54" y="116"/>
                  </a:lnTo>
                  <a:lnTo>
                    <a:pt x="60" y="114"/>
                  </a:lnTo>
                  <a:lnTo>
                    <a:pt x="60" y="112"/>
                  </a:lnTo>
                  <a:close/>
                  <a:moveTo>
                    <a:pt x="60" y="102"/>
                  </a:moveTo>
                  <a:lnTo>
                    <a:pt x="60" y="100"/>
                  </a:lnTo>
                  <a:lnTo>
                    <a:pt x="54" y="100"/>
                  </a:lnTo>
                  <a:lnTo>
                    <a:pt x="54" y="104"/>
                  </a:lnTo>
                  <a:lnTo>
                    <a:pt x="60" y="102"/>
                  </a:lnTo>
                  <a:close/>
                  <a:moveTo>
                    <a:pt x="70" y="112"/>
                  </a:moveTo>
                  <a:lnTo>
                    <a:pt x="64" y="112"/>
                  </a:lnTo>
                  <a:lnTo>
                    <a:pt x="64" y="114"/>
                  </a:lnTo>
                  <a:lnTo>
                    <a:pt x="70" y="114"/>
                  </a:lnTo>
                  <a:lnTo>
                    <a:pt x="70" y="112"/>
                  </a:lnTo>
                  <a:close/>
                  <a:moveTo>
                    <a:pt x="64" y="112"/>
                  </a:moveTo>
                  <a:lnTo>
                    <a:pt x="70" y="110"/>
                  </a:lnTo>
                  <a:lnTo>
                    <a:pt x="70" y="106"/>
                  </a:lnTo>
                  <a:lnTo>
                    <a:pt x="64" y="108"/>
                  </a:lnTo>
                  <a:lnTo>
                    <a:pt x="64" y="112"/>
                  </a:lnTo>
                  <a:close/>
                  <a:moveTo>
                    <a:pt x="64" y="106"/>
                  </a:moveTo>
                  <a:lnTo>
                    <a:pt x="72" y="106"/>
                  </a:lnTo>
                  <a:lnTo>
                    <a:pt x="72" y="102"/>
                  </a:lnTo>
                  <a:lnTo>
                    <a:pt x="64" y="102"/>
                  </a:lnTo>
                  <a:lnTo>
                    <a:pt x="64" y="106"/>
                  </a:lnTo>
                  <a:close/>
                  <a:moveTo>
                    <a:pt x="72" y="102"/>
                  </a:moveTo>
                  <a:lnTo>
                    <a:pt x="72" y="100"/>
                  </a:lnTo>
                  <a:lnTo>
                    <a:pt x="64" y="100"/>
                  </a:lnTo>
                  <a:lnTo>
                    <a:pt x="64" y="102"/>
                  </a:lnTo>
                  <a:lnTo>
                    <a:pt x="72" y="102"/>
                  </a:lnTo>
                  <a:close/>
                  <a:moveTo>
                    <a:pt x="32" y="102"/>
                  </a:moveTo>
                  <a:lnTo>
                    <a:pt x="88" y="96"/>
                  </a:lnTo>
                  <a:lnTo>
                    <a:pt x="84" y="80"/>
                  </a:lnTo>
                  <a:lnTo>
                    <a:pt x="84" y="78"/>
                  </a:lnTo>
                  <a:lnTo>
                    <a:pt x="90" y="78"/>
                  </a:lnTo>
                  <a:lnTo>
                    <a:pt x="86" y="46"/>
                  </a:lnTo>
                  <a:lnTo>
                    <a:pt x="86" y="46"/>
                  </a:lnTo>
                  <a:lnTo>
                    <a:pt x="86" y="40"/>
                  </a:lnTo>
                  <a:lnTo>
                    <a:pt x="88" y="46"/>
                  </a:lnTo>
                  <a:lnTo>
                    <a:pt x="92" y="78"/>
                  </a:lnTo>
                  <a:lnTo>
                    <a:pt x="110" y="78"/>
                  </a:lnTo>
                  <a:lnTo>
                    <a:pt x="120" y="60"/>
                  </a:lnTo>
                  <a:lnTo>
                    <a:pt x="120" y="58"/>
                  </a:lnTo>
                  <a:lnTo>
                    <a:pt x="120" y="58"/>
                  </a:lnTo>
                  <a:lnTo>
                    <a:pt x="116" y="56"/>
                  </a:lnTo>
                  <a:lnTo>
                    <a:pt x="116" y="54"/>
                  </a:lnTo>
                  <a:lnTo>
                    <a:pt x="118" y="54"/>
                  </a:lnTo>
                  <a:lnTo>
                    <a:pt x="118" y="52"/>
                  </a:lnTo>
                  <a:lnTo>
                    <a:pt x="104" y="52"/>
                  </a:lnTo>
                  <a:lnTo>
                    <a:pt x="104" y="52"/>
                  </a:lnTo>
                  <a:lnTo>
                    <a:pt x="104" y="52"/>
                  </a:lnTo>
                  <a:lnTo>
                    <a:pt x="104" y="52"/>
                  </a:lnTo>
                  <a:lnTo>
                    <a:pt x="104" y="50"/>
                  </a:lnTo>
                  <a:lnTo>
                    <a:pt x="134" y="52"/>
                  </a:lnTo>
                  <a:lnTo>
                    <a:pt x="134" y="52"/>
                  </a:lnTo>
                  <a:lnTo>
                    <a:pt x="136" y="52"/>
                  </a:lnTo>
                  <a:lnTo>
                    <a:pt x="136" y="54"/>
                  </a:lnTo>
                  <a:lnTo>
                    <a:pt x="122" y="52"/>
                  </a:lnTo>
                  <a:lnTo>
                    <a:pt x="122" y="54"/>
                  </a:lnTo>
                  <a:lnTo>
                    <a:pt x="122" y="54"/>
                  </a:lnTo>
                  <a:lnTo>
                    <a:pt x="124" y="54"/>
                  </a:lnTo>
                  <a:lnTo>
                    <a:pt x="124" y="56"/>
                  </a:lnTo>
                  <a:lnTo>
                    <a:pt x="122" y="58"/>
                  </a:lnTo>
                  <a:lnTo>
                    <a:pt x="122" y="60"/>
                  </a:lnTo>
                  <a:lnTo>
                    <a:pt x="130" y="76"/>
                  </a:lnTo>
                  <a:lnTo>
                    <a:pt x="132" y="76"/>
                  </a:lnTo>
                  <a:lnTo>
                    <a:pt x="150" y="72"/>
                  </a:lnTo>
                  <a:lnTo>
                    <a:pt x="152" y="6"/>
                  </a:lnTo>
                  <a:lnTo>
                    <a:pt x="152" y="6"/>
                  </a:lnTo>
                  <a:lnTo>
                    <a:pt x="152" y="0"/>
                  </a:lnTo>
                  <a:lnTo>
                    <a:pt x="152" y="2"/>
                  </a:lnTo>
                  <a:lnTo>
                    <a:pt x="152" y="26"/>
                  </a:lnTo>
                  <a:lnTo>
                    <a:pt x="152" y="64"/>
                  </a:lnTo>
                  <a:lnTo>
                    <a:pt x="152" y="64"/>
                  </a:lnTo>
                  <a:lnTo>
                    <a:pt x="152" y="64"/>
                  </a:lnTo>
                  <a:lnTo>
                    <a:pt x="154" y="66"/>
                  </a:lnTo>
                  <a:lnTo>
                    <a:pt x="154" y="68"/>
                  </a:lnTo>
                  <a:lnTo>
                    <a:pt x="156" y="68"/>
                  </a:lnTo>
                  <a:lnTo>
                    <a:pt x="156" y="68"/>
                  </a:lnTo>
                  <a:lnTo>
                    <a:pt x="156" y="70"/>
                  </a:lnTo>
                  <a:lnTo>
                    <a:pt x="156" y="72"/>
                  </a:lnTo>
                  <a:lnTo>
                    <a:pt x="156" y="72"/>
                  </a:lnTo>
                  <a:lnTo>
                    <a:pt x="170" y="70"/>
                  </a:lnTo>
                  <a:lnTo>
                    <a:pt x="170" y="48"/>
                  </a:lnTo>
                  <a:lnTo>
                    <a:pt x="170" y="48"/>
                  </a:lnTo>
                  <a:lnTo>
                    <a:pt x="170" y="42"/>
                  </a:lnTo>
                  <a:lnTo>
                    <a:pt x="170" y="48"/>
                  </a:lnTo>
                  <a:lnTo>
                    <a:pt x="170" y="70"/>
                  </a:lnTo>
                  <a:lnTo>
                    <a:pt x="170" y="70"/>
                  </a:lnTo>
                  <a:lnTo>
                    <a:pt x="198" y="68"/>
                  </a:lnTo>
                  <a:lnTo>
                    <a:pt x="196" y="60"/>
                  </a:lnTo>
                  <a:lnTo>
                    <a:pt x="196" y="60"/>
                  </a:lnTo>
                  <a:lnTo>
                    <a:pt x="194" y="58"/>
                  </a:lnTo>
                  <a:lnTo>
                    <a:pt x="194" y="56"/>
                  </a:lnTo>
                  <a:lnTo>
                    <a:pt x="198" y="56"/>
                  </a:lnTo>
                  <a:lnTo>
                    <a:pt x="198" y="54"/>
                  </a:lnTo>
                  <a:lnTo>
                    <a:pt x="188" y="54"/>
                  </a:lnTo>
                  <a:lnTo>
                    <a:pt x="188" y="54"/>
                  </a:lnTo>
                  <a:lnTo>
                    <a:pt x="186" y="54"/>
                  </a:lnTo>
                  <a:lnTo>
                    <a:pt x="188" y="52"/>
                  </a:lnTo>
                  <a:lnTo>
                    <a:pt x="190" y="52"/>
                  </a:lnTo>
                  <a:lnTo>
                    <a:pt x="210" y="54"/>
                  </a:lnTo>
                  <a:lnTo>
                    <a:pt x="210" y="54"/>
                  </a:lnTo>
                  <a:lnTo>
                    <a:pt x="210" y="54"/>
                  </a:lnTo>
                  <a:lnTo>
                    <a:pt x="210" y="56"/>
                  </a:lnTo>
                  <a:lnTo>
                    <a:pt x="200" y="56"/>
                  </a:lnTo>
                  <a:lnTo>
                    <a:pt x="200" y="56"/>
                  </a:lnTo>
                  <a:lnTo>
                    <a:pt x="200" y="56"/>
                  </a:lnTo>
                  <a:lnTo>
                    <a:pt x="202" y="58"/>
                  </a:lnTo>
                  <a:lnTo>
                    <a:pt x="202" y="60"/>
                  </a:lnTo>
                  <a:lnTo>
                    <a:pt x="200" y="60"/>
                  </a:lnTo>
                  <a:lnTo>
                    <a:pt x="200" y="70"/>
                  </a:lnTo>
                  <a:lnTo>
                    <a:pt x="200" y="70"/>
                  </a:lnTo>
                  <a:lnTo>
                    <a:pt x="218" y="72"/>
                  </a:lnTo>
                  <a:lnTo>
                    <a:pt x="222" y="72"/>
                  </a:lnTo>
                  <a:lnTo>
                    <a:pt x="222" y="58"/>
                  </a:lnTo>
                  <a:lnTo>
                    <a:pt x="222" y="58"/>
                  </a:lnTo>
                  <a:lnTo>
                    <a:pt x="222" y="46"/>
                  </a:lnTo>
                  <a:lnTo>
                    <a:pt x="222" y="58"/>
                  </a:lnTo>
                  <a:lnTo>
                    <a:pt x="222" y="72"/>
                  </a:lnTo>
                  <a:lnTo>
                    <a:pt x="248" y="72"/>
                  </a:lnTo>
                  <a:lnTo>
                    <a:pt x="248" y="72"/>
                  </a:lnTo>
                  <a:lnTo>
                    <a:pt x="260" y="74"/>
                  </a:lnTo>
                  <a:lnTo>
                    <a:pt x="266" y="76"/>
                  </a:lnTo>
                  <a:lnTo>
                    <a:pt x="266" y="90"/>
                  </a:lnTo>
                  <a:lnTo>
                    <a:pt x="268" y="90"/>
                  </a:lnTo>
                  <a:lnTo>
                    <a:pt x="274" y="96"/>
                  </a:lnTo>
                  <a:lnTo>
                    <a:pt x="268" y="40"/>
                  </a:lnTo>
                  <a:lnTo>
                    <a:pt x="268" y="40"/>
                  </a:lnTo>
                  <a:lnTo>
                    <a:pt x="270" y="36"/>
                  </a:lnTo>
                  <a:lnTo>
                    <a:pt x="270" y="40"/>
                  </a:lnTo>
                  <a:lnTo>
                    <a:pt x="276" y="96"/>
                  </a:lnTo>
                  <a:lnTo>
                    <a:pt x="288" y="106"/>
                  </a:lnTo>
                  <a:lnTo>
                    <a:pt x="288" y="106"/>
                  </a:lnTo>
                  <a:lnTo>
                    <a:pt x="292" y="106"/>
                  </a:lnTo>
                  <a:lnTo>
                    <a:pt x="296" y="108"/>
                  </a:lnTo>
                  <a:lnTo>
                    <a:pt x="298" y="112"/>
                  </a:lnTo>
                  <a:lnTo>
                    <a:pt x="298" y="112"/>
                  </a:lnTo>
                  <a:lnTo>
                    <a:pt x="298" y="112"/>
                  </a:lnTo>
                  <a:lnTo>
                    <a:pt x="298" y="114"/>
                  </a:lnTo>
                  <a:lnTo>
                    <a:pt x="296" y="114"/>
                  </a:lnTo>
                  <a:lnTo>
                    <a:pt x="314" y="128"/>
                  </a:lnTo>
                  <a:lnTo>
                    <a:pt x="314" y="128"/>
                  </a:lnTo>
                  <a:lnTo>
                    <a:pt x="318" y="128"/>
                  </a:lnTo>
                  <a:lnTo>
                    <a:pt x="320" y="130"/>
                  </a:lnTo>
                  <a:lnTo>
                    <a:pt x="374" y="142"/>
                  </a:lnTo>
                  <a:lnTo>
                    <a:pt x="394" y="158"/>
                  </a:lnTo>
                  <a:lnTo>
                    <a:pt x="456" y="156"/>
                  </a:lnTo>
                  <a:lnTo>
                    <a:pt x="456" y="156"/>
                  </a:lnTo>
                  <a:lnTo>
                    <a:pt x="458" y="156"/>
                  </a:lnTo>
                  <a:lnTo>
                    <a:pt x="458" y="158"/>
                  </a:lnTo>
                  <a:lnTo>
                    <a:pt x="458" y="158"/>
                  </a:lnTo>
                  <a:lnTo>
                    <a:pt x="448" y="172"/>
                  </a:lnTo>
                  <a:lnTo>
                    <a:pt x="448" y="176"/>
                  </a:lnTo>
                  <a:lnTo>
                    <a:pt x="456" y="176"/>
                  </a:lnTo>
                  <a:lnTo>
                    <a:pt x="456" y="176"/>
                  </a:lnTo>
                  <a:lnTo>
                    <a:pt x="452" y="178"/>
                  </a:lnTo>
                  <a:lnTo>
                    <a:pt x="446" y="182"/>
                  </a:lnTo>
                  <a:lnTo>
                    <a:pt x="436" y="186"/>
                  </a:lnTo>
                  <a:lnTo>
                    <a:pt x="408" y="222"/>
                  </a:lnTo>
                  <a:lnTo>
                    <a:pt x="408" y="222"/>
                  </a:lnTo>
                  <a:lnTo>
                    <a:pt x="408" y="224"/>
                  </a:lnTo>
                  <a:lnTo>
                    <a:pt x="404" y="226"/>
                  </a:lnTo>
                  <a:lnTo>
                    <a:pt x="402" y="226"/>
                  </a:lnTo>
                  <a:lnTo>
                    <a:pt x="338" y="226"/>
                  </a:lnTo>
                  <a:lnTo>
                    <a:pt x="200" y="226"/>
                  </a:lnTo>
                  <a:lnTo>
                    <a:pt x="2" y="224"/>
                  </a:lnTo>
                  <a:lnTo>
                    <a:pt x="2" y="224"/>
                  </a:lnTo>
                  <a:lnTo>
                    <a:pt x="0" y="224"/>
                  </a:lnTo>
                  <a:lnTo>
                    <a:pt x="0" y="222"/>
                  </a:lnTo>
                  <a:lnTo>
                    <a:pt x="0" y="220"/>
                  </a:lnTo>
                  <a:lnTo>
                    <a:pt x="2" y="208"/>
                  </a:lnTo>
                  <a:lnTo>
                    <a:pt x="10" y="196"/>
                  </a:lnTo>
                  <a:lnTo>
                    <a:pt x="28" y="194"/>
                  </a:lnTo>
                  <a:lnTo>
                    <a:pt x="40" y="170"/>
                  </a:lnTo>
                  <a:lnTo>
                    <a:pt x="38" y="166"/>
                  </a:lnTo>
                  <a:lnTo>
                    <a:pt x="36" y="166"/>
                  </a:lnTo>
                  <a:lnTo>
                    <a:pt x="32" y="162"/>
                  </a:lnTo>
                  <a:lnTo>
                    <a:pt x="10" y="162"/>
                  </a:lnTo>
                  <a:lnTo>
                    <a:pt x="14" y="156"/>
                  </a:lnTo>
                  <a:lnTo>
                    <a:pt x="18" y="156"/>
                  </a:lnTo>
                  <a:lnTo>
                    <a:pt x="18" y="154"/>
                  </a:lnTo>
                  <a:lnTo>
                    <a:pt x="18" y="154"/>
                  </a:lnTo>
                  <a:lnTo>
                    <a:pt x="18" y="152"/>
                  </a:lnTo>
                  <a:lnTo>
                    <a:pt x="18" y="150"/>
                  </a:lnTo>
                  <a:lnTo>
                    <a:pt x="18" y="150"/>
                  </a:lnTo>
                  <a:lnTo>
                    <a:pt x="18" y="148"/>
                  </a:lnTo>
                  <a:lnTo>
                    <a:pt x="20" y="146"/>
                  </a:lnTo>
                  <a:lnTo>
                    <a:pt x="22" y="146"/>
                  </a:lnTo>
                  <a:lnTo>
                    <a:pt x="26" y="146"/>
                  </a:lnTo>
                  <a:lnTo>
                    <a:pt x="26" y="142"/>
                  </a:lnTo>
                  <a:lnTo>
                    <a:pt x="38" y="140"/>
                  </a:lnTo>
                  <a:lnTo>
                    <a:pt x="38" y="124"/>
                  </a:lnTo>
                  <a:lnTo>
                    <a:pt x="26" y="124"/>
                  </a:lnTo>
                  <a:lnTo>
                    <a:pt x="30" y="118"/>
                  </a:lnTo>
                  <a:lnTo>
                    <a:pt x="32" y="118"/>
                  </a:lnTo>
                  <a:lnTo>
                    <a:pt x="32" y="102"/>
                  </a:lnTo>
                  <a:close/>
                  <a:moveTo>
                    <a:pt x="74" y="100"/>
                  </a:moveTo>
                  <a:lnTo>
                    <a:pt x="82" y="100"/>
                  </a:lnTo>
                  <a:lnTo>
                    <a:pt x="82" y="98"/>
                  </a:lnTo>
                  <a:lnTo>
                    <a:pt x="74" y="98"/>
                  </a:lnTo>
                  <a:lnTo>
                    <a:pt x="74" y="100"/>
                  </a:lnTo>
                  <a:close/>
                  <a:moveTo>
                    <a:pt x="250" y="124"/>
                  </a:moveTo>
                  <a:lnTo>
                    <a:pt x="250" y="124"/>
                  </a:lnTo>
                  <a:lnTo>
                    <a:pt x="252" y="124"/>
                  </a:lnTo>
                  <a:lnTo>
                    <a:pt x="252" y="122"/>
                  </a:lnTo>
                  <a:lnTo>
                    <a:pt x="250" y="122"/>
                  </a:lnTo>
                  <a:lnTo>
                    <a:pt x="242" y="114"/>
                  </a:lnTo>
                  <a:lnTo>
                    <a:pt x="242" y="114"/>
                  </a:lnTo>
                  <a:lnTo>
                    <a:pt x="238" y="112"/>
                  </a:lnTo>
                  <a:lnTo>
                    <a:pt x="238" y="112"/>
                  </a:lnTo>
                  <a:lnTo>
                    <a:pt x="220" y="112"/>
                  </a:lnTo>
                  <a:lnTo>
                    <a:pt x="220" y="112"/>
                  </a:lnTo>
                  <a:lnTo>
                    <a:pt x="218" y="112"/>
                  </a:lnTo>
                  <a:lnTo>
                    <a:pt x="218" y="114"/>
                  </a:lnTo>
                  <a:lnTo>
                    <a:pt x="220" y="114"/>
                  </a:lnTo>
                  <a:lnTo>
                    <a:pt x="230" y="124"/>
                  </a:lnTo>
                  <a:lnTo>
                    <a:pt x="250" y="124"/>
                  </a:lnTo>
                  <a:close/>
                  <a:moveTo>
                    <a:pt x="222" y="124"/>
                  </a:moveTo>
                  <a:lnTo>
                    <a:pt x="222" y="124"/>
                  </a:lnTo>
                  <a:lnTo>
                    <a:pt x="224" y="124"/>
                  </a:lnTo>
                  <a:lnTo>
                    <a:pt x="224" y="122"/>
                  </a:lnTo>
                  <a:lnTo>
                    <a:pt x="222" y="122"/>
                  </a:lnTo>
                  <a:lnTo>
                    <a:pt x="212" y="114"/>
                  </a:lnTo>
                  <a:lnTo>
                    <a:pt x="212" y="114"/>
                  </a:lnTo>
                  <a:lnTo>
                    <a:pt x="210" y="112"/>
                  </a:lnTo>
                  <a:lnTo>
                    <a:pt x="208" y="112"/>
                  </a:lnTo>
                  <a:lnTo>
                    <a:pt x="192" y="112"/>
                  </a:lnTo>
                  <a:lnTo>
                    <a:pt x="192" y="112"/>
                  </a:lnTo>
                  <a:lnTo>
                    <a:pt x="190" y="112"/>
                  </a:lnTo>
                  <a:lnTo>
                    <a:pt x="190" y="114"/>
                  </a:lnTo>
                  <a:lnTo>
                    <a:pt x="190" y="114"/>
                  </a:lnTo>
                  <a:lnTo>
                    <a:pt x="202" y="124"/>
                  </a:lnTo>
                  <a:lnTo>
                    <a:pt x="222" y="124"/>
                  </a:lnTo>
                  <a:close/>
                  <a:moveTo>
                    <a:pt x="214" y="170"/>
                  </a:moveTo>
                  <a:lnTo>
                    <a:pt x="214" y="158"/>
                  </a:lnTo>
                  <a:lnTo>
                    <a:pt x="198" y="160"/>
                  </a:lnTo>
                  <a:lnTo>
                    <a:pt x="198" y="172"/>
                  </a:lnTo>
                  <a:lnTo>
                    <a:pt x="214" y="170"/>
                  </a:lnTo>
                  <a:close/>
                  <a:moveTo>
                    <a:pt x="194" y="124"/>
                  </a:moveTo>
                  <a:lnTo>
                    <a:pt x="194" y="122"/>
                  </a:lnTo>
                  <a:lnTo>
                    <a:pt x="182" y="112"/>
                  </a:lnTo>
                  <a:lnTo>
                    <a:pt x="178" y="114"/>
                  </a:lnTo>
                  <a:lnTo>
                    <a:pt x="178" y="126"/>
                  </a:lnTo>
                  <a:lnTo>
                    <a:pt x="194" y="124"/>
                  </a:lnTo>
                  <a:close/>
                  <a:moveTo>
                    <a:pt x="182" y="174"/>
                  </a:moveTo>
                  <a:lnTo>
                    <a:pt x="180" y="160"/>
                  </a:lnTo>
                  <a:lnTo>
                    <a:pt x="166" y="162"/>
                  </a:lnTo>
                  <a:lnTo>
                    <a:pt x="166" y="174"/>
                  </a:lnTo>
                  <a:lnTo>
                    <a:pt x="182" y="174"/>
                  </a:lnTo>
                  <a:close/>
                  <a:moveTo>
                    <a:pt x="162" y="174"/>
                  </a:moveTo>
                  <a:lnTo>
                    <a:pt x="162" y="162"/>
                  </a:lnTo>
                  <a:lnTo>
                    <a:pt x="148" y="162"/>
                  </a:lnTo>
                  <a:lnTo>
                    <a:pt x="148" y="176"/>
                  </a:lnTo>
                  <a:lnTo>
                    <a:pt x="162" y="174"/>
                  </a:lnTo>
                  <a:close/>
                  <a:moveTo>
                    <a:pt x="94" y="182"/>
                  </a:moveTo>
                  <a:lnTo>
                    <a:pt x="94" y="168"/>
                  </a:lnTo>
                  <a:lnTo>
                    <a:pt x="82" y="170"/>
                  </a:lnTo>
                  <a:lnTo>
                    <a:pt x="82" y="184"/>
                  </a:lnTo>
                  <a:lnTo>
                    <a:pt x="94" y="182"/>
                  </a:lnTo>
                  <a:close/>
                  <a:moveTo>
                    <a:pt x="80" y="184"/>
                  </a:moveTo>
                  <a:lnTo>
                    <a:pt x="78" y="170"/>
                  </a:lnTo>
                  <a:lnTo>
                    <a:pt x="66" y="170"/>
                  </a:lnTo>
                  <a:lnTo>
                    <a:pt x="68" y="184"/>
                  </a:lnTo>
                  <a:lnTo>
                    <a:pt x="80" y="1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64" name="Freeform 70"/>
            <p:cNvSpPr>
              <a:spLocks noEditPoints="1"/>
            </p:cNvSpPr>
            <p:nvPr/>
          </p:nvSpPr>
          <p:spPr bwMode="auto">
            <a:xfrm>
              <a:off x="6211490" y="6012879"/>
              <a:ext cx="1327150" cy="476250"/>
            </a:xfrm>
            <a:custGeom>
              <a:avLst/>
              <a:gdLst>
                <a:gd name="T0" fmla="*/ 832 w 836"/>
                <a:gd name="T1" fmla="*/ 178 h 300"/>
                <a:gd name="T2" fmla="*/ 822 w 836"/>
                <a:gd name="T3" fmla="*/ 210 h 300"/>
                <a:gd name="T4" fmla="*/ 832 w 836"/>
                <a:gd name="T5" fmla="*/ 178 h 300"/>
                <a:gd name="T6" fmla="*/ 834 w 836"/>
                <a:gd name="T7" fmla="*/ 238 h 300"/>
                <a:gd name="T8" fmla="*/ 820 w 836"/>
                <a:gd name="T9" fmla="*/ 140 h 300"/>
                <a:gd name="T10" fmla="*/ 808 w 836"/>
                <a:gd name="T11" fmla="*/ 262 h 300"/>
                <a:gd name="T12" fmla="*/ 812 w 836"/>
                <a:gd name="T13" fmla="*/ 222 h 300"/>
                <a:gd name="T14" fmla="*/ 816 w 836"/>
                <a:gd name="T15" fmla="*/ 138 h 300"/>
                <a:gd name="T16" fmla="*/ 806 w 836"/>
                <a:gd name="T17" fmla="*/ 130 h 300"/>
                <a:gd name="T18" fmla="*/ 810 w 836"/>
                <a:gd name="T19" fmla="*/ 128 h 300"/>
                <a:gd name="T20" fmla="*/ 794 w 836"/>
                <a:gd name="T21" fmla="*/ 90 h 300"/>
                <a:gd name="T22" fmla="*/ 764 w 836"/>
                <a:gd name="T23" fmla="*/ 124 h 300"/>
                <a:gd name="T24" fmla="*/ 772 w 836"/>
                <a:gd name="T25" fmla="*/ 128 h 300"/>
                <a:gd name="T26" fmla="*/ 764 w 836"/>
                <a:gd name="T27" fmla="*/ 94 h 300"/>
                <a:gd name="T28" fmla="*/ 718 w 836"/>
                <a:gd name="T29" fmla="*/ 92 h 300"/>
                <a:gd name="T30" fmla="*/ 708 w 836"/>
                <a:gd name="T31" fmla="*/ 122 h 300"/>
                <a:gd name="T32" fmla="*/ 750 w 836"/>
                <a:gd name="T33" fmla="*/ 126 h 300"/>
                <a:gd name="T34" fmla="*/ 742 w 836"/>
                <a:gd name="T35" fmla="*/ 94 h 300"/>
                <a:gd name="T36" fmla="*/ 738 w 836"/>
                <a:gd name="T37" fmla="*/ 88 h 300"/>
                <a:gd name="T38" fmla="*/ 692 w 836"/>
                <a:gd name="T39" fmla="*/ 284 h 300"/>
                <a:gd name="T40" fmla="*/ 722 w 836"/>
                <a:gd name="T41" fmla="*/ 254 h 300"/>
                <a:gd name="T42" fmla="*/ 678 w 836"/>
                <a:gd name="T43" fmla="*/ 264 h 300"/>
                <a:gd name="T44" fmla="*/ 470 w 836"/>
                <a:gd name="T45" fmla="*/ 248 h 300"/>
                <a:gd name="T46" fmla="*/ 434 w 836"/>
                <a:gd name="T47" fmla="*/ 240 h 300"/>
                <a:gd name="T48" fmla="*/ 192 w 836"/>
                <a:gd name="T49" fmla="*/ 246 h 300"/>
                <a:gd name="T50" fmla="*/ 200 w 836"/>
                <a:gd name="T51" fmla="*/ 216 h 300"/>
                <a:gd name="T52" fmla="*/ 180 w 836"/>
                <a:gd name="T53" fmla="*/ 228 h 300"/>
                <a:gd name="T54" fmla="*/ 148 w 836"/>
                <a:gd name="T55" fmla="*/ 242 h 300"/>
                <a:gd name="T56" fmla="*/ 144 w 836"/>
                <a:gd name="T57" fmla="*/ 210 h 300"/>
                <a:gd name="T58" fmla="*/ 136 w 836"/>
                <a:gd name="T59" fmla="*/ 238 h 300"/>
                <a:gd name="T60" fmla="*/ 144 w 836"/>
                <a:gd name="T61" fmla="*/ 252 h 300"/>
                <a:gd name="T62" fmla="*/ 98 w 836"/>
                <a:gd name="T63" fmla="*/ 248 h 300"/>
                <a:gd name="T64" fmla="*/ 18 w 836"/>
                <a:gd name="T65" fmla="*/ 234 h 300"/>
                <a:gd name="T66" fmla="*/ 4 w 836"/>
                <a:gd name="T67" fmla="*/ 200 h 300"/>
                <a:gd name="T68" fmla="*/ 572 w 836"/>
                <a:gd name="T69" fmla="*/ 0 h 300"/>
                <a:gd name="T70" fmla="*/ 668 w 836"/>
                <a:gd name="T71" fmla="*/ 18 h 300"/>
                <a:gd name="T72" fmla="*/ 758 w 836"/>
                <a:gd name="T73" fmla="*/ 34 h 300"/>
                <a:gd name="T74" fmla="*/ 804 w 836"/>
                <a:gd name="T75" fmla="*/ 64 h 300"/>
                <a:gd name="T76" fmla="*/ 824 w 836"/>
                <a:gd name="T77" fmla="*/ 94 h 300"/>
                <a:gd name="T78" fmla="*/ 820 w 836"/>
                <a:gd name="T79" fmla="*/ 132 h 300"/>
                <a:gd name="T80" fmla="*/ 830 w 836"/>
                <a:gd name="T81" fmla="*/ 150 h 300"/>
                <a:gd name="T82" fmla="*/ 836 w 836"/>
                <a:gd name="T83" fmla="*/ 216 h 300"/>
                <a:gd name="T84" fmla="*/ 802 w 836"/>
                <a:gd name="T85" fmla="*/ 280 h 300"/>
                <a:gd name="T86" fmla="*/ 738 w 836"/>
                <a:gd name="T87" fmla="*/ 288 h 300"/>
                <a:gd name="T88" fmla="*/ 676 w 836"/>
                <a:gd name="T89" fmla="*/ 290 h 300"/>
                <a:gd name="T90" fmla="*/ 662 w 836"/>
                <a:gd name="T91" fmla="*/ 268 h 300"/>
                <a:gd name="T92" fmla="*/ 510 w 836"/>
                <a:gd name="T93" fmla="*/ 272 h 300"/>
                <a:gd name="T94" fmla="*/ 474 w 836"/>
                <a:gd name="T95" fmla="*/ 276 h 300"/>
                <a:gd name="T96" fmla="*/ 426 w 836"/>
                <a:gd name="T97" fmla="*/ 262 h 300"/>
                <a:gd name="T98" fmla="*/ 380 w 836"/>
                <a:gd name="T99" fmla="*/ 244 h 300"/>
                <a:gd name="T100" fmla="*/ 286 w 836"/>
                <a:gd name="T101" fmla="*/ 248 h 300"/>
                <a:gd name="T102" fmla="*/ 236 w 836"/>
                <a:gd name="T103" fmla="*/ 248 h 300"/>
                <a:gd name="T104" fmla="*/ 182 w 836"/>
                <a:gd name="T105" fmla="*/ 252 h 300"/>
                <a:gd name="T106" fmla="*/ 108 w 836"/>
                <a:gd name="T107" fmla="*/ 230 h 300"/>
                <a:gd name="T108" fmla="*/ 96 w 836"/>
                <a:gd name="T109" fmla="*/ 208 h 300"/>
                <a:gd name="T110" fmla="*/ 100 w 836"/>
                <a:gd name="T111" fmla="*/ 238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36" h="300">
                  <a:moveTo>
                    <a:pt x="828" y="142"/>
                  </a:moveTo>
                  <a:lnTo>
                    <a:pt x="828" y="142"/>
                  </a:lnTo>
                  <a:lnTo>
                    <a:pt x="826" y="138"/>
                  </a:lnTo>
                  <a:lnTo>
                    <a:pt x="824" y="134"/>
                  </a:lnTo>
                  <a:lnTo>
                    <a:pt x="822" y="134"/>
                  </a:lnTo>
                  <a:lnTo>
                    <a:pt x="824" y="140"/>
                  </a:lnTo>
                  <a:lnTo>
                    <a:pt x="828" y="142"/>
                  </a:lnTo>
                  <a:close/>
                  <a:moveTo>
                    <a:pt x="832" y="178"/>
                  </a:moveTo>
                  <a:lnTo>
                    <a:pt x="816" y="176"/>
                  </a:lnTo>
                  <a:lnTo>
                    <a:pt x="816" y="176"/>
                  </a:lnTo>
                  <a:lnTo>
                    <a:pt x="810" y="178"/>
                  </a:lnTo>
                  <a:lnTo>
                    <a:pt x="810" y="178"/>
                  </a:lnTo>
                  <a:lnTo>
                    <a:pt x="812" y="206"/>
                  </a:lnTo>
                  <a:lnTo>
                    <a:pt x="812" y="206"/>
                  </a:lnTo>
                  <a:lnTo>
                    <a:pt x="816" y="208"/>
                  </a:lnTo>
                  <a:lnTo>
                    <a:pt x="822" y="210"/>
                  </a:lnTo>
                  <a:lnTo>
                    <a:pt x="830" y="208"/>
                  </a:lnTo>
                  <a:lnTo>
                    <a:pt x="830" y="208"/>
                  </a:lnTo>
                  <a:lnTo>
                    <a:pt x="834" y="206"/>
                  </a:lnTo>
                  <a:lnTo>
                    <a:pt x="834" y="204"/>
                  </a:lnTo>
                  <a:lnTo>
                    <a:pt x="834" y="182"/>
                  </a:lnTo>
                  <a:lnTo>
                    <a:pt x="834" y="182"/>
                  </a:lnTo>
                  <a:lnTo>
                    <a:pt x="832" y="178"/>
                  </a:lnTo>
                  <a:lnTo>
                    <a:pt x="832" y="178"/>
                  </a:lnTo>
                  <a:lnTo>
                    <a:pt x="832" y="178"/>
                  </a:lnTo>
                  <a:close/>
                  <a:moveTo>
                    <a:pt x="816" y="260"/>
                  </a:moveTo>
                  <a:lnTo>
                    <a:pt x="832" y="254"/>
                  </a:lnTo>
                  <a:lnTo>
                    <a:pt x="832" y="254"/>
                  </a:lnTo>
                  <a:lnTo>
                    <a:pt x="834" y="248"/>
                  </a:lnTo>
                  <a:lnTo>
                    <a:pt x="834" y="238"/>
                  </a:lnTo>
                  <a:lnTo>
                    <a:pt x="834" y="238"/>
                  </a:lnTo>
                  <a:lnTo>
                    <a:pt x="834" y="238"/>
                  </a:lnTo>
                  <a:lnTo>
                    <a:pt x="834" y="238"/>
                  </a:lnTo>
                  <a:lnTo>
                    <a:pt x="834" y="220"/>
                  </a:lnTo>
                  <a:lnTo>
                    <a:pt x="814" y="224"/>
                  </a:lnTo>
                  <a:lnTo>
                    <a:pt x="814" y="244"/>
                  </a:lnTo>
                  <a:lnTo>
                    <a:pt x="814" y="256"/>
                  </a:lnTo>
                  <a:lnTo>
                    <a:pt x="816" y="260"/>
                  </a:lnTo>
                  <a:close/>
                  <a:moveTo>
                    <a:pt x="816" y="136"/>
                  </a:moveTo>
                  <a:lnTo>
                    <a:pt x="820" y="140"/>
                  </a:lnTo>
                  <a:lnTo>
                    <a:pt x="824" y="140"/>
                  </a:lnTo>
                  <a:lnTo>
                    <a:pt x="822" y="134"/>
                  </a:lnTo>
                  <a:lnTo>
                    <a:pt x="816" y="136"/>
                  </a:lnTo>
                  <a:close/>
                  <a:moveTo>
                    <a:pt x="812" y="256"/>
                  </a:moveTo>
                  <a:lnTo>
                    <a:pt x="804" y="250"/>
                  </a:lnTo>
                  <a:lnTo>
                    <a:pt x="804" y="250"/>
                  </a:lnTo>
                  <a:lnTo>
                    <a:pt x="806" y="258"/>
                  </a:lnTo>
                  <a:lnTo>
                    <a:pt x="808" y="262"/>
                  </a:lnTo>
                  <a:lnTo>
                    <a:pt x="812" y="262"/>
                  </a:lnTo>
                  <a:lnTo>
                    <a:pt x="814" y="262"/>
                  </a:lnTo>
                  <a:lnTo>
                    <a:pt x="812" y="256"/>
                  </a:lnTo>
                  <a:close/>
                  <a:moveTo>
                    <a:pt x="804" y="244"/>
                  </a:moveTo>
                  <a:lnTo>
                    <a:pt x="804" y="244"/>
                  </a:lnTo>
                  <a:lnTo>
                    <a:pt x="808" y="248"/>
                  </a:lnTo>
                  <a:lnTo>
                    <a:pt x="812" y="250"/>
                  </a:lnTo>
                  <a:lnTo>
                    <a:pt x="812" y="222"/>
                  </a:lnTo>
                  <a:lnTo>
                    <a:pt x="804" y="220"/>
                  </a:lnTo>
                  <a:lnTo>
                    <a:pt x="804" y="220"/>
                  </a:lnTo>
                  <a:lnTo>
                    <a:pt x="804" y="244"/>
                  </a:lnTo>
                  <a:lnTo>
                    <a:pt x="804" y="244"/>
                  </a:lnTo>
                  <a:close/>
                  <a:moveTo>
                    <a:pt x="792" y="132"/>
                  </a:moveTo>
                  <a:lnTo>
                    <a:pt x="792" y="132"/>
                  </a:lnTo>
                  <a:lnTo>
                    <a:pt x="796" y="136"/>
                  </a:lnTo>
                  <a:lnTo>
                    <a:pt x="816" y="138"/>
                  </a:lnTo>
                  <a:lnTo>
                    <a:pt x="812" y="132"/>
                  </a:lnTo>
                  <a:lnTo>
                    <a:pt x="812" y="132"/>
                  </a:lnTo>
                  <a:lnTo>
                    <a:pt x="812" y="130"/>
                  </a:lnTo>
                  <a:lnTo>
                    <a:pt x="810" y="128"/>
                  </a:lnTo>
                  <a:lnTo>
                    <a:pt x="808" y="128"/>
                  </a:lnTo>
                  <a:lnTo>
                    <a:pt x="808" y="128"/>
                  </a:lnTo>
                  <a:lnTo>
                    <a:pt x="806" y="130"/>
                  </a:lnTo>
                  <a:lnTo>
                    <a:pt x="806" y="130"/>
                  </a:lnTo>
                  <a:lnTo>
                    <a:pt x="806" y="130"/>
                  </a:lnTo>
                  <a:lnTo>
                    <a:pt x="810" y="130"/>
                  </a:lnTo>
                  <a:lnTo>
                    <a:pt x="806" y="130"/>
                  </a:lnTo>
                  <a:lnTo>
                    <a:pt x="798" y="130"/>
                  </a:lnTo>
                  <a:lnTo>
                    <a:pt x="798" y="130"/>
                  </a:lnTo>
                  <a:lnTo>
                    <a:pt x="794" y="128"/>
                  </a:lnTo>
                  <a:lnTo>
                    <a:pt x="798" y="128"/>
                  </a:lnTo>
                  <a:lnTo>
                    <a:pt x="810" y="128"/>
                  </a:lnTo>
                  <a:lnTo>
                    <a:pt x="810" y="128"/>
                  </a:lnTo>
                  <a:lnTo>
                    <a:pt x="812" y="130"/>
                  </a:lnTo>
                  <a:lnTo>
                    <a:pt x="814" y="132"/>
                  </a:lnTo>
                  <a:lnTo>
                    <a:pt x="820" y="132"/>
                  </a:lnTo>
                  <a:lnTo>
                    <a:pt x="800" y="90"/>
                  </a:lnTo>
                  <a:lnTo>
                    <a:pt x="800" y="90"/>
                  </a:lnTo>
                  <a:lnTo>
                    <a:pt x="800" y="90"/>
                  </a:lnTo>
                  <a:lnTo>
                    <a:pt x="794" y="90"/>
                  </a:lnTo>
                  <a:lnTo>
                    <a:pt x="792" y="90"/>
                  </a:lnTo>
                  <a:lnTo>
                    <a:pt x="790" y="86"/>
                  </a:lnTo>
                  <a:lnTo>
                    <a:pt x="776" y="84"/>
                  </a:lnTo>
                  <a:lnTo>
                    <a:pt x="776" y="84"/>
                  </a:lnTo>
                  <a:lnTo>
                    <a:pt x="774" y="88"/>
                  </a:lnTo>
                  <a:lnTo>
                    <a:pt x="792" y="132"/>
                  </a:lnTo>
                  <a:close/>
                  <a:moveTo>
                    <a:pt x="772" y="128"/>
                  </a:moveTo>
                  <a:lnTo>
                    <a:pt x="764" y="124"/>
                  </a:lnTo>
                  <a:lnTo>
                    <a:pt x="764" y="124"/>
                  </a:lnTo>
                  <a:lnTo>
                    <a:pt x="766" y="130"/>
                  </a:lnTo>
                  <a:lnTo>
                    <a:pt x="766" y="138"/>
                  </a:lnTo>
                  <a:lnTo>
                    <a:pt x="766" y="138"/>
                  </a:lnTo>
                  <a:lnTo>
                    <a:pt x="770" y="136"/>
                  </a:lnTo>
                  <a:lnTo>
                    <a:pt x="772" y="134"/>
                  </a:lnTo>
                  <a:lnTo>
                    <a:pt x="772" y="128"/>
                  </a:lnTo>
                  <a:lnTo>
                    <a:pt x="772" y="128"/>
                  </a:lnTo>
                  <a:close/>
                  <a:moveTo>
                    <a:pt x="760" y="94"/>
                  </a:moveTo>
                  <a:lnTo>
                    <a:pt x="762" y="112"/>
                  </a:lnTo>
                  <a:lnTo>
                    <a:pt x="762" y="112"/>
                  </a:lnTo>
                  <a:lnTo>
                    <a:pt x="764" y="118"/>
                  </a:lnTo>
                  <a:lnTo>
                    <a:pt x="768" y="122"/>
                  </a:lnTo>
                  <a:lnTo>
                    <a:pt x="774" y="124"/>
                  </a:lnTo>
                  <a:lnTo>
                    <a:pt x="764" y="94"/>
                  </a:lnTo>
                  <a:lnTo>
                    <a:pt x="764" y="94"/>
                  </a:lnTo>
                  <a:lnTo>
                    <a:pt x="762" y="90"/>
                  </a:lnTo>
                  <a:lnTo>
                    <a:pt x="760" y="90"/>
                  </a:lnTo>
                  <a:lnTo>
                    <a:pt x="760" y="94"/>
                  </a:lnTo>
                  <a:lnTo>
                    <a:pt x="760" y="94"/>
                  </a:lnTo>
                  <a:close/>
                  <a:moveTo>
                    <a:pt x="732" y="92"/>
                  </a:moveTo>
                  <a:lnTo>
                    <a:pt x="720" y="94"/>
                  </a:lnTo>
                  <a:lnTo>
                    <a:pt x="720" y="94"/>
                  </a:lnTo>
                  <a:lnTo>
                    <a:pt x="718" y="92"/>
                  </a:lnTo>
                  <a:lnTo>
                    <a:pt x="716" y="90"/>
                  </a:lnTo>
                  <a:lnTo>
                    <a:pt x="718" y="86"/>
                  </a:lnTo>
                  <a:lnTo>
                    <a:pt x="718" y="86"/>
                  </a:lnTo>
                  <a:lnTo>
                    <a:pt x="716" y="86"/>
                  </a:lnTo>
                  <a:lnTo>
                    <a:pt x="712" y="86"/>
                  </a:lnTo>
                  <a:lnTo>
                    <a:pt x="710" y="90"/>
                  </a:lnTo>
                  <a:lnTo>
                    <a:pt x="708" y="98"/>
                  </a:lnTo>
                  <a:lnTo>
                    <a:pt x="708" y="122"/>
                  </a:lnTo>
                  <a:lnTo>
                    <a:pt x="708" y="122"/>
                  </a:lnTo>
                  <a:lnTo>
                    <a:pt x="708" y="126"/>
                  </a:lnTo>
                  <a:lnTo>
                    <a:pt x="710" y="130"/>
                  </a:lnTo>
                  <a:lnTo>
                    <a:pt x="716" y="132"/>
                  </a:lnTo>
                  <a:lnTo>
                    <a:pt x="750" y="136"/>
                  </a:lnTo>
                  <a:lnTo>
                    <a:pt x="750" y="136"/>
                  </a:lnTo>
                  <a:lnTo>
                    <a:pt x="750" y="130"/>
                  </a:lnTo>
                  <a:lnTo>
                    <a:pt x="750" y="126"/>
                  </a:lnTo>
                  <a:lnTo>
                    <a:pt x="754" y="124"/>
                  </a:lnTo>
                  <a:lnTo>
                    <a:pt x="754" y="122"/>
                  </a:lnTo>
                  <a:lnTo>
                    <a:pt x="754" y="122"/>
                  </a:lnTo>
                  <a:lnTo>
                    <a:pt x="752" y="122"/>
                  </a:lnTo>
                  <a:lnTo>
                    <a:pt x="750" y="120"/>
                  </a:lnTo>
                  <a:lnTo>
                    <a:pt x="746" y="116"/>
                  </a:lnTo>
                  <a:lnTo>
                    <a:pt x="744" y="110"/>
                  </a:lnTo>
                  <a:lnTo>
                    <a:pt x="742" y="94"/>
                  </a:lnTo>
                  <a:lnTo>
                    <a:pt x="742" y="94"/>
                  </a:lnTo>
                  <a:lnTo>
                    <a:pt x="742" y="94"/>
                  </a:lnTo>
                  <a:lnTo>
                    <a:pt x="744" y="90"/>
                  </a:lnTo>
                  <a:lnTo>
                    <a:pt x="746" y="88"/>
                  </a:lnTo>
                  <a:lnTo>
                    <a:pt x="756" y="86"/>
                  </a:lnTo>
                  <a:lnTo>
                    <a:pt x="738" y="84"/>
                  </a:lnTo>
                  <a:lnTo>
                    <a:pt x="738" y="84"/>
                  </a:lnTo>
                  <a:lnTo>
                    <a:pt x="738" y="88"/>
                  </a:lnTo>
                  <a:lnTo>
                    <a:pt x="736" y="92"/>
                  </a:lnTo>
                  <a:lnTo>
                    <a:pt x="732" y="92"/>
                  </a:lnTo>
                  <a:lnTo>
                    <a:pt x="732" y="92"/>
                  </a:lnTo>
                  <a:close/>
                  <a:moveTo>
                    <a:pt x="678" y="264"/>
                  </a:moveTo>
                  <a:lnTo>
                    <a:pt x="678" y="264"/>
                  </a:lnTo>
                  <a:lnTo>
                    <a:pt x="680" y="272"/>
                  </a:lnTo>
                  <a:lnTo>
                    <a:pt x="684" y="280"/>
                  </a:lnTo>
                  <a:lnTo>
                    <a:pt x="692" y="284"/>
                  </a:lnTo>
                  <a:lnTo>
                    <a:pt x="702" y="286"/>
                  </a:lnTo>
                  <a:lnTo>
                    <a:pt x="702" y="286"/>
                  </a:lnTo>
                  <a:lnTo>
                    <a:pt x="710" y="284"/>
                  </a:lnTo>
                  <a:lnTo>
                    <a:pt x="718" y="280"/>
                  </a:lnTo>
                  <a:lnTo>
                    <a:pt x="722" y="272"/>
                  </a:lnTo>
                  <a:lnTo>
                    <a:pt x="724" y="264"/>
                  </a:lnTo>
                  <a:lnTo>
                    <a:pt x="724" y="264"/>
                  </a:lnTo>
                  <a:lnTo>
                    <a:pt x="722" y="254"/>
                  </a:lnTo>
                  <a:lnTo>
                    <a:pt x="718" y="246"/>
                  </a:lnTo>
                  <a:lnTo>
                    <a:pt x="710" y="242"/>
                  </a:lnTo>
                  <a:lnTo>
                    <a:pt x="702" y="240"/>
                  </a:lnTo>
                  <a:lnTo>
                    <a:pt x="702" y="240"/>
                  </a:lnTo>
                  <a:lnTo>
                    <a:pt x="692" y="242"/>
                  </a:lnTo>
                  <a:lnTo>
                    <a:pt x="684" y="246"/>
                  </a:lnTo>
                  <a:lnTo>
                    <a:pt x="680" y="254"/>
                  </a:lnTo>
                  <a:lnTo>
                    <a:pt x="678" y="264"/>
                  </a:lnTo>
                  <a:lnTo>
                    <a:pt x="678" y="264"/>
                  </a:lnTo>
                  <a:close/>
                  <a:moveTo>
                    <a:pt x="450" y="268"/>
                  </a:moveTo>
                  <a:lnTo>
                    <a:pt x="450" y="268"/>
                  </a:lnTo>
                  <a:lnTo>
                    <a:pt x="458" y="268"/>
                  </a:lnTo>
                  <a:lnTo>
                    <a:pt x="464" y="262"/>
                  </a:lnTo>
                  <a:lnTo>
                    <a:pt x="468" y="256"/>
                  </a:lnTo>
                  <a:lnTo>
                    <a:pt x="470" y="248"/>
                  </a:lnTo>
                  <a:lnTo>
                    <a:pt x="470" y="248"/>
                  </a:lnTo>
                  <a:lnTo>
                    <a:pt x="468" y="240"/>
                  </a:lnTo>
                  <a:lnTo>
                    <a:pt x="464" y="234"/>
                  </a:lnTo>
                  <a:lnTo>
                    <a:pt x="458" y="230"/>
                  </a:lnTo>
                  <a:lnTo>
                    <a:pt x="450" y="228"/>
                  </a:lnTo>
                  <a:lnTo>
                    <a:pt x="450" y="228"/>
                  </a:lnTo>
                  <a:lnTo>
                    <a:pt x="444" y="230"/>
                  </a:lnTo>
                  <a:lnTo>
                    <a:pt x="438" y="234"/>
                  </a:lnTo>
                  <a:lnTo>
                    <a:pt x="434" y="240"/>
                  </a:lnTo>
                  <a:lnTo>
                    <a:pt x="432" y="248"/>
                  </a:lnTo>
                  <a:lnTo>
                    <a:pt x="432" y="248"/>
                  </a:lnTo>
                  <a:lnTo>
                    <a:pt x="434" y="256"/>
                  </a:lnTo>
                  <a:lnTo>
                    <a:pt x="438" y="262"/>
                  </a:lnTo>
                  <a:lnTo>
                    <a:pt x="444" y="268"/>
                  </a:lnTo>
                  <a:lnTo>
                    <a:pt x="450" y="268"/>
                  </a:lnTo>
                  <a:lnTo>
                    <a:pt x="450" y="268"/>
                  </a:lnTo>
                  <a:close/>
                  <a:moveTo>
                    <a:pt x="192" y="246"/>
                  </a:moveTo>
                  <a:lnTo>
                    <a:pt x="192" y="246"/>
                  </a:lnTo>
                  <a:lnTo>
                    <a:pt x="196" y="244"/>
                  </a:lnTo>
                  <a:lnTo>
                    <a:pt x="200" y="240"/>
                  </a:lnTo>
                  <a:lnTo>
                    <a:pt x="202" y="236"/>
                  </a:lnTo>
                  <a:lnTo>
                    <a:pt x="204" y="228"/>
                  </a:lnTo>
                  <a:lnTo>
                    <a:pt x="204" y="228"/>
                  </a:lnTo>
                  <a:lnTo>
                    <a:pt x="202" y="222"/>
                  </a:lnTo>
                  <a:lnTo>
                    <a:pt x="200" y="216"/>
                  </a:lnTo>
                  <a:lnTo>
                    <a:pt x="196" y="212"/>
                  </a:lnTo>
                  <a:lnTo>
                    <a:pt x="192" y="212"/>
                  </a:lnTo>
                  <a:lnTo>
                    <a:pt x="192" y="212"/>
                  </a:lnTo>
                  <a:lnTo>
                    <a:pt x="186" y="212"/>
                  </a:lnTo>
                  <a:lnTo>
                    <a:pt x="182" y="216"/>
                  </a:lnTo>
                  <a:lnTo>
                    <a:pt x="180" y="222"/>
                  </a:lnTo>
                  <a:lnTo>
                    <a:pt x="180" y="228"/>
                  </a:lnTo>
                  <a:lnTo>
                    <a:pt x="180" y="228"/>
                  </a:lnTo>
                  <a:lnTo>
                    <a:pt x="180" y="236"/>
                  </a:lnTo>
                  <a:lnTo>
                    <a:pt x="182" y="240"/>
                  </a:lnTo>
                  <a:lnTo>
                    <a:pt x="186" y="244"/>
                  </a:lnTo>
                  <a:lnTo>
                    <a:pt x="192" y="246"/>
                  </a:lnTo>
                  <a:lnTo>
                    <a:pt x="192" y="246"/>
                  </a:lnTo>
                  <a:close/>
                  <a:moveTo>
                    <a:pt x="144" y="242"/>
                  </a:moveTo>
                  <a:lnTo>
                    <a:pt x="144" y="242"/>
                  </a:lnTo>
                  <a:lnTo>
                    <a:pt x="148" y="242"/>
                  </a:lnTo>
                  <a:lnTo>
                    <a:pt x="152" y="238"/>
                  </a:lnTo>
                  <a:lnTo>
                    <a:pt x="154" y="232"/>
                  </a:lnTo>
                  <a:lnTo>
                    <a:pt x="154" y="226"/>
                  </a:lnTo>
                  <a:lnTo>
                    <a:pt x="154" y="226"/>
                  </a:lnTo>
                  <a:lnTo>
                    <a:pt x="154" y="220"/>
                  </a:lnTo>
                  <a:lnTo>
                    <a:pt x="152" y="216"/>
                  </a:lnTo>
                  <a:lnTo>
                    <a:pt x="148" y="212"/>
                  </a:lnTo>
                  <a:lnTo>
                    <a:pt x="144" y="210"/>
                  </a:lnTo>
                  <a:lnTo>
                    <a:pt x="144" y="210"/>
                  </a:lnTo>
                  <a:lnTo>
                    <a:pt x="140" y="212"/>
                  </a:lnTo>
                  <a:lnTo>
                    <a:pt x="136" y="216"/>
                  </a:lnTo>
                  <a:lnTo>
                    <a:pt x="134" y="220"/>
                  </a:lnTo>
                  <a:lnTo>
                    <a:pt x="132" y="226"/>
                  </a:lnTo>
                  <a:lnTo>
                    <a:pt x="132" y="226"/>
                  </a:lnTo>
                  <a:lnTo>
                    <a:pt x="134" y="232"/>
                  </a:lnTo>
                  <a:lnTo>
                    <a:pt x="136" y="238"/>
                  </a:lnTo>
                  <a:lnTo>
                    <a:pt x="140" y="242"/>
                  </a:lnTo>
                  <a:lnTo>
                    <a:pt x="144" y="242"/>
                  </a:lnTo>
                  <a:lnTo>
                    <a:pt x="144" y="242"/>
                  </a:lnTo>
                  <a:close/>
                  <a:moveTo>
                    <a:pt x="170" y="242"/>
                  </a:moveTo>
                  <a:lnTo>
                    <a:pt x="170" y="242"/>
                  </a:lnTo>
                  <a:lnTo>
                    <a:pt x="160" y="250"/>
                  </a:lnTo>
                  <a:lnTo>
                    <a:pt x="152" y="252"/>
                  </a:lnTo>
                  <a:lnTo>
                    <a:pt x="144" y="252"/>
                  </a:lnTo>
                  <a:lnTo>
                    <a:pt x="138" y="250"/>
                  </a:lnTo>
                  <a:lnTo>
                    <a:pt x="134" y="246"/>
                  </a:lnTo>
                  <a:lnTo>
                    <a:pt x="130" y="244"/>
                  </a:lnTo>
                  <a:lnTo>
                    <a:pt x="126" y="240"/>
                  </a:lnTo>
                  <a:lnTo>
                    <a:pt x="126" y="240"/>
                  </a:lnTo>
                  <a:lnTo>
                    <a:pt x="116" y="246"/>
                  </a:lnTo>
                  <a:lnTo>
                    <a:pt x="106" y="248"/>
                  </a:lnTo>
                  <a:lnTo>
                    <a:pt x="98" y="248"/>
                  </a:lnTo>
                  <a:lnTo>
                    <a:pt x="92" y="248"/>
                  </a:lnTo>
                  <a:lnTo>
                    <a:pt x="84" y="244"/>
                  </a:lnTo>
                  <a:lnTo>
                    <a:pt x="82" y="240"/>
                  </a:lnTo>
                  <a:lnTo>
                    <a:pt x="82" y="240"/>
                  </a:lnTo>
                  <a:lnTo>
                    <a:pt x="78" y="240"/>
                  </a:lnTo>
                  <a:lnTo>
                    <a:pt x="76" y="236"/>
                  </a:lnTo>
                  <a:lnTo>
                    <a:pt x="76" y="232"/>
                  </a:lnTo>
                  <a:lnTo>
                    <a:pt x="18" y="234"/>
                  </a:lnTo>
                  <a:lnTo>
                    <a:pt x="18" y="234"/>
                  </a:lnTo>
                  <a:lnTo>
                    <a:pt x="10" y="232"/>
                  </a:lnTo>
                  <a:lnTo>
                    <a:pt x="6" y="230"/>
                  </a:lnTo>
                  <a:lnTo>
                    <a:pt x="6" y="226"/>
                  </a:lnTo>
                  <a:lnTo>
                    <a:pt x="6" y="226"/>
                  </a:lnTo>
                  <a:lnTo>
                    <a:pt x="6" y="200"/>
                  </a:lnTo>
                  <a:lnTo>
                    <a:pt x="6" y="200"/>
                  </a:lnTo>
                  <a:lnTo>
                    <a:pt x="4" y="200"/>
                  </a:lnTo>
                  <a:lnTo>
                    <a:pt x="2" y="200"/>
                  </a:lnTo>
                  <a:lnTo>
                    <a:pt x="0" y="196"/>
                  </a:lnTo>
                  <a:lnTo>
                    <a:pt x="0" y="190"/>
                  </a:lnTo>
                  <a:lnTo>
                    <a:pt x="8" y="62"/>
                  </a:lnTo>
                  <a:lnTo>
                    <a:pt x="316" y="28"/>
                  </a:lnTo>
                  <a:lnTo>
                    <a:pt x="564" y="2"/>
                  </a:lnTo>
                  <a:lnTo>
                    <a:pt x="564" y="2"/>
                  </a:lnTo>
                  <a:lnTo>
                    <a:pt x="572" y="0"/>
                  </a:lnTo>
                  <a:lnTo>
                    <a:pt x="578" y="2"/>
                  </a:lnTo>
                  <a:lnTo>
                    <a:pt x="584" y="2"/>
                  </a:lnTo>
                  <a:lnTo>
                    <a:pt x="624" y="16"/>
                  </a:lnTo>
                  <a:lnTo>
                    <a:pt x="624" y="14"/>
                  </a:lnTo>
                  <a:lnTo>
                    <a:pt x="624" y="14"/>
                  </a:lnTo>
                  <a:lnTo>
                    <a:pt x="634" y="14"/>
                  </a:lnTo>
                  <a:lnTo>
                    <a:pt x="646" y="14"/>
                  </a:lnTo>
                  <a:lnTo>
                    <a:pt x="668" y="18"/>
                  </a:lnTo>
                  <a:lnTo>
                    <a:pt x="684" y="24"/>
                  </a:lnTo>
                  <a:lnTo>
                    <a:pt x="690" y="28"/>
                  </a:lnTo>
                  <a:lnTo>
                    <a:pt x="714" y="28"/>
                  </a:lnTo>
                  <a:lnTo>
                    <a:pt x="714" y="28"/>
                  </a:lnTo>
                  <a:lnTo>
                    <a:pt x="732" y="30"/>
                  </a:lnTo>
                  <a:lnTo>
                    <a:pt x="746" y="32"/>
                  </a:lnTo>
                  <a:lnTo>
                    <a:pt x="758" y="34"/>
                  </a:lnTo>
                  <a:lnTo>
                    <a:pt x="758" y="34"/>
                  </a:lnTo>
                  <a:lnTo>
                    <a:pt x="766" y="38"/>
                  </a:lnTo>
                  <a:lnTo>
                    <a:pt x="774" y="44"/>
                  </a:lnTo>
                  <a:lnTo>
                    <a:pt x="784" y="58"/>
                  </a:lnTo>
                  <a:lnTo>
                    <a:pt x="790" y="68"/>
                  </a:lnTo>
                  <a:lnTo>
                    <a:pt x="792" y="74"/>
                  </a:lnTo>
                  <a:lnTo>
                    <a:pt x="800" y="66"/>
                  </a:lnTo>
                  <a:lnTo>
                    <a:pt x="800" y="66"/>
                  </a:lnTo>
                  <a:lnTo>
                    <a:pt x="804" y="64"/>
                  </a:lnTo>
                  <a:lnTo>
                    <a:pt x="806" y="64"/>
                  </a:lnTo>
                  <a:lnTo>
                    <a:pt x="806" y="70"/>
                  </a:lnTo>
                  <a:lnTo>
                    <a:pt x="806" y="80"/>
                  </a:lnTo>
                  <a:lnTo>
                    <a:pt x="810" y="88"/>
                  </a:lnTo>
                  <a:lnTo>
                    <a:pt x="818" y="88"/>
                  </a:lnTo>
                  <a:lnTo>
                    <a:pt x="818" y="88"/>
                  </a:lnTo>
                  <a:lnTo>
                    <a:pt x="824" y="92"/>
                  </a:lnTo>
                  <a:lnTo>
                    <a:pt x="824" y="94"/>
                  </a:lnTo>
                  <a:lnTo>
                    <a:pt x="822" y="94"/>
                  </a:lnTo>
                  <a:lnTo>
                    <a:pt x="816" y="92"/>
                  </a:lnTo>
                  <a:lnTo>
                    <a:pt x="816" y="92"/>
                  </a:lnTo>
                  <a:lnTo>
                    <a:pt x="816" y="94"/>
                  </a:lnTo>
                  <a:lnTo>
                    <a:pt x="814" y="94"/>
                  </a:lnTo>
                  <a:lnTo>
                    <a:pt x="810" y="94"/>
                  </a:lnTo>
                  <a:lnTo>
                    <a:pt x="802" y="90"/>
                  </a:lnTo>
                  <a:lnTo>
                    <a:pt x="820" y="132"/>
                  </a:lnTo>
                  <a:lnTo>
                    <a:pt x="820" y="132"/>
                  </a:lnTo>
                  <a:lnTo>
                    <a:pt x="822" y="132"/>
                  </a:lnTo>
                  <a:lnTo>
                    <a:pt x="824" y="134"/>
                  </a:lnTo>
                  <a:lnTo>
                    <a:pt x="828" y="138"/>
                  </a:lnTo>
                  <a:lnTo>
                    <a:pt x="832" y="146"/>
                  </a:lnTo>
                  <a:lnTo>
                    <a:pt x="832" y="146"/>
                  </a:lnTo>
                  <a:lnTo>
                    <a:pt x="832" y="150"/>
                  </a:lnTo>
                  <a:lnTo>
                    <a:pt x="830" y="150"/>
                  </a:lnTo>
                  <a:lnTo>
                    <a:pt x="834" y="176"/>
                  </a:lnTo>
                  <a:lnTo>
                    <a:pt x="834" y="176"/>
                  </a:lnTo>
                  <a:lnTo>
                    <a:pt x="834" y="198"/>
                  </a:lnTo>
                  <a:lnTo>
                    <a:pt x="834" y="212"/>
                  </a:lnTo>
                  <a:lnTo>
                    <a:pt x="834" y="212"/>
                  </a:lnTo>
                  <a:lnTo>
                    <a:pt x="832" y="214"/>
                  </a:lnTo>
                  <a:lnTo>
                    <a:pt x="834" y="216"/>
                  </a:lnTo>
                  <a:lnTo>
                    <a:pt x="836" y="216"/>
                  </a:lnTo>
                  <a:lnTo>
                    <a:pt x="836" y="246"/>
                  </a:lnTo>
                  <a:lnTo>
                    <a:pt x="836" y="246"/>
                  </a:lnTo>
                  <a:lnTo>
                    <a:pt x="836" y="256"/>
                  </a:lnTo>
                  <a:lnTo>
                    <a:pt x="834" y="262"/>
                  </a:lnTo>
                  <a:lnTo>
                    <a:pt x="832" y="268"/>
                  </a:lnTo>
                  <a:lnTo>
                    <a:pt x="814" y="278"/>
                  </a:lnTo>
                  <a:lnTo>
                    <a:pt x="814" y="278"/>
                  </a:lnTo>
                  <a:lnTo>
                    <a:pt x="802" y="280"/>
                  </a:lnTo>
                  <a:lnTo>
                    <a:pt x="786" y="280"/>
                  </a:lnTo>
                  <a:lnTo>
                    <a:pt x="766" y="280"/>
                  </a:lnTo>
                  <a:lnTo>
                    <a:pt x="766" y="280"/>
                  </a:lnTo>
                  <a:lnTo>
                    <a:pt x="758" y="282"/>
                  </a:lnTo>
                  <a:lnTo>
                    <a:pt x="752" y="282"/>
                  </a:lnTo>
                  <a:lnTo>
                    <a:pt x="746" y="278"/>
                  </a:lnTo>
                  <a:lnTo>
                    <a:pt x="746" y="278"/>
                  </a:lnTo>
                  <a:lnTo>
                    <a:pt x="738" y="288"/>
                  </a:lnTo>
                  <a:lnTo>
                    <a:pt x="730" y="294"/>
                  </a:lnTo>
                  <a:lnTo>
                    <a:pt x="722" y="298"/>
                  </a:lnTo>
                  <a:lnTo>
                    <a:pt x="714" y="300"/>
                  </a:lnTo>
                  <a:lnTo>
                    <a:pt x="698" y="300"/>
                  </a:lnTo>
                  <a:lnTo>
                    <a:pt x="692" y="300"/>
                  </a:lnTo>
                  <a:lnTo>
                    <a:pt x="692" y="300"/>
                  </a:lnTo>
                  <a:lnTo>
                    <a:pt x="682" y="296"/>
                  </a:lnTo>
                  <a:lnTo>
                    <a:pt x="676" y="290"/>
                  </a:lnTo>
                  <a:lnTo>
                    <a:pt x="670" y="282"/>
                  </a:lnTo>
                  <a:lnTo>
                    <a:pt x="668" y="274"/>
                  </a:lnTo>
                  <a:lnTo>
                    <a:pt x="666" y="260"/>
                  </a:lnTo>
                  <a:lnTo>
                    <a:pt x="666" y="254"/>
                  </a:lnTo>
                  <a:lnTo>
                    <a:pt x="666" y="254"/>
                  </a:lnTo>
                  <a:lnTo>
                    <a:pt x="664" y="256"/>
                  </a:lnTo>
                  <a:lnTo>
                    <a:pt x="662" y="258"/>
                  </a:lnTo>
                  <a:lnTo>
                    <a:pt x="662" y="268"/>
                  </a:lnTo>
                  <a:lnTo>
                    <a:pt x="664" y="282"/>
                  </a:lnTo>
                  <a:lnTo>
                    <a:pt x="648" y="290"/>
                  </a:lnTo>
                  <a:lnTo>
                    <a:pt x="650" y="274"/>
                  </a:lnTo>
                  <a:lnTo>
                    <a:pt x="538" y="268"/>
                  </a:lnTo>
                  <a:lnTo>
                    <a:pt x="538" y="268"/>
                  </a:lnTo>
                  <a:lnTo>
                    <a:pt x="532" y="272"/>
                  </a:lnTo>
                  <a:lnTo>
                    <a:pt x="524" y="272"/>
                  </a:lnTo>
                  <a:lnTo>
                    <a:pt x="510" y="272"/>
                  </a:lnTo>
                  <a:lnTo>
                    <a:pt x="500" y="268"/>
                  </a:lnTo>
                  <a:lnTo>
                    <a:pt x="494" y="266"/>
                  </a:lnTo>
                  <a:lnTo>
                    <a:pt x="494" y="266"/>
                  </a:lnTo>
                  <a:lnTo>
                    <a:pt x="490" y="270"/>
                  </a:lnTo>
                  <a:lnTo>
                    <a:pt x="484" y="272"/>
                  </a:lnTo>
                  <a:lnTo>
                    <a:pt x="476" y="274"/>
                  </a:lnTo>
                  <a:lnTo>
                    <a:pt x="476" y="274"/>
                  </a:lnTo>
                  <a:lnTo>
                    <a:pt x="474" y="276"/>
                  </a:lnTo>
                  <a:lnTo>
                    <a:pt x="472" y="278"/>
                  </a:lnTo>
                  <a:lnTo>
                    <a:pt x="464" y="280"/>
                  </a:lnTo>
                  <a:lnTo>
                    <a:pt x="452" y="280"/>
                  </a:lnTo>
                  <a:lnTo>
                    <a:pt x="452" y="280"/>
                  </a:lnTo>
                  <a:lnTo>
                    <a:pt x="442" y="278"/>
                  </a:lnTo>
                  <a:lnTo>
                    <a:pt x="436" y="274"/>
                  </a:lnTo>
                  <a:lnTo>
                    <a:pt x="430" y="268"/>
                  </a:lnTo>
                  <a:lnTo>
                    <a:pt x="426" y="262"/>
                  </a:lnTo>
                  <a:lnTo>
                    <a:pt x="424" y="250"/>
                  </a:lnTo>
                  <a:lnTo>
                    <a:pt x="424" y="246"/>
                  </a:lnTo>
                  <a:lnTo>
                    <a:pt x="418" y="246"/>
                  </a:lnTo>
                  <a:lnTo>
                    <a:pt x="418" y="246"/>
                  </a:lnTo>
                  <a:lnTo>
                    <a:pt x="416" y="250"/>
                  </a:lnTo>
                  <a:lnTo>
                    <a:pt x="414" y="248"/>
                  </a:lnTo>
                  <a:lnTo>
                    <a:pt x="412" y="244"/>
                  </a:lnTo>
                  <a:lnTo>
                    <a:pt x="380" y="244"/>
                  </a:lnTo>
                  <a:lnTo>
                    <a:pt x="382" y="248"/>
                  </a:lnTo>
                  <a:lnTo>
                    <a:pt x="378" y="250"/>
                  </a:lnTo>
                  <a:lnTo>
                    <a:pt x="358" y="248"/>
                  </a:lnTo>
                  <a:lnTo>
                    <a:pt x="362" y="246"/>
                  </a:lnTo>
                  <a:lnTo>
                    <a:pt x="354" y="246"/>
                  </a:lnTo>
                  <a:lnTo>
                    <a:pt x="336" y="250"/>
                  </a:lnTo>
                  <a:lnTo>
                    <a:pt x="286" y="248"/>
                  </a:lnTo>
                  <a:lnTo>
                    <a:pt x="286" y="248"/>
                  </a:lnTo>
                  <a:lnTo>
                    <a:pt x="282" y="250"/>
                  </a:lnTo>
                  <a:lnTo>
                    <a:pt x="276" y="252"/>
                  </a:lnTo>
                  <a:lnTo>
                    <a:pt x="268" y="250"/>
                  </a:lnTo>
                  <a:lnTo>
                    <a:pt x="260" y="248"/>
                  </a:lnTo>
                  <a:lnTo>
                    <a:pt x="258" y="246"/>
                  </a:lnTo>
                  <a:lnTo>
                    <a:pt x="238" y="246"/>
                  </a:lnTo>
                  <a:lnTo>
                    <a:pt x="238" y="246"/>
                  </a:lnTo>
                  <a:lnTo>
                    <a:pt x="236" y="248"/>
                  </a:lnTo>
                  <a:lnTo>
                    <a:pt x="232" y="252"/>
                  </a:lnTo>
                  <a:lnTo>
                    <a:pt x="224" y="254"/>
                  </a:lnTo>
                  <a:lnTo>
                    <a:pt x="216" y="254"/>
                  </a:lnTo>
                  <a:lnTo>
                    <a:pt x="216" y="254"/>
                  </a:lnTo>
                  <a:lnTo>
                    <a:pt x="204" y="256"/>
                  </a:lnTo>
                  <a:lnTo>
                    <a:pt x="196" y="256"/>
                  </a:lnTo>
                  <a:lnTo>
                    <a:pt x="188" y="254"/>
                  </a:lnTo>
                  <a:lnTo>
                    <a:pt x="182" y="252"/>
                  </a:lnTo>
                  <a:lnTo>
                    <a:pt x="174" y="244"/>
                  </a:lnTo>
                  <a:lnTo>
                    <a:pt x="170" y="242"/>
                  </a:lnTo>
                  <a:lnTo>
                    <a:pt x="170" y="242"/>
                  </a:lnTo>
                  <a:close/>
                  <a:moveTo>
                    <a:pt x="100" y="238"/>
                  </a:moveTo>
                  <a:lnTo>
                    <a:pt x="100" y="238"/>
                  </a:lnTo>
                  <a:lnTo>
                    <a:pt x="104" y="238"/>
                  </a:lnTo>
                  <a:lnTo>
                    <a:pt x="106" y="234"/>
                  </a:lnTo>
                  <a:lnTo>
                    <a:pt x="108" y="230"/>
                  </a:lnTo>
                  <a:lnTo>
                    <a:pt x="110" y="224"/>
                  </a:lnTo>
                  <a:lnTo>
                    <a:pt x="110" y="224"/>
                  </a:lnTo>
                  <a:lnTo>
                    <a:pt x="108" y="218"/>
                  </a:lnTo>
                  <a:lnTo>
                    <a:pt x="106" y="212"/>
                  </a:lnTo>
                  <a:lnTo>
                    <a:pt x="104" y="208"/>
                  </a:lnTo>
                  <a:lnTo>
                    <a:pt x="100" y="208"/>
                  </a:lnTo>
                  <a:lnTo>
                    <a:pt x="100" y="208"/>
                  </a:lnTo>
                  <a:lnTo>
                    <a:pt x="96" y="208"/>
                  </a:lnTo>
                  <a:lnTo>
                    <a:pt x="92" y="212"/>
                  </a:lnTo>
                  <a:lnTo>
                    <a:pt x="90" y="218"/>
                  </a:lnTo>
                  <a:lnTo>
                    <a:pt x="88" y="224"/>
                  </a:lnTo>
                  <a:lnTo>
                    <a:pt x="88" y="224"/>
                  </a:lnTo>
                  <a:lnTo>
                    <a:pt x="90" y="230"/>
                  </a:lnTo>
                  <a:lnTo>
                    <a:pt x="92" y="234"/>
                  </a:lnTo>
                  <a:lnTo>
                    <a:pt x="96" y="238"/>
                  </a:lnTo>
                  <a:lnTo>
                    <a:pt x="100" y="238"/>
                  </a:lnTo>
                  <a:lnTo>
                    <a:pt x="100" y="2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grpSp>
    </p:spTree>
    <p:extLst>
      <p:ext uri="{BB962C8B-B14F-4D97-AF65-F5344CB8AC3E}">
        <p14:creationId xmlns:p14="http://schemas.microsoft.com/office/powerpoint/2010/main" val="17075662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txBox="1">
            <a:spLocks/>
          </p:cNvSpPr>
          <p:nvPr/>
        </p:nvSpPr>
        <p:spPr>
          <a:xfrm>
            <a:off x="315850" y="282243"/>
            <a:ext cx="12371827" cy="378821"/>
          </a:xfrm>
          <a:prstGeom prst="rect">
            <a:avLst/>
          </a:prstGeom>
          <a:solidFill>
            <a:srgbClr val="C00000"/>
          </a:solidFill>
        </p:spPr>
        <p:txBody>
          <a:bodyPr vert="horz" lIns="91440" tIns="45720" rIns="91440" bIns="45720" rtlCol="0" anchor="ctr">
            <a:norm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r"/>
            <a:endParaRPr lang="ru-RU" sz="1800" dirty="0">
              <a:solidFill>
                <a:schemeClr val="bg1"/>
              </a:solidFill>
            </a:endParaRPr>
          </a:p>
        </p:txBody>
      </p:sp>
      <p:sp>
        <p:nvSpPr>
          <p:cNvPr id="9" name="Прямоугольник 8"/>
          <p:cNvSpPr/>
          <p:nvPr/>
        </p:nvSpPr>
        <p:spPr>
          <a:xfrm>
            <a:off x="315850" y="825426"/>
            <a:ext cx="12263681" cy="1815882"/>
          </a:xfrm>
          <a:prstGeom prst="rect">
            <a:avLst/>
          </a:prstGeom>
          <a:solidFill>
            <a:schemeClr val="bg1"/>
          </a:solidFill>
        </p:spPr>
        <p:txBody>
          <a:bodyPr wrap="square">
            <a:spAutoFit/>
          </a:bodyPr>
          <a:lstStyle/>
          <a:p>
            <a:r>
              <a:rPr lang="ru-RU" sz="1600" dirty="0" smtClean="0">
                <a:latin typeface="+mj-lt"/>
              </a:rPr>
              <a:t>Транспортные стандарты обслуживания населения должны на федеральном, региональном и местном уровне закрепить конкретные,  измеримые  и контролируемые требования к маршрутной сети, расписанию движения, уровню информационного обслуживания, надежности транспортного обслуживания, подвижному составу пассажирского транспорта общего пользования, требования к комфорту и безопасности перевозки и ожидания пассажира на остановочном пункте, выполнение которых позволит достигнуть заданные уровни индикаторов </a:t>
            </a:r>
            <a:r>
              <a:rPr lang="ru-RU" sz="1600" dirty="0">
                <a:latin typeface="+mj-lt"/>
              </a:rPr>
              <a:t>Т</a:t>
            </a:r>
            <a:r>
              <a:rPr lang="ru-RU" sz="1600" dirty="0" smtClean="0">
                <a:latin typeface="+mj-lt"/>
              </a:rPr>
              <a:t>ранспортной стратегии России до 2030 года, региональных транспортных стратегий и сформировать новое качество жизни населения Российской Федерации в части транспортного обслуживания,</a:t>
            </a:r>
          </a:p>
          <a:p>
            <a:endParaRPr lang="ru-RU" sz="1600" dirty="0">
              <a:latin typeface="+mj-lt"/>
            </a:endParaRPr>
          </a:p>
        </p:txBody>
      </p:sp>
      <p:sp>
        <p:nvSpPr>
          <p:cNvPr id="12" name="Заголовок 11"/>
          <p:cNvSpPr>
            <a:spLocks noGrp="1"/>
          </p:cNvSpPr>
          <p:nvPr>
            <p:ph type="title"/>
          </p:nvPr>
        </p:nvSpPr>
        <p:spPr>
          <a:xfrm>
            <a:off x="1646297" y="331923"/>
            <a:ext cx="11041380" cy="309902"/>
          </a:xfrm>
        </p:spPr>
        <p:txBody>
          <a:bodyPr>
            <a:noAutofit/>
          </a:bodyPr>
          <a:lstStyle/>
          <a:p>
            <a:pPr algn="r" rtl="0" eaLnBrk="1" latinLnBrk="0" hangingPunct="1"/>
            <a:r>
              <a:rPr lang="ru-RU" sz="1800" kern="1200" dirty="0" smtClean="0">
                <a:solidFill>
                  <a:schemeClr val="bg1"/>
                </a:solidFill>
                <a:effectLst/>
                <a:latin typeface="+mj-lt"/>
                <a:ea typeface="+mn-ea"/>
                <a:cs typeface="+mn-cs"/>
              </a:rPr>
              <a:t>2. Необходимость создания стандартов транспортного обслуживания</a:t>
            </a:r>
            <a:endParaRPr lang="ru-RU" sz="1800" dirty="0">
              <a:solidFill>
                <a:schemeClr val="bg1"/>
              </a:solidFill>
              <a:latin typeface="+mj-lt"/>
            </a:endParaRPr>
          </a:p>
        </p:txBody>
      </p:sp>
      <p:graphicFrame>
        <p:nvGraphicFramePr>
          <p:cNvPr id="17" name="Схема 16"/>
          <p:cNvGraphicFramePr/>
          <p:nvPr>
            <p:extLst>
              <p:ext uri="{D42A27DB-BD31-4B8C-83A1-F6EECF244321}">
                <p14:modId xmlns:p14="http://schemas.microsoft.com/office/powerpoint/2010/main" val="1217337426"/>
              </p:ext>
            </p:extLst>
          </p:nvPr>
        </p:nvGraphicFramePr>
        <p:xfrm>
          <a:off x="385339" y="2896142"/>
          <a:ext cx="12124701" cy="17992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Прямоугольник 17"/>
          <p:cNvSpPr/>
          <p:nvPr/>
        </p:nvSpPr>
        <p:spPr>
          <a:xfrm>
            <a:off x="315850" y="2410475"/>
            <a:ext cx="11260070" cy="461665"/>
          </a:xfrm>
          <a:prstGeom prst="rect">
            <a:avLst/>
          </a:prstGeom>
        </p:spPr>
        <p:txBody>
          <a:bodyPr wrap="none">
            <a:spAutoFit/>
          </a:bodyPr>
          <a:lstStyle/>
          <a:p>
            <a:r>
              <a:rPr lang="ru-RU" sz="2400" dirty="0" smtClean="0"/>
              <a:t>Логика применения транспортного стандарта для достижения параметров развития</a:t>
            </a:r>
          </a:p>
        </p:txBody>
      </p:sp>
      <p:sp>
        <p:nvSpPr>
          <p:cNvPr id="19" name="Прямоугольник 18"/>
          <p:cNvSpPr/>
          <p:nvPr/>
        </p:nvSpPr>
        <p:spPr>
          <a:xfrm>
            <a:off x="315850" y="4850908"/>
            <a:ext cx="6123599" cy="461665"/>
          </a:xfrm>
          <a:prstGeom prst="rect">
            <a:avLst/>
          </a:prstGeom>
        </p:spPr>
        <p:txBody>
          <a:bodyPr wrap="none">
            <a:spAutoFit/>
          </a:bodyPr>
          <a:lstStyle/>
          <a:p>
            <a:r>
              <a:rPr lang="ru-RU" sz="2400" dirty="0" smtClean="0"/>
              <a:t>Что получит страна от реализации стандарта:</a:t>
            </a:r>
          </a:p>
        </p:txBody>
      </p:sp>
      <p:graphicFrame>
        <p:nvGraphicFramePr>
          <p:cNvPr id="21" name="Схема 20"/>
          <p:cNvGraphicFramePr/>
          <p:nvPr>
            <p:extLst>
              <p:ext uri="{D42A27DB-BD31-4B8C-83A1-F6EECF244321}">
                <p14:modId xmlns:p14="http://schemas.microsoft.com/office/powerpoint/2010/main" val="4175649640"/>
              </p:ext>
            </p:extLst>
          </p:nvPr>
        </p:nvGraphicFramePr>
        <p:xfrm>
          <a:off x="315850" y="5507497"/>
          <a:ext cx="11952513" cy="36017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7" name="Номер слайда 26"/>
          <p:cNvSpPr>
            <a:spLocks noGrp="1"/>
          </p:cNvSpPr>
          <p:nvPr>
            <p:ph type="sldNum" sz="quarter" idx="12"/>
          </p:nvPr>
        </p:nvSpPr>
        <p:spPr>
          <a:xfrm>
            <a:off x="9896429" y="9090025"/>
            <a:ext cx="2880360" cy="511175"/>
          </a:xfrm>
        </p:spPr>
        <p:txBody>
          <a:bodyPr/>
          <a:lstStyle/>
          <a:p>
            <a:fld id="{2D619A68-3DF4-459A-B85D-BC5658DF56CB}" type="slidenum">
              <a:rPr lang="ru-RU" smtClean="0"/>
              <a:t>3</a:t>
            </a:fld>
            <a:endParaRPr lang="ru-RU" dirty="0"/>
          </a:p>
        </p:txBody>
      </p:sp>
    </p:spTree>
    <p:extLst>
      <p:ext uri="{BB962C8B-B14F-4D97-AF65-F5344CB8AC3E}">
        <p14:creationId xmlns:p14="http://schemas.microsoft.com/office/powerpoint/2010/main" val="26009736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4"/>
          <p:cNvSpPr txBox="1">
            <a:spLocks/>
          </p:cNvSpPr>
          <p:nvPr/>
        </p:nvSpPr>
        <p:spPr>
          <a:xfrm>
            <a:off x="315850" y="282243"/>
            <a:ext cx="12371827" cy="378821"/>
          </a:xfrm>
          <a:prstGeom prst="rect">
            <a:avLst/>
          </a:prstGeom>
          <a:solidFill>
            <a:srgbClr val="C00000"/>
          </a:solidFill>
        </p:spPr>
        <p:txBody>
          <a:bodyPr vert="horz" lIns="91440" tIns="45720" rIns="91440" bIns="45720" rtlCol="0" anchor="ctr">
            <a:norm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r"/>
            <a:endParaRPr lang="ru-RU" sz="1800" dirty="0">
              <a:solidFill>
                <a:schemeClr val="bg1"/>
              </a:solidFill>
            </a:endParaRPr>
          </a:p>
        </p:txBody>
      </p:sp>
      <p:sp>
        <p:nvSpPr>
          <p:cNvPr id="7" name="Прямоугольник 6"/>
          <p:cNvSpPr/>
          <p:nvPr/>
        </p:nvSpPr>
        <p:spPr>
          <a:xfrm>
            <a:off x="315850" y="703036"/>
            <a:ext cx="12371828" cy="369332"/>
          </a:xfrm>
          <a:prstGeom prst="rect">
            <a:avLst/>
          </a:prstGeom>
        </p:spPr>
        <p:txBody>
          <a:bodyPr wrap="square">
            <a:spAutoFit/>
          </a:bodyPr>
          <a:lstStyle/>
          <a:p>
            <a:pPr algn="ctr"/>
            <a:r>
              <a:rPr lang="ru-RU" sz="1800" dirty="0" smtClean="0">
                <a:latin typeface="+mj-lt"/>
              </a:rPr>
              <a:t>ГОСТ Р 51004-96. Услуги транспортные. Пассажирские перевозки. Номенклатура показателей качества</a:t>
            </a:r>
            <a:endParaRPr lang="ru-RU" sz="1800" dirty="0">
              <a:latin typeface="+mj-lt"/>
            </a:endParaRPr>
          </a:p>
        </p:txBody>
      </p:sp>
      <p:sp>
        <p:nvSpPr>
          <p:cNvPr id="9" name="Заголовок 8"/>
          <p:cNvSpPr>
            <a:spLocks noGrp="1"/>
          </p:cNvSpPr>
          <p:nvPr>
            <p:ph type="title"/>
          </p:nvPr>
        </p:nvSpPr>
        <p:spPr>
          <a:xfrm>
            <a:off x="1646297" y="303229"/>
            <a:ext cx="11041380" cy="378821"/>
          </a:xfrm>
        </p:spPr>
        <p:txBody>
          <a:bodyPr/>
          <a:lstStyle/>
          <a:p>
            <a:pPr algn="r" rtl="0" eaLnBrk="1" latinLnBrk="0" hangingPunct="1"/>
            <a:r>
              <a:rPr lang="ru-RU" sz="1800" kern="1200" dirty="0" smtClean="0">
                <a:solidFill>
                  <a:srgbClr val="FFFFFF"/>
                </a:solidFill>
                <a:effectLst/>
                <a:latin typeface="+mj-lt"/>
                <a:ea typeface="+mn-ea"/>
                <a:cs typeface="+mn-cs"/>
              </a:rPr>
              <a:t>3. Состав, структура и содержание транспортных стандартов</a:t>
            </a:r>
            <a:endParaRPr lang="ru-RU" dirty="0">
              <a:latin typeface="+mj-lt"/>
            </a:endParaRPr>
          </a:p>
        </p:txBody>
      </p:sp>
      <p:graphicFrame>
        <p:nvGraphicFramePr>
          <p:cNvPr id="10" name="Схема 9"/>
          <p:cNvGraphicFramePr/>
          <p:nvPr>
            <p:extLst>
              <p:ext uri="{D42A27DB-BD31-4B8C-83A1-F6EECF244321}">
                <p14:modId xmlns:p14="http://schemas.microsoft.com/office/powerpoint/2010/main" val="2486276892"/>
              </p:ext>
            </p:extLst>
          </p:nvPr>
        </p:nvGraphicFramePr>
        <p:xfrm>
          <a:off x="309643" y="1107257"/>
          <a:ext cx="6331132" cy="8247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Схема 11"/>
          <p:cNvGraphicFramePr/>
          <p:nvPr>
            <p:extLst>
              <p:ext uri="{D42A27DB-BD31-4B8C-83A1-F6EECF244321}">
                <p14:modId xmlns:p14="http://schemas.microsoft.com/office/powerpoint/2010/main" val="2678030011"/>
              </p:ext>
            </p:extLst>
          </p:nvPr>
        </p:nvGraphicFramePr>
        <p:xfrm>
          <a:off x="6840358" y="1107258"/>
          <a:ext cx="5469697" cy="554869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3" name="Прямоугольник 12"/>
          <p:cNvSpPr/>
          <p:nvPr/>
        </p:nvSpPr>
        <p:spPr>
          <a:xfrm>
            <a:off x="6840623" y="6712078"/>
            <a:ext cx="5647468" cy="2800767"/>
          </a:xfrm>
          <a:prstGeom prst="rect">
            <a:avLst/>
          </a:prstGeom>
        </p:spPr>
        <p:txBody>
          <a:bodyPr wrap="square">
            <a:spAutoFit/>
          </a:bodyPr>
          <a:lstStyle/>
          <a:p>
            <a:pPr lvl="0"/>
            <a:r>
              <a:rPr lang="ru-RU" sz="1600" dirty="0" smtClean="0">
                <a:solidFill>
                  <a:srgbClr val="C00000"/>
                </a:solidFill>
              </a:rPr>
              <a:t>Чего не достает в </a:t>
            </a:r>
            <a:r>
              <a:rPr lang="ru-RU" sz="1600" dirty="0">
                <a:solidFill>
                  <a:srgbClr val="C00000"/>
                </a:solidFill>
              </a:rPr>
              <a:t>ГОСТ Р 51004-96 </a:t>
            </a:r>
            <a:r>
              <a:rPr lang="ru-RU" sz="1600" dirty="0" smtClean="0">
                <a:solidFill>
                  <a:srgbClr val="C00000"/>
                </a:solidFill>
              </a:rPr>
              <a:t>и смежных стандартах:</a:t>
            </a:r>
            <a:br>
              <a:rPr lang="ru-RU" sz="1600" dirty="0" smtClean="0">
                <a:solidFill>
                  <a:srgbClr val="C00000"/>
                </a:solidFill>
              </a:rPr>
            </a:br>
            <a:endParaRPr lang="ru-RU" sz="1600" dirty="0" smtClean="0">
              <a:solidFill>
                <a:srgbClr val="C00000"/>
              </a:solidFill>
            </a:endParaRPr>
          </a:p>
          <a:p>
            <a:pPr marL="342900" lvl="0" indent="-342900">
              <a:buFontTx/>
              <a:buChar char="-"/>
            </a:pPr>
            <a:r>
              <a:rPr lang="ru-RU" sz="1600" dirty="0" smtClean="0"/>
              <a:t>требований к приспособленности для перевозки маломобильных граждан</a:t>
            </a:r>
          </a:p>
          <a:p>
            <a:pPr marL="342900" lvl="0" indent="-342900">
              <a:buFontTx/>
              <a:buChar char="-"/>
            </a:pPr>
            <a:r>
              <a:rPr lang="ru-RU" sz="1600" dirty="0" smtClean="0"/>
              <a:t>требований к использованию транспортными средствами альтернативных видов топлива</a:t>
            </a:r>
          </a:p>
          <a:p>
            <a:pPr marL="342900" lvl="0" indent="-342900">
              <a:buFontTx/>
              <a:buChar char="-"/>
            </a:pPr>
            <a:r>
              <a:rPr lang="ru-RU" sz="1600" dirty="0" smtClean="0"/>
              <a:t>наглядности представления показателей для граждан и органов власти</a:t>
            </a:r>
          </a:p>
          <a:p>
            <a:pPr marL="342900" lvl="0" indent="-342900">
              <a:buFontTx/>
              <a:buChar char="-"/>
            </a:pPr>
            <a:r>
              <a:rPr lang="ru-RU" sz="1600" u="sng" dirty="0" smtClean="0"/>
              <a:t>практических и практичных механизмов планирования, реализации и контроля качества транспортных услуг в условиях современной экономики</a:t>
            </a:r>
            <a:endParaRPr lang="ru-RU" sz="1600" u="sng" dirty="0"/>
          </a:p>
        </p:txBody>
      </p:sp>
      <p:sp>
        <p:nvSpPr>
          <p:cNvPr id="25" name="Стрелка вправо 24"/>
          <p:cNvSpPr/>
          <p:nvPr/>
        </p:nvSpPr>
        <p:spPr>
          <a:xfrm>
            <a:off x="6501763" y="1554481"/>
            <a:ext cx="404948" cy="484632"/>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Номер слайда 26"/>
          <p:cNvSpPr>
            <a:spLocks noGrp="1"/>
          </p:cNvSpPr>
          <p:nvPr>
            <p:ph type="sldNum" sz="quarter" idx="12"/>
          </p:nvPr>
        </p:nvSpPr>
        <p:spPr>
          <a:xfrm>
            <a:off x="9921240" y="9090025"/>
            <a:ext cx="2880360" cy="511175"/>
          </a:xfrm>
        </p:spPr>
        <p:txBody>
          <a:bodyPr/>
          <a:lstStyle/>
          <a:p>
            <a:fld id="{2D619A68-3DF4-459A-B85D-BC5658DF56CB}" type="slidenum">
              <a:rPr lang="ru-RU" smtClean="0"/>
              <a:t>4</a:t>
            </a:fld>
            <a:endParaRPr lang="ru-RU" dirty="0"/>
          </a:p>
        </p:txBody>
      </p:sp>
      <p:grpSp>
        <p:nvGrpSpPr>
          <p:cNvPr id="28" name="Group 215"/>
          <p:cNvGrpSpPr/>
          <p:nvPr/>
        </p:nvGrpSpPr>
        <p:grpSpPr>
          <a:xfrm>
            <a:off x="210231" y="9185797"/>
            <a:ext cx="4472786" cy="350058"/>
            <a:chOff x="450850" y="5741869"/>
            <a:chExt cx="9685535" cy="747260"/>
          </a:xfrm>
          <a:solidFill>
            <a:srgbClr val="C00000"/>
          </a:solidFill>
        </p:grpSpPr>
        <p:grpSp>
          <p:nvGrpSpPr>
            <p:cNvPr id="29" name="Group 20"/>
            <p:cNvGrpSpPr/>
            <p:nvPr/>
          </p:nvGrpSpPr>
          <p:grpSpPr>
            <a:xfrm>
              <a:off x="3619202" y="5982264"/>
              <a:ext cx="2561079" cy="506865"/>
              <a:chOff x="2501900" y="2289175"/>
              <a:chExt cx="5470525" cy="1082675"/>
            </a:xfrm>
            <a:grpFill/>
          </p:grpSpPr>
          <p:sp>
            <p:nvSpPr>
              <p:cNvPr id="47" name="Freeform 6"/>
              <p:cNvSpPr>
                <a:spLocks/>
              </p:cNvSpPr>
              <p:nvPr/>
            </p:nvSpPr>
            <p:spPr bwMode="auto">
              <a:xfrm>
                <a:off x="2632075" y="2762250"/>
                <a:ext cx="25400" cy="225425"/>
              </a:xfrm>
              <a:custGeom>
                <a:avLst/>
                <a:gdLst>
                  <a:gd name="T0" fmla="*/ 16 w 16"/>
                  <a:gd name="T1" fmla="*/ 8 h 142"/>
                  <a:gd name="T2" fmla="*/ 16 w 16"/>
                  <a:gd name="T3" fmla="*/ 134 h 142"/>
                  <a:gd name="T4" fmla="*/ 16 w 16"/>
                  <a:gd name="T5" fmla="*/ 134 h 142"/>
                  <a:gd name="T6" fmla="*/ 16 w 16"/>
                  <a:gd name="T7" fmla="*/ 138 h 142"/>
                  <a:gd name="T8" fmla="*/ 14 w 16"/>
                  <a:gd name="T9" fmla="*/ 140 h 142"/>
                  <a:gd name="T10" fmla="*/ 10 w 16"/>
                  <a:gd name="T11" fmla="*/ 142 h 142"/>
                  <a:gd name="T12" fmla="*/ 8 w 16"/>
                  <a:gd name="T13" fmla="*/ 142 h 142"/>
                  <a:gd name="T14" fmla="*/ 8 w 16"/>
                  <a:gd name="T15" fmla="*/ 142 h 142"/>
                  <a:gd name="T16" fmla="*/ 4 w 16"/>
                  <a:gd name="T17" fmla="*/ 142 h 142"/>
                  <a:gd name="T18" fmla="*/ 2 w 16"/>
                  <a:gd name="T19" fmla="*/ 140 h 142"/>
                  <a:gd name="T20" fmla="*/ 0 w 16"/>
                  <a:gd name="T21" fmla="*/ 138 h 142"/>
                  <a:gd name="T22" fmla="*/ 0 w 16"/>
                  <a:gd name="T23" fmla="*/ 134 h 142"/>
                  <a:gd name="T24" fmla="*/ 0 w 16"/>
                  <a:gd name="T25" fmla="*/ 8 h 142"/>
                  <a:gd name="T26" fmla="*/ 0 w 16"/>
                  <a:gd name="T27" fmla="*/ 8 h 142"/>
                  <a:gd name="T28" fmla="*/ 0 w 16"/>
                  <a:gd name="T29" fmla="*/ 6 h 142"/>
                  <a:gd name="T30" fmla="*/ 2 w 16"/>
                  <a:gd name="T31" fmla="*/ 2 h 142"/>
                  <a:gd name="T32" fmla="*/ 4 w 16"/>
                  <a:gd name="T33" fmla="*/ 0 h 142"/>
                  <a:gd name="T34" fmla="*/ 8 w 16"/>
                  <a:gd name="T35" fmla="*/ 0 h 142"/>
                  <a:gd name="T36" fmla="*/ 8 w 16"/>
                  <a:gd name="T37" fmla="*/ 0 h 142"/>
                  <a:gd name="T38" fmla="*/ 10 w 16"/>
                  <a:gd name="T39" fmla="*/ 0 h 142"/>
                  <a:gd name="T40" fmla="*/ 14 w 16"/>
                  <a:gd name="T41" fmla="*/ 2 h 142"/>
                  <a:gd name="T42" fmla="*/ 16 w 16"/>
                  <a:gd name="T43" fmla="*/ 6 h 142"/>
                  <a:gd name="T44" fmla="*/ 16 w 16"/>
                  <a:gd name="T45" fmla="*/ 8 h 142"/>
                  <a:gd name="T46" fmla="*/ 16 w 16"/>
                  <a:gd name="T47" fmla="*/ 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 h="142">
                    <a:moveTo>
                      <a:pt x="16" y="8"/>
                    </a:moveTo>
                    <a:lnTo>
                      <a:pt x="16" y="134"/>
                    </a:lnTo>
                    <a:lnTo>
                      <a:pt x="16" y="134"/>
                    </a:lnTo>
                    <a:lnTo>
                      <a:pt x="16" y="138"/>
                    </a:lnTo>
                    <a:lnTo>
                      <a:pt x="14" y="140"/>
                    </a:lnTo>
                    <a:lnTo>
                      <a:pt x="10" y="142"/>
                    </a:lnTo>
                    <a:lnTo>
                      <a:pt x="8" y="142"/>
                    </a:lnTo>
                    <a:lnTo>
                      <a:pt x="8" y="142"/>
                    </a:lnTo>
                    <a:lnTo>
                      <a:pt x="4" y="142"/>
                    </a:lnTo>
                    <a:lnTo>
                      <a:pt x="2" y="140"/>
                    </a:lnTo>
                    <a:lnTo>
                      <a:pt x="0" y="138"/>
                    </a:lnTo>
                    <a:lnTo>
                      <a:pt x="0" y="134"/>
                    </a:lnTo>
                    <a:lnTo>
                      <a:pt x="0" y="8"/>
                    </a:lnTo>
                    <a:lnTo>
                      <a:pt x="0" y="8"/>
                    </a:lnTo>
                    <a:lnTo>
                      <a:pt x="0" y="6"/>
                    </a:lnTo>
                    <a:lnTo>
                      <a:pt x="2" y="2"/>
                    </a:lnTo>
                    <a:lnTo>
                      <a:pt x="4" y="0"/>
                    </a:lnTo>
                    <a:lnTo>
                      <a:pt x="8" y="0"/>
                    </a:lnTo>
                    <a:lnTo>
                      <a:pt x="8" y="0"/>
                    </a:lnTo>
                    <a:lnTo>
                      <a:pt x="10" y="0"/>
                    </a:lnTo>
                    <a:lnTo>
                      <a:pt x="14" y="2"/>
                    </a:lnTo>
                    <a:lnTo>
                      <a:pt x="16" y="6"/>
                    </a:lnTo>
                    <a:lnTo>
                      <a:pt x="16" y="8"/>
                    </a:lnTo>
                    <a:lnTo>
                      <a:pt x="16"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48" name="Freeform 7"/>
              <p:cNvSpPr>
                <a:spLocks/>
              </p:cNvSpPr>
              <p:nvPr/>
            </p:nvSpPr>
            <p:spPr bwMode="auto">
              <a:xfrm>
                <a:off x="2724150" y="2752725"/>
                <a:ext cx="22225" cy="225425"/>
              </a:xfrm>
              <a:custGeom>
                <a:avLst/>
                <a:gdLst>
                  <a:gd name="T0" fmla="*/ 14 w 14"/>
                  <a:gd name="T1" fmla="*/ 6 h 142"/>
                  <a:gd name="T2" fmla="*/ 14 w 14"/>
                  <a:gd name="T3" fmla="*/ 136 h 142"/>
                  <a:gd name="T4" fmla="*/ 14 w 14"/>
                  <a:gd name="T5" fmla="*/ 136 h 142"/>
                  <a:gd name="T6" fmla="*/ 12 w 14"/>
                  <a:gd name="T7" fmla="*/ 140 h 142"/>
                  <a:gd name="T8" fmla="*/ 6 w 14"/>
                  <a:gd name="T9" fmla="*/ 142 h 142"/>
                  <a:gd name="T10" fmla="*/ 6 w 14"/>
                  <a:gd name="T11" fmla="*/ 142 h 142"/>
                  <a:gd name="T12" fmla="*/ 2 w 14"/>
                  <a:gd name="T13" fmla="*/ 140 h 142"/>
                  <a:gd name="T14" fmla="*/ 0 w 14"/>
                  <a:gd name="T15" fmla="*/ 136 h 142"/>
                  <a:gd name="T16" fmla="*/ 0 w 14"/>
                  <a:gd name="T17" fmla="*/ 6 h 142"/>
                  <a:gd name="T18" fmla="*/ 0 w 14"/>
                  <a:gd name="T19" fmla="*/ 6 h 142"/>
                  <a:gd name="T20" fmla="*/ 2 w 14"/>
                  <a:gd name="T21" fmla="*/ 2 h 142"/>
                  <a:gd name="T22" fmla="*/ 6 w 14"/>
                  <a:gd name="T23" fmla="*/ 0 h 142"/>
                  <a:gd name="T24" fmla="*/ 6 w 14"/>
                  <a:gd name="T25" fmla="*/ 0 h 142"/>
                  <a:gd name="T26" fmla="*/ 12 w 14"/>
                  <a:gd name="T27" fmla="*/ 2 h 142"/>
                  <a:gd name="T28" fmla="*/ 14 w 14"/>
                  <a:gd name="T29" fmla="*/ 6 h 142"/>
                  <a:gd name="T30" fmla="*/ 14 w 14"/>
                  <a:gd name="T31" fmla="*/ 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 h="142">
                    <a:moveTo>
                      <a:pt x="14" y="6"/>
                    </a:moveTo>
                    <a:lnTo>
                      <a:pt x="14" y="136"/>
                    </a:lnTo>
                    <a:lnTo>
                      <a:pt x="14" y="136"/>
                    </a:lnTo>
                    <a:lnTo>
                      <a:pt x="12" y="140"/>
                    </a:lnTo>
                    <a:lnTo>
                      <a:pt x="6" y="142"/>
                    </a:lnTo>
                    <a:lnTo>
                      <a:pt x="6" y="142"/>
                    </a:lnTo>
                    <a:lnTo>
                      <a:pt x="2" y="140"/>
                    </a:lnTo>
                    <a:lnTo>
                      <a:pt x="0" y="136"/>
                    </a:lnTo>
                    <a:lnTo>
                      <a:pt x="0" y="6"/>
                    </a:lnTo>
                    <a:lnTo>
                      <a:pt x="0" y="6"/>
                    </a:lnTo>
                    <a:lnTo>
                      <a:pt x="2" y="2"/>
                    </a:lnTo>
                    <a:lnTo>
                      <a:pt x="6" y="0"/>
                    </a:lnTo>
                    <a:lnTo>
                      <a:pt x="6" y="0"/>
                    </a:lnTo>
                    <a:lnTo>
                      <a:pt x="12" y="2"/>
                    </a:lnTo>
                    <a:lnTo>
                      <a:pt x="14" y="6"/>
                    </a:lnTo>
                    <a:lnTo>
                      <a:pt x="14"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49" name="Freeform 8"/>
              <p:cNvSpPr>
                <a:spLocks/>
              </p:cNvSpPr>
              <p:nvPr/>
            </p:nvSpPr>
            <p:spPr bwMode="auto">
              <a:xfrm>
                <a:off x="4143375" y="2676525"/>
                <a:ext cx="69850" cy="368300"/>
              </a:xfrm>
              <a:custGeom>
                <a:avLst/>
                <a:gdLst>
                  <a:gd name="T0" fmla="*/ 44 w 44"/>
                  <a:gd name="T1" fmla="*/ 24 h 232"/>
                  <a:gd name="T2" fmla="*/ 44 w 44"/>
                  <a:gd name="T3" fmla="*/ 210 h 232"/>
                  <a:gd name="T4" fmla="*/ 44 w 44"/>
                  <a:gd name="T5" fmla="*/ 210 h 232"/>
                  <a:gd name="T6" fmla="*/ 42 w 44"/>
                  <a:gd name="T7" fmla="*/ 218 h 232"/>
                  <a:gd name="T8" fmla="*/ 38 w 44"/>
                  <a:gd name="T9" fmla="*/ 226 h 232"/>
                  <a:gd name="T10" fmla="*/ 30 w 44"/>
                  <a:gd name="T11" fmla="*/ 230 h 232"/>
                  <a:gd name="T12" fmla="*/ 22 w 44"/>
                  <a:gd name="T13" fmla="*/ 232 h 232"/>
                  <a:gd name="T14" fmla="*/ 22 w 44"/>
                  <a:gd name="T15" fmla="*/ 232 h 232"/>
                  <a:gd name="T16" fmla="*/ 14 w 44"/>
                  <a:gd name="T17" fmla="*/ 230 h 232"/>
                  <a:gd name="T18" fmla="*/ 6 w 44"/>
                  <a:gd name="T19" fmla="*/ 226 h 232"/>
                  <a:gd name="T20" fmla="*/ 6 w 44"/>
                  <a:gd name="T21" fmla="*/ 226 h 232"/>
                  <a:gd name="T22" fmla="*/ 2 w 44"/>
                  <a:gd name="T23" fmla="*/ 218 h 232"/>
                  <a:gd name="T24" fmla="*/ 0 w 44"/>
                  <a:gd name="T25" fmla="*/ 210 h 232"/>
                  <a:gd name="T26" fmla="*/ 0 w 44"/>
                  <a:gd name="T27" fmla="*/ 24 h 232"/>
                  <a:gd name="T28" fmla="*/ 0 w 44"/>
                  <a:gd name="T29" fmla="*/ 24 h 232"/>
                  <a:gd name="T30" fmla="*/ 2 w 44"/>
                  <a:gd name="T31" fmla="*/ 14 h 232"/>
                  <a:gd name="T32" fmla="*/ 6 w 44"/>
                  <a:gd name="T33" fmla="*/ 8 h 232"/>
                  <a:gd name="T34" fmla="*/ 14 w 44"/>
                  <a:gd name="T35" fmla="*/ 2 h 232"/>
                  <a:gd name="T36" fmla="*/ 22 w 44"/>
                  <a:gd name="T37" fmla="*/ 0 h 232"/>
                  <a:gd name="T38" fmla="*/ 22 w 44"/>
                  <a:gd name="T39" fmla="*/ 0 h 232"/>
                  <a:gd name="T40" fmla="*/ 30 w 44"/>
                  <a:gd name="T41" fmla="*/ 2 h 232"/>
                  <a:gd name="T42" fmla="*/ 38 w 44"/>
                  <a:gd name="T43" fmla="*/ 8 h 232"/>
                  <a:gd name="T44" fmla="*/ 38 w 44"/>
                  <a:gd name="T45" fmla="*/ 8 h 232"/>
                  <a:gd name="T46" fmla="*/ 42 w 44"/>
                  <a:gd name="T47" fmla="*/ 14 h 232"/>
                  <a:gd name="T48" fmla="*/ 44 w 44"/>
                  <a:gd name="T49" fmla="*/ 24 h 232"/>
                  <a:gd name="T50" fmla="*/ 44 w 44"/>
                  <a:gd name="T51" fmla="*/ 24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 h="232">
                    <a:moveTo>
                      <a:pt x="44" y="24"/>
                    </a:moveTo>
                    <a:lnTo>
                      <a:pt x="44" y="210"/>
                    </a:lnTo>
                    <a:lnTo>
                      <a:pt x="44" y="210"/>
                    </a:lnTo>
                    <a:lnTo>
                      <a:pt x="42" y="218"/>
                    </a:lnTo>
                    <a:lnTo>
                      <a:pt x="38" y="226"/>
                    </a:lnTo>
                    <a:lnTo>
                      <a:pt x="30" y="230"/>
                    </a:lnTo>
                    <a:lnTo>
                      <a:pt x="22" y="232"/>
                    </a:lnTo>
                    <a:lnTo>
                      <a:pt x="22" y="232"/>
                    </a:lnTo>
                    <a:lnTo>
                      <a:pt x="14" y="230"/>
                    </a:lnTo>
                    <a:lnTo>
                      <a:pt x="6" y="226"/>
                    </a:lnTo>
                    <a:lnTo>
                      <a:pt x="6" y="226"/>
                    </a:lnTo>
                    <a:lnTo>
                      <a:pt x="2" y="218"/>
                    </a:lnTo>
                    <a:lnTo>
                      <a:pt x="0" y="210"/>
                    </a:lnTo>
                    <a:lnTo>
                      <a:pt x="0" y="24"/>
                    </a:lnTo>
                    <a:lnTo>
                      <a:pt x="0" y="24"/>
                    </a:lnTo>
                    <a:lnTo>
                      <a:pt x="2" y="14"/>
                    </a:lnTo>
                    <a:lnTo>
                      <a:pt x="6" y="8"/>
                    </a:lnTo>
                    <a:lnTo>
                      <a:pt x="14" y="2"/>
                    </a:lnTo>
                    <a:lnTo>
                      <a:pt x="22" y="0"/>
                    </a:lnTo>
                    <a:lnTo>
                      <a:pt x="22" y="0"/>
                    </a:lnTo>
                    <a:lnTo>
                      <a:pt x="30" y="2"/>
                    </a:lnTo>
                    <a:lnTo>
                      <a:pt x="38" y="8"/>
                    </a:lnTo>
                    <a:lnTo>
                      <a:pt x="38" y="8"/>
                    </a:lnTo>
                    <a:lnTo>
                      <a:pt x="42" y="14"/>
                    </a:lnTo>
                    <a:lnTo>
                      <a:pt x="44" y="24"/>
                    </a:lnTo>
                    <a:lnTo>
                      <a:pt x="4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50" name="Freeform 9"/>
              <p:cNvSpPr>
                <a:spLocks noEditPoints="1"/>
              </p:cNvSpPr>
              <p:nvPr/>
            </p:nvSpPr>
            <p:spPr bwMode="auto">
              <a:xfrm>
                <a:off x="6245225" y="2606675"/>
                <a:ext cx="139700" cy="400050"/>
              </a:xfrm>
              <a:custGeom>
                <a:avLst/>
                <a:gdLst>
                  <a:gd name="T0" fmla="*/ 88 w 88"/>
                  <a:gd name="T1" fmla="*/ 0 h 252"/>
                  <a:gd name="T2" fmla="*/ 88 w 88"/>
                  <a:gd name="T3" fmla="*/ 252 h 252"/>
                  <a:gd name="T4" fmla="*/ 0 w 88"/>
                  <a:gd name="T5" fmla="*/ 252 h 252"/>
                  <a:gd name="T6" fmla="*/ 0 w 88"/>
                  <a:gd name="T7" fmla="*/ 0 h 252"/>
                  <a:gd name="T8" fmla="*/ 88 w 88"/>
                  <a:gd name="T9" fmla="*/ 0 h 252"/>
                  <a:gd name="T10" fmla="*/ 64 w 88"/>
                  <a:gd name="T11" fmla="*/ 78 h 252"/>
                  <a:gd name="T12" fmla="*/ 64 w 88"/>
                  <a:gd name="T13" fmla="*/ 40 h 252"/>
                  <a:gd name="T14" fmla="*/ 64 w 88"/>
                  <a:gd name="T15" fmla="*/ 40 h 252"/>
                  <a:gd name="T16" fmla="*/ 62 w 88"/>
                  <a:gd name="T17" fmla="*/ 34 h 252"/>
                  <a:gd name="T18" fmla="*/ 58 w 88"/>
                  <a:gd name="T19" fmla="*/ 28 h 252"/>
                  <a:gd name="T20" fmla="*/ 58 w 88"/>
                  <a:gd name="T21" fmla="*/ 28 h 252"/>
                  <a:gd name="T22" fmla="*/ 52 w 88"/>
                  <a:gd name="T23" fmla="*/ 24 h 252"/>
                  <a:gd name="T24" fmla="*/ 46 w 88"/>
                  <a:gd name="T25" fmla="*/ 22 h 252"/>
                  <a:gd name="T26" fmla="*/ 46 w 88"/>
                  <a:gd name="T27" fmla="*/ 22 h 252"/>
                  <a:gd name="T28" fmla="*/ 40 w 88"/>
                  <a:gd name="T29" fmla="*/ 24 h 252"/>
                  <a:gd name="T30" fmla="*/ 34 w 88"/>
                  <a:gd name="T31" fmla="*/ 28 h 252"/>
                  <a:gd name="T32" fmla="*/ 30 w 88"/>
                  <a:gd name="T33" fmla="*/ 34 h 252"/>
                  <a:gd name="T34" fmla="*/ 28 w 88"/>
                  <a:gd name="T35" fmla="*/ 40 h 252"/>
                  <a:gd name="T36" fmla="*/ 28 w 88"/>
                  <a:gd name="T37" fmla="*/ 78 h 252"/>
                  <a:gd name="T38" fmla="*/ 28 w 88"/>
                  <a:gd name="T39" fmla="*/ 78 h 252"/>
                  <a:gd name="T40" fmla="*/ 30 w 88"/>
                  <a:gd name="T41" fmla="*/ 86 h 252"/>
                  <a:gd name="T42" fmla="*/ 34 w 88"/>
                  <a:gd name="T43" fmla="*/ 92 h 252"/>
                  <a:gd name="T44" fmla="*/ 34 w 88"/>
                  <a:gd name="T45" fmla="*/ 92 h 252"/>
                  <a:gd name="T46" fmla="*/ 40 w 88"/>
                  <a:gd name="T47" fmla="*/ 94 h 252"/>
                  <a:gd name="T48" fmla="*/ 46 w 88"/>
                  <a:gd name="T49" fmla="*/ 96 h 252"/>
                  <a:gd name="T50" fmla="*/ 46 w 88"/>
                  <a:gd name="T51" fmla="*/ 96 h 252"/>
                  <a:gd name="T52" fmla="*/ 52 w 88"/>
                  <a:gd name="T53" fmla="*/ 94 h 252"/>
                  <a:gd name="T54" fmla="*/ 58 w 88"/>
                  <a:gd name="T55" fmla="*/ 92 h 252"/>
                  <a:gd name="T56" fmla="*/ 62 w 88"/>
                  <a:gd name="T57" fmla="*/ 86 h 252"/>
                  <a:gd name="T58" fmla="*/ 64 w 88"/>
                  <a:gd name="T59" fmla="*/ 78 h 252"/>
                  <a:gd name="T60" fmla="*/ 64 w 88"/>
                  <a:gd name="T61" fmla="*/ 78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252">
                    <a:moveTo>
                      <a:pt x="88" y="0"/>
                    </a:moveTo>
                    <a:lnTo>
                      <a:pt x="88" y="252"/>
                    </a:lnTo>
                    <a:lnTo>
                      <a:pt x="0" y="252"/>
                    </a:lnTo>
                    <a:lnTo>
                      <a:pt x="0" y="0"/>
                    </a:lnTo>
                    <a:lnTo>
                      <a:pt x="88" y="0"/>
                    </a:lnTo>
                    <a:close/>
                    <a:moveTo>
                      <a:pt x="64" y="78"/>
                    </a:moveTo>
                    <a:lnTo>
                      <a:pt x="64" y="40"/>
                    </a:lnTo>
                    <a:lnTo>
                      <a:pt x="64" y="40"/>
                    </a:lnTo>
                    <a:lnTo>
                      <a:pt x="62" y="34"/>
                    </a:lnTo>
                    <a:lnTo>
                      <a:pt x="58" y="28"/>
                    </a:lnTo>
                    <a:lnTo>
                      <a:pt x="58" y="28"/>
                    </a:lnTo>
                    <a:lnTo>
                      <a:pt x="52" y="24"/>
                    </a:lnTo>
                    <a:lnTo>
                      <a:pt x="46" y="22"/>
                    </a:lnTo>
                    <a:lnTo>
                      <a:pt x="46" y="22"/>
                    </a:lnTo>
                    <a:lnTo>
                      <a:pt x="40" y="24"/>
                    </a:lnTo>
                    <a:lnTo>
                      <a:pt x="34" y="28"/>
                    </a:lnTo>
                    <a:lnTo>
                      <a:pt x="30" y="34"/>
                    </a:lnTo>
                    <a:lnTo>
                      <a:pt x="28" y="40"/>
                    </a:lnTo>
                    <a:lnTo>
                      <a:pt x="28" y="78"/>
                    </a:lnTo>
                    <a:lnTo>
                      <a:pt x="28" y="78"/>
                    </a:lnTo>
                    <a:lnTo>
                      <a:pt x="30" y="86"/>
                    </a:lnTo>
                    <a:lnTo>
                      <a:pt x="34" y="92"/>
                    </a:lnTo>
                    <a:lnTo>
                      <a:pt x="34" y="92"/>
                    </a:lnTo>
                    <a:lnTo>
                      <a:pt x="40" y="94"/>
                    </a:lnTo>
                    <a:lnTo>
                      <a:pt x="46" y="96"/>
                    </a:lnTo>
                    <a:lnTo>
                      <a:pt x="46" y="96"/>
                    </a:lnTo>
                    <a:lnTo>
                      <a:pt x="52" y="94"/>
                    </a:lnTo>
                    <a:lnTo>
                      <a:pt x="58" y="92"/>
                    </a:lnTo>
                    <a:lnTo>
                      <a:pt x="62" y="86"/>
                    </a:lnTo>
                    <a:lnTo>
                      <a:pt x="64" y="78"/>
                    </a:lnTo>
                    <a:lnTo>
                      <a:pt x="64"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51" name="Freeform 10"/>
              <p:cNvSpPr>
                <a:spLocks/>
              </p:cNvSpPr>
              <p:nvPr/>
            </p:nvSpPr>
            <p:spPr bwMode="auto">
              <a:xfrm>
                <a:off x="6223000" y="2308225"/>
                <a:ext cx="533400" cy="104775"/>
              </a:xfrm>
              <a:custGeom>
                <a:avLst/>
                <a:gdLst>
                  <a:gd name="T0" fmla="*/ 268 w 336"/>
                  <a:gd name="T1" fmla="*/ 0 h 66"/>
                  <a:gd name="T2" fmla="*/ 268 w 336"/>
                  <a:gd name="T3" fmla="*/ 0 h 66"/>
                  <a:gd name="T4" fmla="*/ 296 w 336"/>
                  <a:gd name="T5" fmla="*/ 2 h 66"/>
                  <a:gd name="T6" fmla="*/ 314 w 336"/>
                  <a:gd name="T7" fmla="*/ 4 h 66"/>
                  <a:gd name="T8" fmla="*/ 326 w 336"/>
                  <a:gd name="T9" fmla="*/ 10 h 66"/>
                  <a:gd name="T10" fmla="*/ 334 w 336"/>
                  <a:gd name="T11" fmla="*/ 16 h 66"/>
                  <a:gd name="T12" fmla="*/ 336 w 336"/>
                  <a:gd name="T13" fmla="*/ 22 h 66"/>
                  <a:gd name="T14" fmla="*/ 336 w 336"/>
                  <a:gd name="T15" fmla="*/ 28 h 66"/>
                  <a:gd name="T16" fmla="*/ 334 w 336"/>
                  <a:gd name="T17" fmla="*/ 34 h 66"/>
                  <a:gd name="T18" fmla="*/ 308 w 336"/>
                  <a:gd name="T19" fmla="*/ 32 h 66"/>
                  <a:gd name="T20" fmla="*/ 310 w 336"/>
                  <a:gd name="T21" fmla="*/ 64 h 66"/>
                  <a:gd name="T22" fmla="*/ 290 w 336"/>
                  <a:gd name="T23" fmla="*/ 66 h 66"/>
                  <a:gd name="T24" fmla="*/ 288 w 336"/>
                  <a:gd name="T25" fmla="*/ 38 h 66"/>
                  <a:gd name="T26" fmla="*/ 180 w 336"/>
                  <a:gd name="T27" fmla="*/ 38 h 66"/>
                  <a:gd name="T28" fmla="*/ 160 w 336"/>
                  <a:gd name="T29" fmla="*/ 40 h 66"/>
                  <a:gd name="T30" fmla="*/ 160 w 336"/>
                  <a:gd name="T31" fmla="*/ 38 h 66"/>
                  <a:gd name="T32" fmla="*/ 18 w 336"/>
                  <a:gd name="T33" fmla="*/ 38 h 66"/>
                  <a:gd name="T34" fmla="*/ 0 w 336"/>
                  <a:gd name="T35" fmla="*/ 38 h 66"/>
                  <a:gd name="T36" fmla="*/ 2 w 336"/>
                  <a:gd name="T37" fmla="*/ 34 h 66"/>
                  <a:gd name="T38" fmla="*/ 2 w 336"/>
                  <a:gd name="T39" fmla="*/ 34 h 66"/>
                  <a:gd name="T40" fmla="*/ 0 w 336"/>
                  <a:gd name="T41" fmla="*/ 28 h 66"/>
                  <a:gd name="T42" fmla="*/ 2 w 336"/>
                  <a:gd name="T43" fmla="*/ 22 h 66"/>
                  <a:gd name="T44" fmla="*/ 4 w 336"/>
                  <a:gd name="T45" fmla="*/ 18 h 66"/>
                  <a:gd name="T46" fmla="*/ 8 w 336"/>
                  <a:gd name="T47" fmla="*/ 14 h 66"/>
                  <a:gd name="T48" fmla="*/ 16 w 336"/>
                  <a:gd name="T49" fmla="*/ 8 h 66"/>
                  <a:gd name="T50" fmla="*/ 20 w 336"/>
                  <a:gd name="T51" fmla="*/ 6 h 66"/>
                  <a:gd name="T52" fmla="*/ 162 w 336"/>
                  <a:gd name="T53" fmla="*/ 0 h 66"/>
                  <a:gd name="T54" fmla="*/ 268 w 336"/>
                  <a:gd name="T5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6" h="66">
                    <a:moveTo>
                      <a:pt x="268" y="0"/>
                    </a:moveTo>
                    <a:lnTo>
                      <a:pt x="268" y="0"/>
                    </a:lnTo>
                    <a:lnTo>
                      <a:pt x="296" y="2"/>
                    </a:lnTo>
                    <a:lnTo>
                      <a:pt x="314" y="4"/>
                    </a:lnTo>
                    <a:lnTo>
                      <a:pt x="326" y="10"/>
                    </a:lnTo>
                    <a:lnTo>
                      <a:pt x="334" y="16"/>
                    </a:lnTo>
                    <a:lnTo>
                      <a:pt x="336" y="22"/>
                    </a:lnTo>
                    <a:lnTo>
                      <a:pt x="336" y="28"/>
                    </a:lnTo>
                    <a:lnTo>
                      <a:pt x="334" y="34"/>
                    </a:lnTo>
                    <a:lnTo>
                      <a:pt x="308" y="32"/>
                    </a:lnTo>
                    <a:lnTo>
                      <a:pt x="310" y="64"/>
                    </a:lnTo>
                    <a:lnTo>
                      <a:pt x="290" y="66"/>
                    </a:lnTo>
                    <a:lnTo>
                      <a:pt x="288" y="38"/>
                    </a:lnTo>
                    <a:lnTo>
                      <a:pt x="180" y="38"/>
                    </a:lnTo>
                    <a:lnTo>
                      <a:pt x="160" y="40"/>
                    </a:lnTo>
                    <a:lnTo>
                      <a:pt x="160" y="38"/>
                    </a:lnTo>
                    <a:lnTo>
                      <a:pt x="18" y="38"/>
                    </a:lnTo>
                    <a:lnTo>
                      <a:pt x="0" y="38"/>
                    </a:lnTo>
                    <a:lnTo>
                      <a:pt x="2" y="34"/>
                    </a:lnTo>
                    <a:lnTo>
                      <a:pt x="2" y="34"/>
                    </a:lnTo>
                    <a:lnTo>
                      <a:pt x="0" y="28"/>
                    </a:lnTo>
                    <a:lnTo>
                      <a:pt x="2" y="22"/>
                    </a:lnTo>
                    <a:lnTo>
                      <a:pt x="4" y="18"/>
                    </a:lnTo>
                    <a:lnTo>
                      <a:pt x="8" y="14"/>
                    </a:lnTo>
                    <a:lnTo>
                      <a:pt x="16" y="8"/>
                    </a:lnTo>
                    <a:lnTo>
                      <a:pt x="20" y="6"/>
                    </a:lnTo>
                    <a:lnTo>
                      <a:pt x="162" y="0"/>
                    </a:lnTo>
                    <a:lnTo>
                      <a:pt x="26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52" name="Freeform 11"/>
              <p:cNvSpPr>
                <a:spLocks noEditPoints="1"/>
              </p:cNvSpPr>
              <p:nvPr/>
            </p:nvSpPr>
            <p:spPr bwMode="auto">
              <a:xfrm>
                <a:off x="2501900" y="2289175"/>
                <a:ext cx="5470525" cy="1082675"/>
              </a:xfrm>
              <a:custGeom>
                <a:avLst/>
                <a:gdLst>
                  <a:gd name="T0" fmla="*/ 3444 w 3446"/>
                  <a:gd name="T1" fmla="*/ 562 h 682"/>
                  <a:gd name="T2" fmla="*/ 3348 w 3446"/>
                  <a:gd name="T3" fmla="*/ 622 h 682"/>
                  <a:gd name="T4" fmla="*/ 3342 w 3446"/>
                  <a:gd name="T5" fmla="*/ 668 h 682"/>
                  <a:gd name="T6" fmla="*/ 2826 w 3446"/>
                  <a:gd name="T7" fmla="*/ 608 h 682"/>
                  <a:gd name="T8" fmla="*/ 2762 w 3446"/>
                  <a:gd name="T9" fmla="*/ 680 h 682"/>
                  <a:gd name="T10" fmla="*/ 2682 w 3446"/>
                  <a:gd name="T11" fmla="*/ 624 h 682"/>
                  <a:gd name="T12" fmla="*/ 2392 w 3446"/>
                  <a:gd name="T13" fmla="*/ 648 h 682"/>
                  <a:gd name="T14" fmla="*/ 2302 w 3446"/>
                  <a:gd name="T15" fmla="*/ 612 h 682"/>
                  <a:gd name="T16" fmla="*/ 2238 w 3446"/>
                  <a:gd name="T17" fmla="*/ 546 h 682"/>
                  <a:gd name="T18" fmla="*/ 1594 w 3446"/>
                  <a:gd name="T19" fmla="*/ 530 h 682"/>
                  <a:gd name="T20" fmla="*/ 1556 w 3446"/>
                  <a:gd name="T21" fmla="*/ 604 h 682"/>
                  <a:gd name="T22" fmla="*/ 1370 w 3446"/>
                  <a:gd name="T23" fmla="*/ 538 h 682"/>
                  <a:gd name="T24" fmla="*/ 1312 w 3446"/>
                  <a:gd name="T25" fmla="*/ 582 h 682"/>
                  <a:gd name="T26" fmla="*/ 1134 w 3446"/>
                  <a:gd name="T27" fmla="*/ 530 h 682"/>
                  <a:gd name="T28" fmla="*/ 1012 w 3446"/>
                  <a:gd name="T29" fmla="*/ 566 h 682"/>
                  <a:gd name="T30" fmla="*/ 902 w 3446"/>
                  <a:gd name="T31" fmla="*/ 524 h 682"/>
                  <a:gd name="T32" fmla="*/ 858 w 3446"/>
                  <a:gd name="T33" fmla="*/ 544 h 682"/>
                  <a:gd name="T34" fmla="*/ 312 w 3446"/>
                  <a:gd name="T35" fmla="*/ 494 h 682"/>
                  <a:gd name="T36" fmla="*/ 276 w 3446"/>
                  <a:gd name="T37" fmla="*/ 498 h 682"/>
                  <a:gd name="T38" fmla="*/ 218 w 3446"/>
                  <a:gd name="T39" fmla="*/ 500 h 682"/>
                  <a:gd name="T40" fmla="*/ 92 w 3446"/>
                  <a:gd name="T41" fmla="*/ 462 h 682"/>
                  <a:gd name="T42" fmla="*/ 92 w 3446"/>
                  <a:gd name="T43" fmla="*/ 502 h 682"/>
                  <a:gd name="T44" fmla="*/ 42 w 3446"/>
                  <a:gd name="T45" fmla="*/ 480 h 682"/>
                  <a:gd name="T46" fmla="*/ 4 w 3446"/>
                  <a:gd name="T47" fmla="*/ 486 h 682"/>
                  <a:gd name="T48" fmla="*/ 4 w 3446"/>
                  <a:gd name="T49" fmla="*/ 400 h 682"/>
                  <a:gd name="T50" fmla="*/ 1486 w 3446"/>
                  <a:gd name="T51" fmla="*/ 108 h 682"/>
                  <a:gd name="T52" fmla="*/ 1594 w 3446"/>
                  <a:gd name="T53" fmla="*/ 26 h 682"/>
                  <a:gd name="T54" fmla="*/ 1590 w 3446"/>
                  <a:gd name="T55" fmla="*/ 0 h 682"/>
                  <a:gd name="T56" fmla="*/ 1788 w 3446"/>
                  <a:gd name="T57" fmla="*/ 74 h 682"/>
                  <a:gd name="T58" fmla="*/ 1808 w 3446"/>
                  <a:gd name="T59" fmla="*/ 96 h 682"/>
                  <a:gd name="T60" fmla="*/ 2160 w 3446"/>
                  <a:gd name="T61" fmla="*/ 72 h 682"/>
                  <a:gd name="T62" fmla="*/ 2240 w 3446"/>
                  <a:gd name="T63" fmla="*/ 66 h 682"/>
                  <a:gd name="T64" fmla="*/ 2504 w 3446"/>
                  <a:gd name="T65" fmla="*/ 52 h 682"/>
                  <a:gd name="T66" fmla="*/ 2798 w 3446"/>
                  <a:gd name="T67" fmla="*/ 90 h 682"/>
                  <a:gd name="T68" fmla="*/ 3202 w 3446"/>
                  <a:gd name="T69" fmla="*/ 312 h 682"/>
                  <a:gd name="T70" fmla="*/ 2830 w 3446"/>
                  <a:gd name="T71" fmla="*/ 302 h 682"/>
                  <a:gd name="T72" fmla="*/ 2144 w 3446"/>
                  <a:gd name="T73" fmla="*/ 100 h 682"/>
                  <a:gd name="T74" fmla="*/ 2118 w 3446"/>
                  <a:gd name="T75" fmla="*/ 116 h 682"/>
                  <a:gd name="T76" fmla="*/ 1830 w 3446"/>
                  <a:gd name="T77" fmla="*/ 130 h 682"/>
                  <a:gd name="T78" fmla="*/ 1824 w 3446"/>
                  <a:gd name="T79" fmla="*/ 116 h 682"/>
                  <a:gd name="T80" fmla="*/ 1732 w 3446"/>
                  <a:gd name="T81" fmla="*/ 136 h 682"/>
                  <a:gd name="T82" fmla="*/ 1544 w 3446"/>
                  <a:gd name="T83" fmla="*/ 148 h 682"/>
                  <a:gd name="T84" fmla="*/ 1618 w 3446"/>
                  <a:gd name="T85" fmla="*/ 24 h 682"/>
                  <a:gd name="T86" fmla="*/ 1558 w 3446"/>
                  <a:gd name="T87" fmla="*/ 80 h 682"/>
                  <a:gd name="T88" fmla="*/ 1530 w 3446"/>
                  <a:gd name="T89" fmla="*/ 82 h 682"/>
                  <a:gd name="T90" fmla="*/ 1082 w 3446"/>
                  <a:gd name="T91" fmla="*/ 270 h 682"/>
                  <a:gd name="T92" fmla="*/ 1026 w 3446"/>
                  <a:gd name="T93" fmla="*/ 270 h 682"/>
                  <a:gd name="T94" fmla="*/ 1074 w 3446"/>
                  <a:gd name="T95" fmla="*/ 472 h 682"/>
                  <a:gd name="T96" fmla="*/ 872 w 3446"/>
                  <a:gd name="T97" fmla="*/ 302 h 682"/>
                  <a:gd name="T98" fmla="*/ 732 w 3446"/>
                  <a:gd name="T99" fmla="*/ 304 h 682"/>
                  <a:gd name="T100" fmla="*/ 574 w 3446"/>
                  <a:gd name="T101" fmla="*/ 308 h 682"/>
                  <a:gd name="T102" fmla="*/ 440 w 3446"/>
                  <a:gd name="T103" fmla="*/ 312 h 682"/>
                  <a:gd name="T104" fmla="*/ 318 w 3446"/>
                  <a:gd name="T105" fmla="*/ 316 h 682"/>
                  <a:gd name="T106" fmla="*/ 160 w 3446"/>
                  <a:gd name="T107" fmla="*/ 298 h 682"/>
                  <a:gd name="T108" fmla="*/ 134 w 3446"/>
                  <a:gd name="T109" fmla="*/ 298 h 682"/>
                  <a:gd name="T110" fmla="*/ 160 w 3446"/>
                  <a:gd name="T111" fmla="*/ 434 h 682"/>
                  <a:gd name="T112" fmla="*/ 88 w 3446"/>
                  <a:gd name="T113" fmla="*/ 290 h 682"/>
                  <a:gd name="T114" fmla="*/ 88 w 3446"/>
                  <a:gd name="T115" fmla="*/ 446 h 682"/>
                  <a:gd name="T116" fmla="*/ 28 w 3446"/>
                  <a:gd name="T117" fmla="*/ 368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446" h="682">
                    <a:moveTo>
                      <a:pt x="3408" y="478"/>
                    </a:moveTo>
                    <a:lnTo>
                      <a:pt x="3408" y="478"/>
                    </a:lnTo>
                    <a:lnTo>
                      <a:pt x="3420" y="486"/>
                    </a:lnTo>
                    <a:lnTo>
                      <a:pt x="3430" y="494"/>
                    </a:lnTo>
                    <a:lnTo>
                      <a:pt x="3436" y="502"/>
                    </a:lnTo>
                    <a:lnTo>
                      <a:pt x="3442" y="510"/>
                    </a:lnTo>
                    <a:lnTo>
                      <a:pt x="3444" y="520"/>
                    </a:lnTo>
                    <a:lnTo>
                      <a:pt x="3446" y="528"/>
                    </a:lnTo>
                    <a:lnTo>
                      <a:pt x="3446" y="546"/>
                    </a:lnTo>
                    <a:lnTo>
                      <a:pt x="3444" y="562"/>
                    </a:lnTo>
                    <a:lnTo>
                      <a:pt x="3440" y="574"/>
                    </a:lnTo>
                    <a:lnTo>
                      <a:pt x="3434" y="586"/>
                    </a:lnTo>
                    <a:lnTo>
                      <a:pt x="3434" y="586"/>
                    </a:lnTo>
                    <a:lnTo>
                      <a:pt x="3430" y="592"/>
                    </a:lnTo>
                    <a:lnTo>
                      <a:pt x="3422" y="598"/>
                    </a:lnTo>
                    <a:lnTo>
                      <a:pt x="3398" y="610"/>
                    </a:lnTo>
                    <a:lnTo>
                      <a:pt x="3376" y="620"/>
                    </a:lnTo>
                    <a:lnTo>
                      <a:pt x="3366" y="622"/>
                    </a:lnTo>
                    <a:lnTo>
                      <a:pt x="3366" y="622"/>
                    </a:lnTo>
                    <a:lnTo>
                      <a:pt x="3348" y="622"/>
                    </a:lnTo>
                    <a:lnTo>
                      <a:pt x="3338" y="624"/>
                    </a:lnTo>
                    <a:lnTo>
                      <a:pt x="3332" y="630"/>
                    </a:lnTo>
                    <a:lnTo>
                      <a:pt x="3330" y="636"/>
                    </a:lnTo>
                    <a:lnTo>
                      <a:pt x="3330" y="644"/>
                    </a:lnTo>
                    <a:lnTo>
                      <a:pt x="3332" y="650"/>
                    </a:lnTo>
                    <a:lnTo>
                      <a:pt x="3336" y="656"/>
                    </a:lnTo>
                    <a:lnTo>
                      <a:pt x="3336" y="656"/>
                    </a:lnTo>
                    <a:lnTo>
                      <a:pt x="3340" y="662"/>
                    </a:lnTo>
                    <a:lnTo>
                      <a:pt x="3342" y="666"/>
                    </a:lnTo>
                    <a:lnTo>
                      <a:pt x="3342" y="668"/>
                    </a:lnTo>
                    <a:lnTo>
                      <a:pt x="3340" y="672"/>
                    </a:lnTo>
                    <a:lnTo>
                      <a:pt x="3334" y="674"/>
                    </a:lnTo>
                    <a:lnTo>
                      <a:pt x="3332" y="676"/>
                    </a:lnTo>
                    <a:lnTo>
                      <a:pt x="3156" y="668"/>
                    </a:lnTo>
                    <a:lnTo>
                      <a:pt x="3156" y="668"/>
                    </a:lnTo>
                    <a:lnTo>
                      <a:pt x="3116" y="660"/>
                    </a:lnTo>
                    <a:lnTo>
                      <a:pt x="3094" y="656"/>
                    </a:lnTo>
                    <a:lnTo>
                      <a:pt x="2946" y="656"/>
                    </a:lnTo>
                    <a:lnTo>
                      <a:pt x="2898" y="608"/>
                    </a:lnTo>
                    <a:lnTo>
                      <a:pt x="2826" y="608"/>
                    </a:lnTo>
                    <a:lnTo>
                      <a:pt x="2826" y="608"/>
                    </a:lnTo>
                    <a:lnTo>
                      <a:pt x="2826" y="620"/>
                    </a:lnTo>
                    <a:lnTo>
                      <a:pt x="2822" y="630"/>
                    </a:lnTo>
                    <a:lnTo>
                      <a:pt x="2820" y="640"/>
                    </a:lnTo>
                    <a:lnTo>
                      <a:pt x="2814" y="648"/>
                    </a:lnTo>
                    <a:lnTo>
                      <a:pt x="2808" y="656"/>
                    </a:lnTo>
                    <a:lnTo>
                      <a:pt x="2802" y="662"/>
                    </a:lnTo>
                    <a:lnTo>
                      <a:pt x="2788" y="670"/>
                    </a:lnTo>
                    <a:lnTo>
                      <a:pt x="2774" y="676"/>
                    </a:lnTo>
                    <a:lnTo>
                      <a:pt x="2762" y="680"/>
                    </a:lnTo>
                    <a:lnTo>
                      <a:pt x="2750" y="682"/>
                    </a:lnTo>
                    <a:lnTo>
                      <a:pt x="2750" y="682"/>
                    </a:lnTo>
                    <a:lnTo>
                      <a:pt x="2738" y="680"/>
                    </a:lnTo>
                    <a:lnTo>
                      <a:pt x="2728" y="678"/>
                    </a:lnTo>
                    <a:lnTo>
                      <a:pt x="2720" y="674"/>
                    </a:lnTo>
                    <a:lnTo>
                      <a:pt x="2712" y="670"/>
                    </a:lnTo>
                    <a:lnTo>
                      <a:pt x="2700" y="658"/>
                    </a:lnTo>
                    <a:lnTo>
                      <a:pt x="2692" y="646"/>
                    </a:lnTo>
                    <a:lnTo>
                      <a:pt x="2686" y="634"/>
                    </a:lnTo>
                    <a:lnTo>
                      <a:pt x="2682" y="624"/>
                    </a:lnTo>
                    <a:lnTo>
                      <a:pt x="2680" y="612"/>
                    </a:lnTo>
                    <a:lnTo>
                      <a:pt x="2622" y="608"/>
                    </a:lnTo>
                    <a:lnTo>
                      <a:pt x="2420" y="594"/>
                    </a:lnTo>
                    <a:lnTo>
                      <a:pt x="2420" y="594"/>
                    </a:lnTo>
                    <a:lnTo>
                      <a:pt x="2420" y="604"/>
                    </a:lnTo>
                    <a:lnTo>
                      <a:pt x="2418" y="614"/>
                    </a:lnTo>
                    <a:lnTo>
                      <a:pt x="2416" y="622"/>
                    </a:lnTo>
                    <a:lnTo>
                      <a:pt x="2412" y="628"/>
                    </a:lnTo>
                    <a:lnTo>
                      <a:pt x="2402" y="640"/>
                    </a:lnTo>
                    <a:lnTo>
                      <a:pt x="2392" y="648"/>
                    </a:lnTo>
                    <a:lnTo>
                      <a:pt x="2380" y="652"/>
                    </a:lnTo>
                    <a:lnTo>
                      <a:pt x="2370" y="656"/>
                    </a:lnTo>
                    <a:lnTo>
                      <a:pt x="2360" y="658"/>
                    </a:lnTo>
                    <a:lnTo>
                      <a:pt x="2360" y="658"/>
                    </a:lnTo>
                    <a:lnTo>
                      <a:pt x="2350" y="656"/>
                    </a:lnTo>
                    <a:lnTo>
                      <a:pt x="2338" y="652"/>
                    </a:lnTo>
                    <a:lnTo>
                      <a:pt x="2330" y="646"/>
                    </a:lnTo>
                    <a:lnTo>
                      <a:pt x="2322" y="640"/>
                    </a:lnTo>
                    <a:lnTo>
                      <a:pt x="2310" y="626"/>
                    </a:lnTo>
                    <a:lnTo>
                      <a:pt x="2302" y="612"/>
                    </a:lnTo>
                    <a:lnTo>
                      <a:pt x="2296" y="600"/>
                    </a:lnTo>
                    <a:lnTo>
                      <a:pt x="2294" y="588"/>
                    </a:lnTo>
                    <a:lnTo>
                      <a:pt x="2292" y="576"/>
                    </a:lnTo>
                    <a:lnTo>
                      <a:pt x="2292" y="576"/>
                    </a:lnTo>
                    <a:lnTo>
                      <a:pt x="2280" y="576"/>
                    </a:lnTo>
                    <a:lnTo>
                      <a:pt x="2270" y="572"/>
                    </a:lnTo>
                    <a:lnTo>
                      <a:pt x="2262" y="570"/>
                    </a:lnTo>
                    <a:lnTo>
                      <a:pt x="2254" y="566"/>
                    </a:lnTo>
                    <a:lnTo>
                      <a:pt x="2244" y="556"/>
                    </a:lnTo>
                    <a:lnTo>
                      <a:pt x="2238" y="546"/>
                    </a:lnTo>
                    <a:lnTo>
                      <a:pt x="2236" y="536"/>
                    </a:lnTo>
                    <a:lnTo>
                      <a:pt x="2234" y="528"/>
                    </a:lnTo>
                    <a:lnTo>
                      <a:pt x="2236" y="520"/>
                    </a:lnTo>
                    <a:lnTo>
                      <a:pt x="2144" y="512"/>
                    </a:lnTo>
                    <a:lnTo>
                      <a:pt x="2100" y="610"/>
                    </a:lnTo>
                    <a:lnTo>
                      <a:pt x="1680" y="588"/>
                    </a:lnTo>
                    <a:lnTo>
                      <a:pt x="1626" y="496"/>
                    </a:lnTo>
                    <a:lnTo>
                      <a:pt x="1608" y="496"/>
                    </a:lnTo>
                    <a:lnTo>
                      <a:pt x="1614" y="530"/>
                    </a:lnTo>
                    <a:lnTo>
                      <a:pt x="1594" y="530"/>
                    </a:lnTo>
                    <a:lnTo>
                      <a:pt x="1594" y="530"/>
                    </a:lnTo>
                    <a:lnTo>
                      <a:pt x="1596" y="542"/>
                    </a:lnTo>
                    <a:lnTo>
                      <a:pt x="1596" y="552"/>
                    </a:lnTo>
                    <a:lnTo>
                      <a:pt x="1596" y="560"/>
                    </a:lnTo>
                    <a:lnTo>
                      <a:pt x="1594" y="570"/>
                    </a:lnTo>
                    <a:lnTo>
                      <a:pt x="1588" y="582"/>
                    </a:lnTo>
                    <a:lnTo>
                      <a:pt x="1580" y="592"/>
                    </a:lnTo>
                    <a:lnTo>
                      <a:pt x="1572" y="598"/>
                    </a:lnTo>
                    <a:lnTo>
                      <a:pt x="1564" y="602"/>
                    </a:lnTo>
                    <a:lnTo>
                      <a:pt x="1556" y="604"/>
                    </a:lnTo>
                    <a:lnTo>
                      <a:pt x="1556" y="604"/>
                    </a:lnTo>
                    <a:lnTo>
                      <a:pt x="1540" y="598"/>
                    </a:lnTo>
                    <a:lnTo>
                      <a:pt x="1526" y="590"/>
                    </a:lnTo>
                    <a:lnTo>
                      <a:pt x="1518" y="580"/>
                    </a:lnTo>
                    <a:lnTo>
                      <a:pt x="1512" y="570"/>
                    </a:lnTo>
                    <a:lnTo>
                      <a:pt x="1506" y="560"/>
                    </a:lnTo>
                    <a:lnTo>
                      <a:pt x="1504" y="552"/>
                    </a:lnTo>
                    <a:lnTo>
                      <a:pt x="1504" y="546"/>
                    </a:lnTo>
                    <a:lnTo>
                      <a:pt x="1370" y="538"/>
                    </a:lnTo>
                    <a:lnTo>
                      <a:pt x="1370" y="538"/>
                    </a:lnTo>
                    <a:lnTo>
                      <a:pt x="1368" y="554"/>
                    </a:lnTo>
                    <a:lnTo>
                      <a:pt x="1364" y="564"/>
                    </a:lnTo>
                    <a:lnTo>
                      <a:pt x="1358" y="574"/>
                    </a:lnTo>
                    <a:lnTo>
                      <a:pt x="1348" y="578"/>
                    </a:lnTo>
                    <a:lnTo>
                      <a:pt x="1340" y="582"/>
                    </a:lnTo>
                    <a:lnTo>
                      <a:pt x="1332" y="584"/>
                    </a:lnTo>
                    <a:lnTo>
                      <a:pt x="1326" y="586"/>
                    </a:lnTo>
                    <a:lnTo>
                      <a:pt x="1326" y="586"/>
                    </a:lnTo>
                    <a:lnTo>
                      <a:pt x="1318" y="584"/>
                    </a:lnTo>
                    <a:lnTo>
                      <a:pt x="1312" y="582"/>
                    </a:lnTo>
                    <a:lnTo>
                      <a:pt x="1300" y="574"/>
                    </a:lnTo>
                    <a:lnTo>
                      <a:pt x="1292" y="564"/>
                    </a:lnTo>
                    <a:lnTo>
                      <a:pt x="1288" y="552"/>
                    </a:lnTo>
                    <a:lnTo>
                      <a:pt x="1284" y="542"/>
                    </a:lnTo>
                    <a:lnTo>
                      <a:pt x="1282" y="532"/>
                    </a:lnTo>
                    <a:lnTo>
                      <a:pt x="1282" y="524"/>
                    </a:lnTo>
                    <a:lnTo>
                      <a:pt x="1286" y="484"/>
                    </a:lnTo>
                    <a:lnTo>
                      <a:pt x="1234" y="482"/>
                    </a:lnTo>
                    <a:lnTo>
                      <a:pt x="1218" y="534"/>
                    </a:lnTo>
                    <a:lnTo>
                      <a:pt x="1134" y="530"/>
                    </a:lnTo>
                    <a:lnTo>
                      <a:pt x="1130" y="516"/>
                    </a:lnTo>
                    <a:lnTo>
                      <a:pt x="1118" y="516"/>
                    </a:lnTo>
                    <a:lnTo>
                      <a:pt x="1032" y="510"/>
                    </a:lnTo>
                    <a:lnTo>
                      <a:pt x="1032" y="510"/>
                    </a:lnTo>
                    <a:lnTo>
                      <a:pt x="1034" y="522"/>
                    </a:lnTo>
                    <a:lnTo>
                      <a:pt x="1034" y="534"/>
                    </a:lnTo>
                    <a:lnTo>
                      <a:pt x="1030" y="544"/>
                    </a:lnTo>
                    <a:lnTo>
                      <a:pt x="1026" y="552"/>
                    </a:lnTo>
                    <a:lnTo>
                      <a:pt x="1016" y="564"/>
                    </a:lnTo>
                    <a:lnTo>
                      <a:pt x="1012" y="566"/>
                    </a:lnTo>
                    <a:lnTo>
                      <a:pt x="1012" y="566"/>
                    </a:lnTo>
                    <a:lnTo>
                      <a:pt x="1002" y="568"/>
                    </a:lnTo>
                    <a:lnTo>
                      <a:pt x="994" y="566"/>
                    </a:lnTo>
                    <a:lnTo>
                      <a:pt x="988" y="560"/>
                    </a:lnTo>
                    <a:lnTo>
                      <a:pt x="982" y="556"/>
                    </a:lnTo>
                    <a:lnTo>
                      <a:pt x="976" y="546"/>
                    </a:lnTo>
                    <a:lnTo>
                      <a:pt x="974" y="540"/>
                    </a:lnTo>
                    <a:lnTo>
                      <a:pt x="926" y="538"/>
                    </a:lnTo>
                    <a:lnTo>
                      <a:pt x="922" y="520"/>
                    </a:lnTo>
                    <a:lnTo>
                      <a:pt x="902" y="524"/>
                    </a:lnTo>
                    <a:lnTo>
                      <a:pt x="902" y="524"/>
                    </a:lnTo>
                    <a:lnTo>
                      <a:pt x="902" y="534"/>
                    </a:lnTo>
                    <a:lnTo>
                      <a:pt x="898" y="542"/>
                    </a:lnTo>
                    <a:lnTo>
                      <a:pt x="894" y="548"/>
                    </a:lnTo>
                    <a:lnTo>
                      <a:pt x="888" y="552"/>
                    </a:lnTo>
                    <a:lnTo>
                      <a:pt x="880" y="556"/>
                    </a:lnTo>
                    <a:lnTo>
                      <a:pt x="876" y="556"/>
                    </a:lnTo>
                    <a:lnTo>
                      <a:pt x="876" y="556"/>
                    </a:lnTo>
                    <a:lnTo>
                      <a:pt x="864" y="552"/>
                    </a:lnTo>
                    <a:lnTo>
                      <a:pt x="858" y="544"/>
                    </a:lnTo>
                    <a:lnTo>
                      <a:pt x="856" y="538"/>
                    </a:lnTo>
                    <a:lnTo>
                      <a:pt x="854" y="530"/>
                    </a:lnTo>
                    <a:lnTo>
                      <a:pt x="856" y="522"/>
                    </a:lnTo>
                    <a:lnTo>
                      <a:pt x="858" y="516"/>
                    </a:lnTo>
                    <a:lnTo>
                      <a:pt x="860" y="510"/>
                    </a:lnTo>
                    <a:lnTo>
                      <a:pt x="856" y="470"/>
                    </a:lnTo>
                    <a:lnTo>
                      <a:pt x="778" y="468"/>
                    </a:lnTo>
                    <a:lnTo>
                      <a:pt x="774" y="526"/>
                    </a:lnTo>
                    <a:lnTo>
                      <a:pt x="312" y="494"/>
                    </a:lnTo>
                    <a:lnTo>
                      <a:pt x="312" y="494"/>
                    </a:lnTo>
                    <a:lnTo>
                      <a:pt x="310" y="502"/>
                    </a:lnTo>
                    <a:lnTo>
                      <a:pt x="308" y="508"/>
                    </a:lnTo>
                    <a:lnTo>
                      <a:pt x="302" y="514"/>
                    </a:lnTo>
                    <a:lnTo>
                      <a:pt x="298" y="518"/>
                    </a:lnTo>
                    <a:lnTo>
                      <a:pt x="296" y="518"/>
                    </a:lnTo>
                    <a:lnTo>
                      <a:pt x="296" y="518"/>
                    </a:lnTo>
                    <a:lnTo>
                      <a:pt x="290" y="516"/>
                    </a:lnTo>
                    <a:lnTo>
                      <a:pt x="286" y="514"/>
                    </a:lnTo>
                    <a:lnTo>
                      <a:pt x="280" y="506"/>
                    </a:lnTo>
                    <a:lnTo>
                      <a:pt x="276" y="498"/>
                    </a:lnTo>
                    <a:lnTo>
                      <a:pt x="274" y="494"/>
                    </a:lnTo>
                    <a:lnTo>
                      <a:pt x="250" y="488"/>
                    </a:lnTo>
                    <a:lnTo>
                      <a:pt x="250" y="488"/>
                    </a:lnTo>
                    <a:lnTo>
                      <a:pt x="242" y="500"/>
                    </a:lnTo>
                    <a:lnTo>
                      <a:pt x="236" y="504"/>
                    </a:lnTo>
                    <a:lnTo>
                      <a:pt x="232" y="506"/>
                    </a:lnTo>
                    <a:lnTo>
                      <a:pt x="230" y="506"/>
                    </a:lnTo>
                    <a:lnTo>
                      <a:pt x="230" y="506"/>
                    </a:lnTo>
                    <a:lnTo>
                      <a:pt x="222" y="504"/>
                    </a:lnTo>
                    <a:lnTo>
                      <a:pt x="218" y="500"/>
                    </a:lnTo>
                    <a:lnTo>
                      <a:pt x="216" y="496"/>
                    </a:lnTo>
                    <a:lnTo>
                      <a:pt x="214" y="492"/>
                    </a:lnTo>
                    <a:lnTo>
                      <a:pt x="214" y="486"/>
                    </a:lnTo>
                    <a:lnTo>
                      <a:pt x="216" y="484"/>
                    </a:lnTo>
                    <a:lnTo>
                      <a:pt x="180" y="480"/>
                    </a:lnTo>
                    <a:lnTo>
                      <a:pt x="182" y="462"/>
                    </a:lnTo>
                    <a:lnTo>
                      <a:pt x="180" y="440"/>
                    </a:lnTo>
                    <a:lnTo>
                      <a:pt x="166" y="440"/>
                    </a:lnTo>
                    <a:lnTo>
                      <a:pt x="166" y="464"/>
                    </a:lnTo>
                    <a:lnTo>
                      <a:pt x="92" y="462"/>
                    </a:lnTo>
                    <a:lnTo>
                      <a:pt x="94" y="470"/>
                    </a:lnTo>
                    <a:lnTo>
                      <a:pt x="94" y="470"/>
                    </a:lnTo>
                    <a:lnTo>
                      <a:pt x="100" y="474"/>
                    </a:lnTo>
                    <a:lnTo>
                      <a:pt x="104" y="480"/>
                    </a:lnTo>
                    <a:lnTo>
                      <a:pt x="104" y="486"/>
                    </a:lnTo>
                    <a:lnTo>
                      <a:pt x="104" y="486"/>
                    </a:lnTo>
                    <a:lnTo>
                      <a:pt x="102" y="492"/>
                    </a:lnTo>
                    <a:lnTo>
                      <a:pt x="102" y="498"/>
                    </a:lnTo>
                    <a:lnTo>
                      <a:pt x="96" y="502"/>
                    </a:lnTo>
                    <a:lnTo>
                      <a:pt x="92" y="502"/>
                    </a:lnTo>
                    <a:lnTo>
                      <a:pt x="90" y="502"/>
                    </a:lnTo>
                    <a:lnTo>
                      <a:pt x="90" y="502"/>
                    </a:lnTo>
                    <a:lnTo>
                      <a:pt x="84" y="502"/>
                    </a:lnTo>
                    <a:lnTo>
                      <a:pt x="80" y="500"/>
                    </a:lnTo>
                    <a:lnTo>
                      <a:pt x="76" y="498"/>
                    </a:lnTo>
                    <a:lnTo>
                      <a:pt x="74" y="494"/>
                    </a:lnTo>
                    <a:lnTo>
                      <a:pt x="72" y="484"/>
                    </a:lnTo>
                    <a:lnTo>
                      <a:pt x="74" y="480"/>
                    </a:lnTo>
                    <a:lnTo>
                      <a:pt x="42" y="480"/>
                    </a:lnTo>
                    <a:lnTo>
                      <a:pt x="42" y="480"/>
                    </a:lnTo>
                    <a:lnTo>
                      <a:pt x="40" y="486"/>
                    </a:lnTo>
                    <a:lnTo>
                      <a:pt x="38" y="490"/>
                    </a:lnTo>
                    <a:lnTo>
                      <a:pt x="38" y="490"/>
                    </a:lnTo>
                    <a:lnTo>
                      <a:pt x="30" y="496"/>
                    </a:lnTo>
                    <a:lnTo>
                      <a:pt x="24" y="498"/>
                    </a:lnTo>
                    <a:lnTo>
                      <a:pt x="18" y="498"/>
                    </a:lnTo>
                    <a:lnTo>
                      <a:pt x="14" y="496"/>
                    </a:lnTo>
                    <a:lnTo>
                      <a:pt x="6" y="490"/>
                    </a:lnTo>
                    <a:lnTo>
                      <a:pt x="4" y="486"/>
                    </a:lnTo>
                    <a:lnTo>
                      <a:pt x="4" y="486"/>
                    </a:lnTo>
                    <a:lnTo>
                      <a:pt x="2" y="480"/>
                    </a:lnTo>
                    <a:lnTo>
                      <a:pt x="2" y="474"/>
                    </a:lnTo>
                    <a:lnTo>
                      <a:pt x="6" y="468"/>
                    </a:lnTo>
                    <a:lnTo>
                      <a:pt x="10" y="462"/>
                    </a:lnTo>
                    <a:lnTo>
                      <a:pt x="12" y="462"/>
                    </a:lnTo>
                    <a:lnTo>
                      <a:pt x="12" y="434"/>
                    </a:lnTo>
                    <a:lnTo>
                      <a:pt x="0" y="434"/>
                    </a:lnTo>
                    <a:lnTo>
                      <a:pt x="0" y="434"/>
                    </a:lnTo>
                    <a:lnTo>
                      <a:pt x="2" y="422"/>
                    </a:lnTo>
                    <a:lnTo>
                      <a:pt x="4" y="400"/>
                    </a:lnTo>
                    <a:lnTo>
                      <a:pt x="4" y="340"/>
                    </a:lnTo>
                    <a:lnTo>
                      <a:pt x="0" y="260"/>
                    </a:lnTo>
                    <a:lnTo>
                      <a:pt x="314" y="236"/>
                    </a:lnTo>
                    <a:lnTo>
                      <a:pt x="900" y="198"/>
                    </a:lnTo>
                    <a:lnTo>
                      <a:pt x="1184" y="180"/>
                    </a:lnTo>
                    <a:lnTo>
                      <a:pt x="1444" y="160"/>
                    </a:lnTo>
                    <a:lnTo>
                      <a:pt x="1442" y="122"/>
                    </a:lnTo>
                    <a:lnTo>
                      <a:pt x="1422" y="120"/>
                    </a:lnTo>
                    <a:lnTo>
                      <a:pt x="1422" y="112"/>
                    </a:lnTo>
                    <a:lnTo>
                      <a:pt x="1486" y="108"/>
                    </a:lnTo>
                    <a:lnTo>
                      <a:pt x="1486" y="108"/>
                    </a:lnTo>
                    <a:lnTo>
                      <a:pt x="1500" y="92"/>
                    </a:lnTo>
                    <a:lnTo>
                      <a:pt x="1512" y="80"/>
                    </a:lnTo>
                    <a:lnTo>
                      <a:pt x="1522" y="72"/>
                    </a:lnTo>
                    <a:lnTo>
                      <a:pt x="1532" y="66"/>
                    </a:lnTo>
                    <a:lnTo>
                      <a:pt x="1544" y="62"/>
                    </a:lnTo>
                    <a:lnTo>
                      <a:pt x="1548" y="62"/>
                    </a:lnTo>
                    <a:lnTo>
                      <a:pt x="1588" y="30"/>
                    </a:lnTo>
                    <a:lnTo>
                      <a:pt x="1588" y="30"/>
                    </a:lnTo>
                    <a:lnTo>
                      <a:pt x="1594" y="26"/>
                    </a:lnTo>
                    <a:lnTo>
                      <a:pt x="1598" y="22"/>
                    </a:lnTo>
                    <a:lnTo>
                      <a:pt x="1598" y="20"/>
                    </a:lnTo>
                    <a:lnTo>
                      <a:pt x="1598" y="16"/>
                    </a:lnTo>
                    <a:lnTo>
                      <a:pt x="1596" y="12"/>
                    </a:lnTo>
                    <a:lnTo>
                      <a:pt x="1594" y="10"/>
                    </a:lnTo>
                    <a:lnTo>
                      <a:pt x="1594" y="10"/>
                    </a:lnTo>
                    <a:lnTo>
                      <a:pt x="1586" y="4"/>
                    </a:lnTo>
                    <a:lnTo>
                      <a:pt x="1584" y="2"/>
                    </a:lnTo>
                    <a:lnTo>
                      <a:pt x="1584" y="0"/>
                    </a:lnTo>
                    <a:lnTo>
                      <a:pt x="1590" y="0"/>
                    </a:lnTo>
                    <a:lnTo>
                      <a:pt x="1606" y="2"/>
                    </a:lnTo>
                    <a:lnTo>
                      <a:pt x="1606" y="2"/>
                    </a:lnTo>
                    <a:lnTo>
                      <a:pt x="1618" y="8"/>
                    </a:lnTo>
                    <a:lnTo>
                      <a:pt x="1626" y="12"/>
                    </a:lnTo>
                    <a:lnTo>
                      <a:pt x="1630" y="18"/>
                    </a:lnTo>
                    <a:lnTo>
                      <a:pt x="1634" y="24"/>
                    </a:lnTo>
                    <a:lnTo>
                      <a:pt x="1636" y="34"/>
                    </a:lnTo>
                    <a:lnTo>
                      <a:pt x="1636" y="38"/>
                    </a:lnTo>
                    <a:lnTo>
                      <a:pt x="1588" y="88"/>
                    </a:lnTo>
                    <a:lnTo>
                      <a:pt x="1788" y="74"/>
                    </a:lnTo>
                    <a:lnTo>
                      <a:pt x="1788" y="74"/>
                    </a:lnTo>
                    <a:lnTo>
                      <a:pt x="1792" y="78"/>
                    </a:lnTo>
                    <a:lnTo>
                      <a:pt x="1796" y="86"/>
                    </a:lnTo>
                    <a:lnTo>
                      <a:pt x="1800" y="104"/>
                    </a:lnTo>
                    <a:lnTo>
                      <a:pt x="1800" y="120"/>
                    </a:lnTo>
                    <a:lnTo>
                      <a:pt x="1800" y="128"/>
                    </a:lnTo>
                    <a:lnTo>
                      <a:pt x="1810" y="126"/>
                    </a:lnTo>
                    <a:lnTo>
                      <a:pt x="1810" y="126"/>
                    </a:lnTo>
                    <a:lnTo>
                      <a:pt x="1808" y="108"/>
                    </a:lnTo>
                    <a:lnTo>
                      <a:pt x="1808" y="96"/>
                    </a:lnTo>
                    <a:lnTo>
                      <a:pt x="1808" y="86"/>
                    </a:lnTo>
                    <a:lnTo>
                      <a:pt x="1810" y="78"/>
                    </a:lnTo>
                    <a:lnTo>
                      <a:pt x="1814" y="72"/>
                    </a:lnTo>
                    <a:lnTo>
                      <a:pt x="1816" y="72"/>
                    </a:lnTo>
                    <a:lnTo>
                      <a:pt x="2140" y="50"/>
                    </a:lnTo>
                    <a:lnTo>
                      <a:pt x="2140" y="50"/>
                    </a:lnTo>
                    <a:lnTo>
                      <a:pt x="2146" y="52"/>
                    </a:lnTo>
                    <a:lnTo>
                      <a:pt x="2150" y="54"/>
                    </a:lnTo>
                    <a:lnTo>
                      <a:pt x="2156" y="62"/>
                    </a:lnTo>
                    <a:lnTo>
                      <a:pt x="2160" y="72"/>
                    </a:lnTo>
                    <a:lnTo>
                      <a:pt x="2162" y="82"/>
                    </a:lnTo>
                    <a:lnTo>
                      <a:pt x="2162" y="102"/>
                    </a:lnTo>
                    <a:lnTo>
                      <a:pt x="2162" y="110"/>
                    </a:lnTo>
                    <a:lnTo>
                      <a:pt x="2230" y="108"/>
                    </a:lnTo>
                    <a:lnTo>
                      <a:pt x="2228" y="76"/>
                    </a:lnTo>
                    <a:lnTo>
                      <a:pt x="2228" y="76"/>
                    </a:lnTo>
                    <a:lnTo>
                      <a:pt x="2230" y="68"/>
                    </a:lnTo>
                    <a:lnTo>
                      <a:pt x="2234" y="64"/>
                    </a:lnTo>
                    <a:lnTo>
                      <a:pt x="2238" y="64"/>
                    </a:lnTo>
                    <a:lnTo>
                      <a:pt x="2240" y="66"/>
                    </a:lnTo>
                    <a:lnTo>
                      <a:pt x="2244" y="72"/>
                    </a:lnTo>
                    <a:lnTo>
                      <a:pt x="2246" y="76"/>
                    </a:lnTo>
                    <a:lnTo>
                      <a:pt x="2242" y="108"/>
                    </a:lnTo>
                    <a:lnTo>
                      <a:pt x="2342" y="100"/>
                    </a:lnTo>
                    <a:lnTo>
                      <a:pt x="2344" y="60"/>
                    </a:lnTo>
                    <a:lnTo>
                      <a:pt x="2344" y="50"/>
                    </a:lnTo>
                    <a:lnTo>
                      <a:pt x="2362" y="50"/>
                    </a:lnTo>
                    <a:lnTo>
                      <a:pt x="2360" y="98"/>
                    </a:lnTo>
                    <a:lnTo>
                      <a:pt x="2508" y="86"/>
                    </a:lnTo>
                    <a:lnTo>
                      <a:pt x="2504" y="52"/>
                    </a:lnTo>
                    <a:lnTo>
                      <a:pt x="2524" y="50"/>
                    </a:lnTo>
                    <a:lnTo>
                      <a:pt x="2528" y="84"/>
                    </a:lnTo>
                    <a:lnTo>
                      <a:pt x="2634" y="78"/>
                    </a:lnTo>
                    <a:lnTo>
                      <a:pt x="2654" y="76"/>
                    </a:lnTo>
                    <a:lnTo>
                      <a:pt x="2654" y="78"/>
                    </a:lnTo>
                    <a:lnTo>
                      <a:pt x="2720" y="82"/>
                    </a:lnTo>
                    <a:lnTo>
                      <a:pt x="2720" y="82"/>
                    </a:lnTo>
                    <a:lnTo>
                      <a:pt x="2746" y="82"/>
                    </a:lnTo>
                    <a:lnTo>
                      <a:pt x="2772" y="86"/>
                    </a:lnTo>
                    <a:lnTo>
                      <a:pt x="2798" y="90"/>
                    </a:lnTo>
                    <a:lnTo>
                      <a:pt x="2822" y="94"/>
                    </a:lnTo>
                    <a:lnTo>
                      <a:pt x="2866" y="108"/>
                    </a:lnTo>
                    <a:lnTo>
                      <a:pt x="2906" y="122"/>
                    </a:lnTo>
                    <a:lnTo>
                      <a:pt x="2938" y="136"/>
                    </a:lnTo>
                    <a:lnTo>
                      <a:pt x="2964" y="148"/>
                    </a:lnTo>
                    <a:lnTo>
                      <a:pt x="2984" y="160"/>
                    </a:lnTo>
                    <a:lnTo>
                      <a:pt x="2984" y="160"/>
                    </a:lnTo>
                    <a:lnTo>
                      <a:pt x="3056" y="208"/>
                    </a:lnTo>
                    <a:lnTo>
                      <a:pt x="3130" y="258"/>
                    </a:lnTo>
                    <a:lnTo>
                      <a:pt x="3202" y="312"/>
                    </a:lnTo>
                    <a:lnTo>
                      <a:pt x="3268" y="362"/>
                    </a:lnTo>
                    <a:lnTo>
                      <a:pt x="3368" y="444"/>
                    </a:lnTo>
                    <a:lnTo>
                      <a:pt x="3408" y="478"/>
                    </a:lnTo>
                    <a:lnTo>
                      <a:pt x="3408" y="478"/>
                    </a:lnTo>
                    <a:close/>
                    <a:moveTo>
                      <a:pt x="3076" y="260"/>
                    </a:moveTo>
                    <a:lnTo>
                      <a:pt x="3098" y="256"/>
                    </a:lnTo>
                    <a:lnTo>
                      <a:pt x="3004" y="184"/>
                    </a:lnTo>
                    <a:lnTo>
                      <a:pt x="2972" y="184"/>
                    </a:lnTo>
                    <a:lnTo>
                      <a:pt x="3076" y="260"/>
                    </a:lnTo>
                    <a:close/>
                    <a:moveTo>
                      <a:pt x="2830" y="302"/>
                    </a:moveTo>
                    <a:lnTo>
                      <a:pt x="2830" y="202"/>
                    </a:lnTo>
                    <a:lnTo>
                      <a:pt x="2740" y="202"/>
                    </a:lnTo>
                    <a:lnTo>
                      <a:pt x="2740" y="302"/>
                    </a:lnTo>
                    <a:lnTo>
                      <a:pt x="2830" y="302"/>
                    </a:lnTo>
                    <a:close/>
                    <a:moveTo>
                      <a:pt x="2450" y="460"/>
                    </a:moveTo>
                    <a:lnTo>
                      <a:pt x="2450" y="192"/>
                    </a:lnTo>
                    <a:lnTo>
                      <a:pt x="2354" y="192"/>
                    </a:lnTo>
                    <a:lnTo>
                      <a:pt x="2354" y="460"/>
                    </a:lnTo>
                    <a:lnTo>
                      <a:pt x="2450" y="460"/>
                    </a:lnTo>
                    <a:close/>
                    <a:moveTo>
                      <a:pt x="2144" y="100"/>
                    </a:moveTo>
                    <a:lnTo>
                      <a:pt x="2134" y="100"/>
                    </a:lnTo>
                    <a:lnTo>
                      <a:pt x="2134" y="100"/>
                    </a:lnTo>
                    <a:lnTo>
                      <a:pt x="2134" y="102"/>
                    </a:lnTo>
                    <a:lnTo>
                      <a:pt x="2138" y="106"/>
                    </a:lnTo>
                    <a:lnTo>
                      <a:pt x="2138" y="108"/>
                    </a:lnTo>
                    <a:lnTo>
                      <a:pt x="2140" y="108"/>
                    </a:lnTo>
                    <a:lnTo>
                      <a:pt x="2142" y="104"/>
                    </a:lnTo>
                    <a:lnTo>
                      <a:pt x="2144" y="100"/>
                    </a:lnTo>
                    <a:lnTo>
                      <a:pt x="2144" y="100"/>
                    </a:lnTo>
                    <a:close/>
                    <a:moveTo>
                      <a:pt x="2118" y="116"/>
                    </a:moveTo>
                    <a:lnTo>
                      <a:pt x="2118" y="62"/>
                    </a:lnTo>
                    <a:lnTo>
                      <a:pt x="1852" y="82"/>
                    </a:lnTo>
                    <a:lnTo>
                      <a:pt x="1850" y="130"/>
                    </a:lnTo>
                    <a:lnTo>
                      <a:pt x="2118" y="116"/>
                    </a:lnTo>
                    <a:close/>
                    <a:moveTo>
                      <a:pt x="1824" y="116"/>
                    </a:moveTo>
                    <a:lnTo>
                      <a:pt x="1824" y="116"/>
                    </a:lnTo>
                    <a:lnTo>
                      <a:pt x="1826" y="120"/>
                    </a:lnTo>
                    <a:lnTo>
                      <a:pt x="1826" y="128"/>
                    </a:lnTo>
                    <a:lnTo>
                      <a:pt x="1828" y="130"/>
                    </a:lnTo>
                    <a:lnTo>
                      <a:pt x="1830" y="130"/>
                    </a:lnTo>
                    <a:lnTo>
                      <a:pt x="1832" y="124"/>
                    </a:lnTo>
                    <a:lnTo>
                      <a:pt x="1836" y="116"/>
                    </a:lnTo>
                    <a:lnTo>
                      <a:pt x="1836" y="116"/>
                    </a:lnTo>
                    <a:lnTo>
                      <a:pt x="1834" y="108"/>
                    </a:lnTo>
                    <a:lnTo>
                      <a:pt x="1830" y="94"/>
                    </a:lnTo>
                    <a:lnTo>
                      <a:pt x="1830" y="90"/>
                    </a:lnTo>
                    <a:lnTo>
                      <a:pt x="1828" y="90"/>
                    </a:lnTo>
                    <a:lnTo>
                      <a:pt x="1828" y="90"/>
                    </a:lnTo>
                    <a:lnTo>
                      <a:pt x="1826" y="98"/>
                    </a:lnTo>
                    <a:lnTo>
                      <a:pt x="1824" y="116"/>
                    </a:lnTo>
                    <a:lnTo>
                      <a:pt x="1824" y="116"/>
                    </a:lnTo>
                    <a:close/>
                    <a:moveTo>
                      <a:pt x="1780" y="136"/>
                    </a:moveTo>
                    <a:lnTo>
                      <a:pt x="1780" y="86"/>
                    </a:lnTo>
                    <a:lnTo>
                      <a:pt x="1764" y="86"/>
                    </a:lnTo>
                    <a:lnTo>
                      <a:pt x="1766" y="136"/>
                    </a:lnTo>
                    <a:lnTo>
                      <a:pt x="1780" y="136"/>
                    </a:lnTo>
                    <a:close/>
                    <a:moveTo>
                      <a:pt x="1748" y="138"/>
                    </a:moveTo>
                    <a:lnTo>
                      <a:pt x="1744" y="92"/>
                    </a:lnTo>
                    <a:lnTo>
                      <a:pt x="1726" y="94"/>
                    </a:lnTo>
                    <a:lnTo>
                      <a:pt x="1732" y="136"/>
                    </a:lnTo>
                    <a:lnTo>
                      <a:pt x="1748" y="138"/>
                    </a:lnTo>
                    <a:close/>
                    <a:moveTo>
                      <a:pt x="1710" y="140"/>
                    </a:moveTo>
                    <a:lnTo>
                      <a:pt x="1708" y="98"/>
                    </a:lnTo>
                    <a:lnTo>
                      <a:pt x="1642" y="100"/>
                    </a:lnTo>
                    <a:lnTo>
                      <a:pt x="1642" y="146"/>
                    </a:lnTo>
                    <a:lnTo>
                      <a:pt x="1710" y="140"/>
                    </a:lnTo>
                    <a:close/>
                    <a:moveTo>
                      <a:pt x="1624" y="146"/>
                    </a:moveTo>
                    <a:lnTo>
                      <a:pt x="1622" y="100"/>
                    </a:lnTo>
                    <a:lnTo>
                      <a:pt x="1542" y="108"/>
                    </a:lnTo>
                    <a:lnTo>
                      <a:pt x="1544" y="148"/>
                    </a:lnTo>
                    <a:lnTo>
                      <a:pt x="1624" y="146"/>
                    </a:lnTo>
                    <a:close/>
                    <a:moveTo>
                      <a:pt x="1576" y="90"/>
                    </a:moveTo>
                    <a:lnTo>
                      <a:pt x="1576" y="90"/>
                    </a:lnTo>
                    <a:lnTo>
                      <a:pt x="1584" y="82"/>
                    </a:lnTo>
                    <a:lnTo>
                      <a:pt x="1602" y="64"/>
                    </a:lnTo>
                    <a:lnTo>
                      <a:pt x="1612" y="52"/>
                    </a:lnTo>
                    <a:lnTo>
                      <a:pt x="1618" y="42"/>
                    </a:lnTo>
                    <a:lnTo>
                      <a:pt x="1620" y="32"/>
                    </a:lnTo>
                    <a:lnTo>
                      <a:pt x="1620" y="28"/>
                    </a:lnTo>
                    <a:lnTo>
                      <a:pt x="1618" y="24"/>
                    </a:lnTo>
                    <a:lnTo>
                      <a:pt x="1618" y="24"/>
                    </a:lnTo>
                    <a:lnTo>
                      <a:pt x="1616" y="20"/>
                    </a:lnTo>
                    <a:lnTo>
                      <a:pt x="1610" y="14"/>
                    </a:lnTo>
                    <a:lnTo>
                      <a:pt x="1608" y="12"/>
                    </a:lnTo>
                    <a:lnTo>
                      <a:pt x="1606" y="14"/>
                    </a:lnTo>
                    <a:lnTo>
                      <a:pt x="1604" y="18"/>
                    </a:lnTo>
                    <a:lnTo>
                      <a:pt x="1606" y="26"/>
                    </a:lnTo>
                    <a:lnTo>
                      <a:pt x="1560" y="70"/>
                    </a:lnTo>
                    <a:lnTo>
                      <a:pt x="1560" y="70"/>
                    </a:lnTo>
                    <a:lnTo>
                      <a:pt x="1558" y="80"/>
                    </a:lnTo>
                    <a:lnTo>
                      <a:pt x="1554" y="86"/>
                    </a:lnTo>
                    <a:lnTo>
                      <a:pt x="1552" y="90"/>
                    </a:lnTo>
                    <a:lnTo>
                      <a:pt x="1548" y="90"/>
                    </a:lnTo>
                    <a:lnTo>
                      <a:pt x="1576" y="90"/>
                    </a:lnTo>
                    <a:close/>
                    <a:moveTo>
                      <a:pt x="1520" y="100"/>
                    </a:moveTo>
                    <a:lnTo>
                      <a:pt x="1520" y="100"/>
                    </a:lnTo>
                    <a:lnTo>
                      <a:pt x="1536" y="80"/>
                    </a:lnTo>
                    <a:lnTo>
                      <a:pt x="1536" y="80"/>
                    </a:lnTo>
                    <a:lnTo>
                      <a:pt x="1536" y="80"/>
                    </a:lnTo>
                    <a:lnTo>
                      <a:pt x="1530" y="82"/>
                    </a:lnTo>
                    <a:lnTo>
                      <a:pt x="1510" y="100"/>
                    </a:lnTo>
                    <a:lnTo>
                      <a:pt x="1520" y="100"/>
                    </a:lnTo>
                    <a:close/>
                    <a:moveTo>
                      <a:pt x="1532" y="150"/>
                    </a:moveTo>
                    <a:lnTo>
                      <a:pt x="1530" y="124"/>
                    </a:lnTo>
                    <a:lnTo>
                      <a:pt x="1522" y="126"/>
                    </a:lnTo>
                    <a:lnTo>
                      <a:pt x="1522" y="152"/>
                    </a:lnTo>
                    <a:lnTo>
                      <a:pt x="1532" y="150"/>
                    </a:lnTo>
                    <a:close/>
                    <a:moveTo>
                      <a:pt x="1082" y="454"/>
                    </a:moveTo>
                    <a:lnTo>
                      <a:pt x="1082" y="270"/>
                    </a:lnTo>
                    <a:lnTo>
                      <a:pt x="1082" y="270"/>
                    </a:lnTo>
                    <a:lnTo>
                      <a:pt x="1080" y="258"/>
                    </a:lnTo>
                    <a:lnTo>
                      <a:pt x="1074" y="250"/>
                    </a:lnTo>
                    <a:lnTo>
                      <a:pt x="1074" y="250"/>
                    </a:lnTo>
                    <a:lnTo>
                      <a:pt x="1066" y="244"/>
                    </a:lnTo>
                    <a:lnTo>
                      <a:pt x="1054" y="242"/>
                    </a:lnTo>
                    <a:lnTo>
                      <a:pt x="1054" y="242"/>
                    </a:lnTo>
                    <a:lnTo>
                      <a:pt x="1044" y="244"/>
                    </a:lnTo>
                    <a:lnTo>
                      <a:pt x="1034" y="250"/>
                    </a:lnTo>
                    <a:lnTo>
                      <a:pt x="1028" y="258"/>
                    </a:lnTo>
                    <a:lnTo>
                      <a:pt x="1026" y="270"/>
                    </a:lnTo>
                    <a:lnTo>
                      <a:pt x="1026" y="454"/>
                    </a:lnTo>
                    <a:lnTo>
                      <a:pt x="1026" y="454"/>
                    </a:lnTo>
                    <a:lnTo>
                      <a:pt x="1028" y="464"/>
                    </a:lnTo>
                    <a:lnTo>
                      <a:pt x="1034" y="472"/>
                    </a:lnTo>
                    <a:lnTo>
                      <a:pt x="1034" y="472"/>
                    </a:lnTo>
                    <a:lnTo>
                      <a:pt x="1044" y="478"/>
                    </a:lnTo>
                    <a:lnTo>
                      <a:pt x="1054" y="480"/>
                    </a:lnTo>
                    <a:lnTo>
                      <a:pt x="1054" y="480"/>
                    </a:lnTo>
                    <a:lnTo>
                      <a:pt x="1066" y="478"/>
                    </a:lnTo>
                    <a:lnTo>
                      <a:pt x="1074" y="472"/>
                    </a:lnTo>
                    <a:lnTo>
                      <a:pt x="1080" y="464"/>
                    </a:lnTo>
                    <a:lnTo>
                      <a:pt x="1082" y="454"/>
                    </a:lnTo>
                    <a:lnTo>
                      <a:pt x="1082" y="454"/>
                    </a:lnTo>
                    <a:close/>
                    <a:moveTo>
                      <a:pt x="954" y="358"/>
                    </a:moveTo>
                    <a:lnTo>
                      <a:pt x="954" y="296"/>
                    </a:lnTo>
                    <a:lnTo>
                      <a:pt x="926" y="296"/>
                    </a:lnTo>
                    <a:lnTo>
                      <a:pt x="926" y="358"/>
                    </a:lnTo>
                    <a:lnTo>
                      <a:pt x="954" y="358"/>
                    </a:lnTo>
                    <a:close/>
                    <a:moveTo>
                      <a:pt x="872" y="360"/>
                    </a:moveTo>
                    <a:lnTo>
                      <a:pt x="872" y="302"/>
                    </a:lnTo>
                    <a:lnTo>
                      <a:pt x="844" y="302"/>
                    </a:lnTo>
                    <a:lnTo>
                      <a:pt x="844" y="360"/>
                    </a:lnTo>
                    <a:lnTo>
                      <a:pt x="872" y="360"/>
                    </a:lnTo>
                    <a:close/>
                    <a:moveTo>
                      <a:pt x="820" y="362"/>
                    </a:moveTo>
                    <a:lnTo>
                      <a:pt x="820" y="298"/>
                    </a:lnTo>
                    <a:lnTo>
                      <a:pt x="758" y="298"/>
                    </a:lnTo>
                    <a:lnTo>
                      <a:pt x="758" y="362"/>
                    </a:lnTo>
                    <a:lnTo>
                      <a:pt x="820" y="362"/>
                    </a:lnTo>
                    <a:close/>
                    <a:moveTo>
                      <a:pt x="732" y="356"/>
                    </a:moveTo>
                    <a:lnTo>
                      <a:pt x="732" y="304"/>
                    </a:lnTo>
                    <a:lnTo>
                      <a:pt x="674" y="304"/>
                    </a:lnTo>
                    <a:lnTo>
                      <a:pt x="674" y="356"/>
                    </a:lnTo>
                    <a:lnTo>
                      <a:pt x="732" y="356"/>
                    </a:lnTo>
                    <a:close/>
                    <a:moveTo>
                      <a:pt x="652" y="362"/>
                    </a:moveTo>
                    <a:lnTo>
                      <a:pt x="652" y="306"/>
                    </a:lnTo>
                    <a:lnTo>
                      <a:pt x="598" y="306"/>
                    </a:lnTo>
                    <a:lnTo>
                      <a:pt x="598" y="362"/>
                    </a:lnTo>
                    <a:lnTo>
                      <a:pt x="652" y="362"/>
                    </a:lnTo>
                    <a:close/>
                    <a:moveTo>
                      <a:pt x="574" y="362"/>
                    </a:moveTo>
                    <a:lnTo>
                      <a:pt x="574" y="308"/>
                    </a:lnTo>
                    <a:lnTo>
                      <a:pt x="526" y="308"/>
                    </a:lnTo>
                    <a:lnTo>
                      <a:pt x="526" y="362"/>
                    </a:lnTo>
                    <a:lnTo>
                      <a:pt x="574" y="362"/>
                    </a:lnTo>
                    <a:close/>
                    <a:moveTo>
                      <a:pt x="506" y="364"/>
                    </a:moveTo>
                    <a:lnTo>
                      <a:pt x="506" y="310"/>
                    </a:lnTo>
                    <a:lnTo>
                      <a:pt x="458" y="310"/>
                    </a:lnTo>
                    <a:lnTo>
                      <a:pt x="458" y="364"/>
                    </a:lnTo>
                    <a:lnTo>
                      <a:pt x="506" y="364"/>
                    </a:lnTo>
                    <a:close/>
                    <a:moveTo>
                      <a:pt x="440" y="364"/>
                    </a:moveTo>
                    <a:lnTo>
                      <a:pt x="440" y="312"/>
                    </a:lnTo>
                    <a:lnTo>
                      <a:pt x="394" y="312"/>
                    </a:lnTo>
                    <a:lnTo>
                      <a:pt x="394" y="364"/>
                    </a:lnTo>
                    <a:lnTo>
                      <a:pt x="440" y="364"/>
                    </a:lnTo>
                    <a:close/>
                    <a:moveTo>
                      <a:pt x="378" y="366"/>
                    </a:moveTo>
                    <a:lnTo>
                      <a:pt x="378" y="312"/>
                    </a:lnTo>
                    <a:lnTo>
                      <a:pt x="336" y="312"/>
                    </a:lnTo>
                    <a:lnTo>
                      <a:pt x="336" y="366"/>
                    </a:lnTo>
                    <a:lnTo>
                      <a:pt x="378" y="366"/>
                    </a:lnTo>
                    <a:close/>
                    <a:moveTo>
                      <a:pt x="318" y="364"/>
                    </a:moveTo>
                    <a:lnTo>
                      <a:pt x="318" y="316"/>
                    </a:lnTo>
                    <a:lnTo>
                      <a:pt x="280" y="316"/>
                    </a:lnTo>
                    <a:lnTo>
                      <a:pt x="280" y="364"/>
                    </a:lnTo>
                    <a:lnTo>
                      <a:pt x="318" y="364"/>
                    </a:lnTo>
                    <a:close/>
                    <a:moveTo>
                      <a:pt x="266" y="364"/>
                    </a:moveTo>
                    <a:lnTo>
                      <a:pt x="266" y="318"/>
                    </a:lnTo>
                    <a:lnTo>
                      <a:pt x="228" y="318"/>
                    </a:lnTo>
                    <a:lnTo>
                      <a:pt x="228" y="364"/>
                    </a:lnTo>
                    <a:lnTo>
                      <a:pt x="266" y="364"/>
                    </a:lnTo>
                    <a:close/>
                    <a:moveTo>
                      <a:pt x="160" y="428"/>
                    </a:moveTo>
                    <a:lnTo>
                      <a:pt x="160" y="298"/>
                    </a:lnTo>
                    <a:lnTo>
                      <a:pt x="160" y="298"/>
                    </a:lnTo>
                    <a:lnTo>
                      <a:pt x="160" y="292"/>
                    </a:lnTo>
                    <a:lnTo>
                      <a:pt x="156" y="288"/>
                    </a:lnTo>
                    <a:lnTo>
                      <a:pt x="152" y="286"/>
                    </a:lnTo>
                    <a:lnTo>
                      <a:pt x="148" y="284"/>
                    </a:lnTo>
                    <a:lnTo>
                      <a:pt x="148" y="284"/>
                    </a:lnTo>
                    <a:lnTo>
                      <a:pt x="142" y="286"/>
                    </a:lnTo>
                    <a:lnTo>
                      <a:pt x="138" y="288"/>
                    </a:lnTo>
                    <a:lnTo>
                      <a:pt x="136" y="292"/>
                    </a:lnTo>
                    <a:lnTo>
                      <a:pt x="134" y="298"/>
                    </a:lnTo>
                    <a:lnTo>
                      <a:pt x="134" y="428"/>
                    </a:lnTo>
                    <a:lnTo>
                      <a:pt x="134" y="428"/>
                    </a:lnTo>
                    <a:lnTo>
                      <a:pt x="136" y="434"/>
                    </a:lnTo>
                    <a:lnTo>
                      <a:pt x="138" y="438"/>
                    </a:lnTo>
                    <a:lnTo>
                      <a:pt x="142" y="440"/>
                    </a:lnTo>
                    <a:lnTo>
                      <a:pt x="148" y="442"/>
                    </a:lnTo>
                    <a:lnTo>
                      <a:pt x="148" y="442"/>
                    </a:lnTo>
                    <a:lnTo>
                      <a:pt x="152" y="440"/>
                    </a:lnTo>
                    <a:lnTo>
                      <a:pt x="156" y="438"/>
                    </a:lnTo>
                    <a:lnTo>
                      <a:pt x="160" y="434"/>
                    </a:lnTo>
                    <a:lnTo>
                      <a:pt x="160" y="428"/>
                    </a:lnTo>
                    <a:lnTo>
                      <a:pt x="160" y="428"/>
                    </a:lnTo>
                    <a:close/>
                    <a:moveTo>
                      <a:pt x="102" y="434"/>
                    </a:moveTo>
                    <a:lnTo>
                      <a:pt x="102" y="302"/>
                    </a:lnTo>
                    <a:lnTo>
                      <a:pt x="102" y="302"/>
                    </a:lnTo>
                    <a:lnTo>
                      <a:pt x="102" y="298"/>
                    </a:lnTo>
                    <a:lnTo>
                      <a:pt x="98" y="292"/>
                    </a:lnTo>
                    <a:lnTo>
                      <a:pt x="94" y="290"/>
                    </a:lnTo>
                    <a:lnTo>
                      <a:pt x="88" y="290"/>
                    </a:lnTo>
                    <a:lnTo>
                      <a:pt x="88" y="290"/>
                    </a:lnTo>
                    <a:lnTo>
                      <a:pt x="84" y="290"/>
                    </a:lnTo>
                    <a:lnTo>
                      <a:pt x="80" y="292"/>
                    </a:lnTo>
                    <a:lnTo>
                      <a:pt x="76" y="298"/>
                    </a:lnTo>
                    <a:lnTo>
                      <a:pt x="76" y="302"/>
                    </a:lnTo>
                    <a:lnTo>
                      <a:pt x="76" y="434"/>
                    </a:lnTo>
                    <a:lnTo>
                      <a:pt x="76" y="434"/>
                    </a:lnTo>
                    <a:lnTo>
                      <a:pt x="76" y="438"/>
                    </a:lnTo>
                    <a:lnTo>
                      <a:pt x="80" y="442"/>
                    </a:lnTo>
                    <a:lnTo>
                      <a:pt x="84" y="446"/>
                    </a:lnTo>
                    <a:lnTo>
                      <a:pt x="88" y="446"/>
                    </a:lnTo>
                    <a:lnTo>
                      <a:pt x="88" y="446"/>
                    </a:lnTo>
                    <a:lnTo>
                      <a:pt x="94" y="446"/>
                    </a:lnTo>
                    <a:lnTo>
                      <a:pt x="98" y="442"/>
                    </a:lnTo>
                    <a:lnTo>
                      <a:pt x="102" y="438"/>
                    </a:lnTo>
                    <a:lnTo>
                      <a:pt x="102" y="434"/>
                    </a:lnTo>
                    <a:lnTo>
                      <a:pt x="102" y="434"/>
                    </a:lnTo>
                    <a:close/>
                    <a:moveTo>
                      <a:pt x="58" y="368"/>
                    </a:moveTo>
                    <a:lnTo>
                      <a:pt x="58" y="322"/>
                    </a:lnTo>
                    <a:lnTo>
                      <a:pt x="28" y="322"/>
                    </a:lnTo>
                    <a:lnTo>
                      <a:pt x="28" y="368"/>
                    </a:lnTo>
                    <a:lnTo>
                      <a:pt x="58" y="3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grpSp>
        <p:sp>
          <p:nvSpPr>
            <p:cNvPr id="30" name="Freeform 12"/>
            <p:cNvSpPr>
              <a:spLocks noEditPoints="1"/>
            </p:cNvSpPr>
            <p:nvPr/>
          </p:nvSpPr>
          <p:spPr bwMode="auto">
            <a:xfrm>
              <a:off x="1329061" y="5977532"/>
              <a:ext cx="1067778" cy="511597"/>
            </a:xfrm>
            <a:custGeom>
              <a:avLst/>
              <a:gdLst>
                <a:gd name="T0" fmla="*/ 1670 w 1916"/>
                <a:gd name="T1" fmla="*/ 416 h 918"/>
                <a:gd name="T2" fmla="*/ 412 w 1916"/>
                <a:gd name="T3" fmla="*/ 708 h 918"/>
                <a:gd name="T4" fmla="*/ 974 w 1916"/>
                <a:gd name="T5" fmla="*/ 840 h 918"/>
                <a:gd name="T6" fmla="*/ 910 w 1916"/>
                <a:gd name="T7" fmla="*/ 918 h 918"/>
                <a:gd name="T8" fmla="*/ 824 w 1916"/>
                <a:gd name="T9" fmla="*/ 834 h 918"/>
                <a:gd name="T10" fmla="*/ 262 w 1916"/>
                <a:gd name="T11" fmla="*/ 758 h 918"/>
                <a:gd name="T12" fmla="*/ 196 w 1916"/>
                <a:gd name="T13" fmla="*/ 724 h 918"/>
                <a:gd name="T14" fmla="*/ 4 w 1916"/>
                <a:gd name="T15" fmla="*/ 226 h 918"/>
                <a:gd name="T16" fmla="*/ 1368 w 1916"/>
                <a:gd name="T17" fmla="*/ 0 h 918"/>
                <a:gd name="T18" fmla="*/ 1868 w 1916"/>
                <a:gd name="T19" fmla="*/ 36 h 918"/>
                <a:gd name="T20" fmla="*/ 1864 w 1916"/>
                <a:gd name="T21" fmla="*/ 196 h 918"/>
                <a:gd name="T22" fmla="*/ 1904 w 1916"/>
                <a:gd name="T23" fmla="*/ 530 h 918"/>
                <a:gd name="T24" fmla="*/ 1908 w 1916"/>
                <a:gd name="T25" fmla="*/ 616 h 918"/>
                <a:gd name="T26" fmla="*/ 1896 w 1916"/>
                <a:gd name="T27" fmla="*/ 680 h 918"/>
                <a:gd name="T28" fmla="*/ 1914 w 1916"/>
                <a:gd name="T29" fmla="*/ 762 h 918"/>
                <a:gd name="T30" fmla="*/ 1758 w 1916"/>
                <a:gd name="T31" fmla="*/ 828 h 918"/>
                <a:gd name="T32" fmla="*/ 1282 w 1916"/>
                <a:gd name="T33" fmla="*/ 888 h 918"/>
                <a:gd name="T34" fmla="*/ 1186 w 1916"/>
                <a:gd name="T35" fmla="*/ 294 h 918"/>
                <a:gd name="T36" fmla="*/ 1208 w 1916"/>
                <a:gd name="T37" fmla="*/ 330 h 918"/>
                <a:gd name="T38" fmla="*/ 1884 w 1916"/>
                <a:gd name="T39" fmla="*/ 626 h 918"/>
                <a:gd name="T40" fmla="*/ 1846 w 1916"/>
                <a:gd name="T41" fmla="*/ 660 h 918"/>
                <a:gd name="T42" fmla="*/ 1892 w 1916"/>
                <a:gd name="T43" fmla="*/ 656 h 918"/>
                <a:gd name="T44" fmla="*/ 1854 w 1916"/>
                <a:gd name="T45" fmla="*/ 226 h 918"/>
                <a:gd name="T46" fmla="*/ 1610 w 1916"/>
                <a:gd name="T47" fmla="*/ 294 h 918"/>
                <a:gd name="T48" fmla="*/ 1642 w 1916"/>
                <a:gd name="T49" fmla="*/ 416 h 918"/>
                <a:gd name="T50" fmla="*/ 1652 w 1916"/>
                <a:gd name="T51" fmla="*/ 380 h 918"/>
                <a:gd name="T52" fmla="*/ 1836 w 1916"/>
                <a:gd name="T53" fmla="*/ 146 h 918"/>
                <a:gd name="T54" fmla="*/ 1306 w 1916"/>
                <a:gd name="T55" fmla="*/ 40 h 918"/>
                <a:gd name="T56" fmla="*/ 1822 w 1916"/>
                <a:gd name="T57" fmla="*/ 160 h 918"/>
                <a:gd name="T58" fmla="*/ 1732 w 1916"/>
                <a:gd name="T59" fmla="*/ 510 h 918"/>
                <a:gd name="T60" fmla="*/ 1656 w 1916"/>
                <a:gd name="T61" fmla="*/ 426 h 918"/>
                <a:gd name="T62" fmla="*/ 1598 w 1916"/>
                <a:gd name="T63" fmla="*/ 420 h 918"/>
                <a:gd name="T64" fmla="*/ 1558 w 1916"/>
                <a:gd name="T65" fmla="*/ 210 h 918"/>
                <a:gd name="T66" fmla="*/ 1262 w 1916"/>
                <a:gd name="T67" fmla="*/ 234 h 918"/>
                <a:gd name="T68" fmla="*/ 1248 w 1916"/>
                <a:gd name="T69" fmla="*/ 554 h 918"/>
                <a:gd name="T70" fmla="*/ 1550 w 1916"/>
                <a:gd name="T71" fmla="*/ 468 h 918"/>
                <a:gd name="T72" fmla="*/ 1556 w 1916"/>
                <a:gd name="T73" fmla="*/ 282 h 918"/>
                <a:gd name="T74" fmla="*/ 1592 w 1916"/>
                <a:gd name="T75" fmla="*/ 374 h 918"/>
                <a:gd name="T76" fmla="*/ 1584 w 1916"/>
                <a:gd name="T77" fmla="*/ 420 h 918"/>
                <a:gd name="T78" fmla="*/ 1400 w 1916"/>
                <a:gd name="T79" fmla="*/ 680 h 918"/>
                <a:gd name="T80" fmla="*/ 1334 w 1916"/>
                <a:gd name="T81" fmla="*/ 674 h 918"/>
                <a:gd name="T82" fmla="*/ 1392 w 1916"/>
                <a:gd name="T83" fmla="*/ 714 h 918"/>
                <a:gd name="T84" fmla="*/ 1304 w 1916"/>
                <a:gd name="T85" fmla="*/ 674 h 918"/>
                <a:gd name="T86" fmla="*/ 1272 w 1916"/>
                <a:gd name="T87" fmla="*/ 716 h 918"/>
                <a:gd name="T88" fmla="*/ 1312 w 1916"/>
                <a:gd name="T89" fmla="*/ 710 h 918"/>
                <a:gd name="T90" fmla="*/ 970 w 1916"/>
                <a:gd name="T91" fmla="*/ 258 h 918"/>
                <a:gd name="T92" fmla="*/ 966 w 1916"/>
                <a:gd name="T93" fmla="*/ 508 h 918"/>
                <a:gd name="T94" fmla="*/ 918 w 1916"/>
                <a:gd name="T95" fmla="*/ 196 h 918"/>
                <a:gd name="T96" fmla="*/ 908 w 1916"/>
                <a:gd name="T97" fmla="*/ 714 h 918"/>
                <a:gd name="T98" fmla="*/ 838 w 1916"/>
                <a:gd name="T99" fmla="*/ 752 h 918"/>
                <a:gd name="T100" fmla="*/ 872 w 1916"/>
                <a:gd name="T101" fmla="*/ 870 h 918"/>
                <a:gd name="T102" fmla="*/ 930 w 1916"/>
                <a:gd name="T103" fmla="*/ 786 h 918"/>
                <a:gd name="T104" fmla="*/ 530 w 1916"/>
                <a:gd name="T105" fmla="*/ 360 h 918"/>
                <a:gd name="T106" fmla="*/ 520 w 1916"/>
                <a:gd name="T107" fmla="*/ 610 h 918"/>
                <a:gd name="T108" fmla="*/ 234 w 1916"/>
                <a:gd name="T109" fmla="*/ 632 h 918"/>
                <a:gd name="T110" fmla="*/ 196 w 1916"/>
                <a:gd name="T111" fmla="*/ 680 h 918"/>
                <a:gd name="T112" fmla="*/ 230 w 1916"/>
                <a:gd name="T113" fmla="*/ 736 h 918"/>
                <a:gd name="T114" fmla="*/ 208 w 1916"/>
                <a:gd name="T115" fmla="*/ 452 h 918"/>
                <a:gd name="T116" fmla="*/ 88 w 1916"/>
                <a:gd name="T117" fmla="*/ 578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16" h="918">
                  <a:moveTo>
                    <a:pt x="1754" y="520"/>
                  </a:moveTo>
                  <a:lnTo>
                    <a:pt x="1754" y="520"/>
                  </a:lnTo>
                  <a:lnTo>
                    <a:pt x="1746" y="508"/>
                  </a:lnTo>
                  <a:lnTo>
                    <a:pt x="1728" y="478"/>
                  </a:lnTo>
                  <a:lnTo>
                    <a:pt x="1704" y="444"/>
                  </a:lnTo>
                  <a:lnTo>
                    <a:pt x="1690" y="428"/>
                  </a:lnTo>
                  <a:lnTo>
                    <a:pt x="1678" y="414"/>
                  </a:lnTo>
                  <a:lnTo>
                    <a:pt x="1678" y="414"/>
                  </a:lnTo>
                  <a:lnTo>
                    <a:pt x="1672" y="414"/>
                  </a:lnTo>
                  <a:lnTo>
                    <a:pt x="1670" y="416"/>
                  </a:lnTo>
                  <a:lnTo>
                    <a:pt x="1672" y="422"/>
                  </a:lnTo>
                  <a:lnTo>
                    <a:pt x="1754" y="520"/>
                  </a:lnTo>
                  <a:close/>
                  <a:moveTo>
                    <a:pt x="386" y="452"/>
                  </a:moveTo>
                  <a:lnTo>
                    <a:pt x="386" y="256"/>
                  </a:lnTo>
                  <a:lnTo>
                    <a:pt x="218" y="276"/>
                  </a:lnTo>
                  <a:lnTo>
                    <a:pt x="218" y="452"/>
                  </a:lnTo>
                  <a:lnTo>
                    <a:pt x="386" y="452"/>
                  </a:lnTo>
                  <a:close/>
                  <a:moveTo>
                    <a:pt x="388" y="262"/>
                  </a:moveTo>
                  <a:lnTo>
                    <a:pt x="406" y="706"/>
                  </a:lnTo>
                  <a:lnTo>
                    <a:pt x="412" y="708"/>
                  </a:lnTo>
                  <a:lnTo>
                    <a:pt x="412" y="708"/>
                  </a:lnTo>
                  <a:lnTo>
                    <a:pt x="402" y="486"/>
                  </a:lnTo>
                  <a:lnTo>
                    <a:pt x="396" y="332"/>
                  </a:lnTo>
                  <a:lnTo>
                    <a:pt x="396" y="282"/>
                  </a:lnTo>
                  <a:lnTo>
                    <a:pt x="398" y="268"/>
                  </a:lnTo>
                  <a:lnTo>
                    <a:pt x="398" y="262"/>
                  </a:lnTo>
                  <a:lnTo>
                    <a:pt x="388" y="262"/>
                  </a:lnTo>
                  <a:close/>
                  <a:moveTo>
                    <a:pt x="1242" y="888"/>
                  </a:moveTo>
                  <a:lnTo>
                    <a:pt x="1014" y="848"/>
                  </a:lnTo>
                  <a:lnTo>
                    <a:pt x="974" y="840"/>
                  </a:lnTo>
                  <a:lnTo>
                    <a:pt x="974" y="840"/>
                  </a:lnTo>
                  <a:lnTo>
                    <a:pt x="974" y="856"/>
                  </a:lnTo>
                  <a:lnTo>
                    <a:pt x="970" y="872"/>
                  </a:lnTo>
                  <a:lnTo>
                    <a:pt x="966" y="884"/>
                  </a:lnTo>
                  <a:lnTo>
                    <a:pt x="960" y="894"/>
                  </a:lnTo>
                  <a:lnTo>
                    <a:pt x="952" y="902"/>
                  </a:lnTo>
                  <a:lnTo>
                    <a:pt x="944" y="908"/>
                  </a:lnTo>
                  <a:lnTo>
                    <a:pt x="936" y="912"/>
                  </a:lnTo>
                  <a:lnTo>
                    <a:pt x="928" y="916"/>
                  </a:lnTo>
                  <a:lnTo>
                    <a:pt x="910" y="918"/>
                  </a:lnTo>
                  <a:lnTo>
                    <a:pt x="894" y="918"/>
                  </a:lnTo>
                  <a:lnTo>
                    <a:pt x="880" y="916"/>
                  </a:lnTo>
                  <a:lnTo>
                    <a:pt x="880" y="916"/>
                  </a:lnTo>
                  <a:lnTo>
                    <a:pt x="870" y="912"/>
                  </a:lnTo>
                  <a:lnTo>
                    <a:pt x="862" y="908"/>
                  </a:lnTo>
                  <a:lnTo>
                    <a:pt x="856" y="900"/>
                  </a:lnTo>
                  <a:lnTo>
                    <a:pt x="848" y="892"/>
                  </a:lnTo>
                  <a:lnTo>
                    <a:pt x="838" y="874"/>
                  </a:lnTo>
                  <a:lnTo>
                    <a:pt x="830" y="854"/>
                  </a:lnTo>
                  <a:lnTo>
                    <a:pt x="824" y="834"/>
                  </a:lnTo>
                  <a:lnTo>
                    <a:pt x="820" y="818"/>
                  </a:lnTo>
                  <a:lnTo>
                    <a:pt x="816" y="802"/>
                  </a:lnTo>
                  <a:lnTo>
                    <a:pt x="778" y="804"/>
                  </a:lnTo>
                  <a:lnTo>
                    <a:pt x="274" y="716"/>
                  </a:lnTo>
                  <a:lnTo>
                    <a:pt x="274" y="716"/>
                  </a:lnTo>
                  <a:lnTo>
                    <a:pt x="274" y="728"/>
                  </a:lnTo>
                  <a:lnTo>
                    <a:pt x="272" y="738"/>
                  </a:lnTo>
                  <a:lnTo>
                    <a:pt x="270" y="746"/>
                  </a:lnTo>
                  <a:lnTo>
                    <a:pt x="266" y="754"/>
                  </a:lnTo>
                  <a:lnTo>
                    <a:pt x="262" y="758"/>
                  </a:lnTo>
                  <a:lnTo>
                    <a:pt x="258" y="762"/>
                  </a:lnTo>
                  <a:lnTo>
                    <a:pt x="250" y="768"/>
                  </a:lnTo>
                  <a:lnTo>
                    <a:pt x="240" y="768"/>
                  </a:lnTo>
                  <a:lnTo>
                    <a:pt x="232" y="768"/>
                  </a:lnTo>
                  <a:lnTo>
                    <a:pt x="224" y="764"/>
                  </a:lnTo>
                  <a:lnTo>
                    <a:pt x="224" y="764"/>
                  </a:lnTo>
                  <a:lnTo>
                    <a:pt x="214" y="758"/>
                  </a:lnTo>
                  <a:lnTo>
                    <a:pt x="206" y="746"/>
                  </a:lnTo>
                  <a:lnTo>
                    <a:pt x="200" y="736"/>
                  </a:lnTo>
                  <a:lnTo>
                    <a:pt x="196" y="724"/>
                  </a:lnTo>
                  <a:lnTo>
                    <a:pt x="190" y="704"/>
                  </a:lnTo>
                  <a:lnTo>
                    <a:pt x="190" y="696"/>
                  </a:lnTo>
                  <a:lnTo>
                    <a:pt x="178" y="698"/>
                  </a:lnTo>
                  <a:lnTo>
                    <a:pt x="62" y="680"/>
                  </a:lnTo>
                  <a:lnTo>
                    <a:pt x="6" y="640"/>
                  </a:lnTo>
                  <a:lnTo>
                    <a:pt x="0" y="246"/>
                  </a:lnTo>
                  <a:lnTo>
                    <a:pt x="0" y="246"/>
                  </a:lnTo>
                  <a:lnTo>
                    <a:pt x="0" y="238"/>
                  </a:lnTo>
                  <a:lnTo>
                    <a:pt x="2" y="230"/>
                  </a:lnTo>
                  <a:lnTo>
                    <a:pt x="4" y="226"/>
                  </a:lnTo>
                  <a:lnTo>
                    <a:pt x="6" y="222"/>
                  </a:lnTo>
                  <a:lnTo>
                    <a:pt x="12" y="220"/>
                  </a:lnTo>
                  <a:lnTo>
                    <a:pt x="14" y="218"/>
                  </a:lnTo>
                  <a:lnTo>
                    <a:pt x="78" y="206"/>
                  </a:lnTo>
                  <a:lnTo>
                    <a:pt x="348" y="160"/>
                  </a:lnTo>
                  <a:lnTo>
                    <a:pt x="1210" y="6"/>
                  </a:lnTo>
                  <a:lnTo>
                    <a:pt x="1316" y="4"/>
                  </a:lnTo>
                  <a:lnTo>
                    <a:pt x="1316" y="4"/>
                  </a:lnTo>
                  <a:lnTo>
                    <a:pt x="1338" y="2"/>
                  </a:lnTo>
                  <a:lnTo>
                    <a:pt x="1368" y="0"/>
                  </a:lnTo>
                  <a:lnTo>
                    <a:pt x="1440" y="0"/>
                  </a:lnTo>
                  <a:lnTo>
                    <a:pt x="1526" y="4"/>
                  </a:lnTo>
                  <a:lnTo>
                    <a:pt x="1616" y="6"/>
                  </a:lnTo>
                  <a:lnTo>
                    <a:pt x="1774" y="16"/>
                  </a:lnTo>
                  <a:lnTo>
                    <a:pt x="1842" y="20"/>
                  </a:lnTo>
                  <a:lnTo>
                    <a:pt x="1842" y="20"/>
                  </a:lnTo>
                  <a:lnTo>
                    <a:pt x="1852" y="22"/>
                  </a:lnTo>
                  <a:lnTo>
                    <a:pt x="1860" y="26"/>
                  </a:lnTo>
                  <a:lnTo>
                    <a:pt x="1866" y="32"/>
                  </a:lnTo>
                  <a:lnTo>
                    <a:pt x="1868" y="36"/>
                  </a:lnTo>
                  <a:lnTo>
                    <a:pt x="1870" y="44"/>
                  </a:lnTo>
                  <a:lnTo>
                    <a:pt x="1870" y="46"/>
                  </a:lnTo>
                  <a:lnTo>
                    <a:pt x="1878" y="154"/>
                  </a:lnTo>
                  <a:lnTo>
                    <a:pt x="1878" y="154"/>
                  </a:lnTo>
                  <a:lnTo>
                    <a:pt x="1878" y="164"/>
                  </a:lnTo>
                  <a:lnTo>
                    <a:pt x="1874" y="174"/>
                  </a:lnTo>
                  <a:lnTo>
                    <a:pt x="1870" y="182"/>
                  </a:lnTo>
                  <a:lnTo>
                    <a:pt x="1870" y="182"/>
                  </a:lnTo>
                  <a:lnTo>
                    <a:pt x="1866" y="188"/>
                  </a:lnTo>
                  <a:lnTo>
                    <a:pt x="1864" y="196"/>
                  </a:lnTo>
                  <a:lnTo>
                    <a:pt x="1864" y="212"/>
                  </a:lnTo>
                  <a:lnTo>
                    <a:pt x="1866" y="236"/>
                  </a:lnTo>
                  <a:lnTo>
                    <a:pt x="1866" y="236"/>
                  </a:lnTo>
                  <a:lnTo>
                    <a:pt x="1868" y="252"/>
                  </a:lnTo>
                  <a:lnTo>
                    <a:pt x="1872" y="286"/>
                  </a:lnTo>
                  <a:lnTo>
                    <a:pt x="1880" y="386"/>
                  </a:lnTo>
                  <a:lnTo>
                    <a:pt x="1890" y="530"/>
                  </a:lnTo>
                  <a:lnTo>
                    <a:pt x="1890" y="530"/>
                  </a:lnTo>
                  <a:lnTo>
                    <a:pt x="1898" y="530"/>
                  </a:lnTo>
                  <a:lnTo>
                    <a:pt x="1904" y="530"/>
                  </a:lnTo>
                  <a:lnTo>
                    <a:pt x="1908" y="532"/>
                  </a:lnTo>
                  <a:lnTo>
                    <a:pt x="1910" y="534"/>
                  </a:lnTo>
                  <a:lnTo>
                    <a:pt x="1912" y="538"/>
                  </a:lnTo>
                  <a:lnTo>
                    <a:pt x="1910" y="540"/>
                  </a:lnTo>
                  <a:lnTo>
                    <a:pt x="1912" y="592"/>
                  </a:lnTo>
                  <a:lnTo>
                    <a:pt x="1912" y="592"/>
                  </a:lnTo>
                  <a:lnTo>
                    <a:pt x="1912" y="602"/>
                  </a:lnTo>
                  <a:lnTo>
                    <a:pt x="1910" y="610"/>
                  </a:lnTo>
                  <a:lnTo>
                    <a:pt x="1908" y="616"/>
                  </a:lnTo>
                  <a:lnTo>
                    <a:pt x="1908" y="616"/>
                  </a:lnTo>
                  <a:lnTo>
                    <a:pt x="1904" y="618"/>
                  </a:lnTo>
                  <a:lnTo>
                    <a:pt x="1900" y="622"/>
                  </a:lnTo>
                  <a:lnTo>
                    <a:pt x="1900" y="628"/>
                  </a:lnTo>
                  <a:lnTo>
                    <a:pt x="1902" y="666"/>
                  </a:lnTo>
                  <a:lnTo>
                    <a:pt x="1906" y="664"/>
                  </a:lnTo>
                  <a:lnTo>
                    <a:pt x="1906" y="672"/>
                  </a:lnTo>
                  <a:lnTo>
                    <a:pt x="1906" y="672"/>
                  </a:lnTo>
                  <a:lnTo>
                    <a:pt x="1906" y="676"/>
                  </a:lnTo>
                  <a:lnTo>
                    <a:pt x="1902" y="680"/>
                  </a:lnTo>
                  <a:lnTo>
                    <a:pt x="1896" y="680"/>
                  </a:lnTo>
                  <a:lnTo>
                    <a:pt x="1910" y="692"/>
                  </a:lnTo>
                  <a:lnTo>
                    <a:pt x="1910" y="692"/>
                  </a:lnTo>
                  <a:lnTo>
                    <a:pt x="1912" y="700"/>
                  </a:lnTo>
                  <a:lnTo>
                    <a:pt x="1912" y="706"/>
                  </a:lnTo>
                  <a:lnTo>
                    <a:pt x="1910" y="706"/>
                  </a:lnTo>
                  <a:lnTo>
                    <a:pt x="1910" y="708"/>
                  </a:lnTo>
                  <a:lnTo>
                    <a:pt x="1912" y="748"/>
                  </a:lnTo>
                  <a:lnTo>
                    <a:pt x="1912" y="748"/>
                  </a:lnTo>
                  <a:lnTo>
                    <a:pt x="1916" y="758"/>
                  </a:lnTo>
                  <a:lnTo>
                    <a:pt x="1914" y="762"/>
                  </a:lnTo>
                  <a:lnTo>
                    <a:pt x="1912" y="764"/>
                  </a:lnTo>
                  <a:lnTo>
                    <a:pt x="1912" y="764"/>
                  </a:lnTo>
                  <a:lnTo>
                    <a:pt x="1892" y="774"/>
                  </a:lnTo>
                  <a:lnTo>
                    <a:pt x="1894" y="794"/>
                  </a:lnTo>
                  <a:lnTo>
                    <a:pt x="1894" y="794"/>
                  </a:lnTo>
                  <a:lnTo>
                    <a:pt x="1894" y="802"/>
                  </a:lnTo>
                  <a:lnTo>
                    <a:pt x="1892" y="808"/>
                  </a:lnTo>
                  <a:lnTo>
                    <a:pt x="1890" y="812"/>
                  </a:lnTo>
                  <a:lnTo>
                    <a:pt x="1758" y="828"/>
                  </a:lnTo>
                  <a:lnTo>
                    <a:pt x="1758" y="828"/>
                  </a:lnTo>
                  <a:lnTo>
                    <a:pt x="1748" y="828"/>
                  </a:lnTo>
                  <a:lnTo>
                    <a:pt x="1742" y="832"/>
                  </a:lnTo>
                  <a:lnTo>
                    <a:pt x="1734" y="838"/>
                  </a:lnTo>
                  <a:lnTo>
                    <a:pt x="1632" y="850"/>
                  </a:lnTo>
                  <a:lnTo>
                    <a:pt x="1632" y="850"/>
                  </a:lnTo>
                  <a:lnTo>
                    <a:pt x="1572" y="850"/>
                  </a:lnTo>
                  <a:lnTo>
                    <a:pt x="1420" y="874"/>
                  </a:lnTo>
                  <a:lnTo>
                    <a:pt x="1420" y="874"/>
                  </a:lnTo>
                  <a:lnTo>
                    <a:pt x="1338" y="884"/>
                  </a:lnTo>
                  <a:lnTo>
                    <a:pt x="1282" y="888"/>
                  </a:lnTo>
                  <a:lnTo>
                    <a:pt x="1252" y="888"/>
                  </a:lnTo>
                  <a:lnTo>
                    <a:pt x="1242" y="888"/>
                  </a:lnTo>
                  <a:lnTo>
                    <a:pt x="1242" y="888"/>
                  </a:lnTo>
                  <a:close/>
                  <a:moveTo>
                    <a:pt x="1188" y="220"/>
                  </a:moveTo>
                  <a:lnTo>
                    <a:pt x="1098" y="228"/>
                  </a:lnTo>
                  <a:lnTo>
                    <a:pt x="1110" y="688"/>
                  </a:lnTo>
                  <a:lnTo>
                    <a:pt x="1198" y="696"/>
                  </a:lnTo>
                  <a:lnTo>
                    <a:pt x="1198" y="696"/>
                  </a:lnTo>
                  <a:lnTo>
                    <a:pt x="1190" y="458"/>
                  </a:lnTo>
                  <a:lnTo>
                    <a:pt x="1186" y="294"/>
                  </a:lnTo>
                  <a:lnTo>
                    <a:pt x="1186" y="240"/>
                  </a:lnTo>
                  <a:lnTo>
                    <a:pt x="1188" y="220"/>
                  </a:lnTo>
                  <a:lnTo>
                    <a:pt x="1188" y="220"/>
                  </a:lnTo>
                  <a:close/>
                  <a:moveTo>
                    <a:pt x="1228" y="882"/>
                  </a:moveTo>
                  <a:lnTo>
                    <a:pt x="1220" y="722"/>
                  </a:lnTo>
                  <a:lnTo>
                    <a:pt x="1220" y="722"/>
                  </a:lnTo>
                  <a:lnTo>
                    <a:pt x="1216" y="682"/>
                  </a:lnTo>
                  <a:lnTo>
                    <a:pt x="1214" y="628"/>
                  </a:lnTo>
                  <a:lnTo>
                    <a:pt x="1210" y="496"/>
                  </a:lnTo>
                  <a:lnTo>
                    <a:pt x="1208" y="330"/>
                  </a:lnTo>
                  <a:lnTo>
                    <a:pt x="1198" y="330"/>
                  </a:lnTo>
                  <a:lnTo>
                    <a:pt x="1208" y="654"/>
                  </a:lnTo>
                  <a:lnTo>
                    <a:pt x="1220" y="880"/>
                  </a:lnTo>
                  <a:lnTo>
                    <a:pt x="1228" y="882"/>
                  </a:lnTo>
                  <a:close/>
                  <a:moveTo>
                    <a:pt x="1892" y="656"/>
                  </a:moveTo>
                  <a:lnTo>
                    <a:pt x="1892" y="638"/>
                  </a:lnTo>
                  <a:lnTo>
                    <a:pt x="1892" y="638"/>
                  </a:lnTo>
                  <a:lnTo>
                    <a:pt x="1890" y="634"/>
                  </a:lnTo>
                  <a:lnTo>
                    <a:pt x="1888" y="630"/>
                  </a:lnTo>
                  <a:lnTo>
                    <a:pt x="1884" y="626"/>
                  </a:lnTo>
                  <a:lnTo>
                    <a:pt x="1878" y="626"/>
                  </a:lnTo>
                  <a:lnTo>
                    <a:pt x="1856" y="626"/>
                  </a:lnTo>
                  <a:lnTo>
                    <a:pt x="1856" y="626"/>
                  </a:lnTo>
                  <a:lnTo>
                    <a:pt x="1852" y="626"/>
                  </a:lnTo>
                  <a:lnTo>
                    <a:pt x="1848" y="630"/>
                  </a:lnTo>
                  <a:lnTo>
                    <a:pt x="1846" y="634"/>
                  </a:lnTo>
                  <a:lnTo>
                    <a:pt x="1844" y="638"/>
                  </a:lnTo>
                  <a:lnTo>
                    <a:pt x="1844" y="656"/>
                  </a:lnTo>
                  <a:lnTo>
                    <a:pt x="1844" y="656"/>
                  </a:lnTo>
                  <a:lnTo>
                    <a:pt x="1846" y="660"/>
                  </a:lnTo>
                  <a:lnTo>
                    <a:pt x="1848" y="664"/>
                  </a:lnTo>
                  <a:lnTo>
                    <a:pt x="1852" y="668"/>
                  </a:lnTo>
                  <a:lnTo>
                    <a:pt x="1856" y="668"/>
                  </a:lnTo>
                  <a:lnTo>
                    <a:pt x="1878" y="668"/>
                  </a:lnTo>
                  <a:lnTo>
                    <a:pt x="1878" y="668"/>
                  </a:lnTo>
                  <a:lnTo>
                    <a:pt x="1884" y="668"/>
                  </a:lnTo>
                  <a:lnTo>
                    <a:pt x="1888" y="664"/>
                  </a:lnTo>
                  <a:lnTo>
                    <a:pt x="1890" y="660"/>
                  </a:lnTo>
                  <a:lnTo>
                    <a:pt x="1892" y="656"/>
                  </a:lnTo>
                  <a:lnTo>
                    <a:pt x="1892" y="656"/>
                  </a:lnTo>
                  <a:close/>
                  <a:moveTo>
                    <a:pt x="1782" y="538"/>
                  </a:moveTo>
                  <a:lnTo>
                    <a:pt x="1886" y="532"/>
                  </a:lnTo>
                  <a:lnTo>
                    <a:pt x="1886" y="532"/>
                  </a:lnTo>
                  <a:lnTo>
                    <a:pt x="1874" y="386"/>
                  </a:lnTo>
                  <a:lnTo>
                    <a:pt x="1864" y="282"/>
                  </a:lnTo>
                  <a:lnTo>
                    <a:pt x="1860" y="246"/>
                  </a:lnTo>
                  <a:lnTo>
                    <a:pt x="1858" y="236"/>
                  </a:lnTo>
                  <a:lnTo>
                    <a:pt x="1856" y="230"/>
                  </a:lnTo>
                  <a:lnTo>
                    <a:pt x="1856" y="230"/>
                  </a:lnTo>
                  <a:lnTo>
                    <a:pt x="1854" y="226"/>
                  </a:lnTo>
                  <a:lnTo>
                    <a:pt x="1852" y="222"/>
                  </a:lnTo>
                  <a:lnTo>
                    <a:pt x="1850" y="218"/>
                  </a:lnTo>
                  <a:lnTo>
                    <a:pt x="1844" y="212"/>
                  </a:lnTo>
                  <a:lnTo>
                    <a:pt x="1834" y="210"/>
                  </a:lnTo>
                  <a:lnTo>
                    <a:pt x="1822" y="208"/>
                  </a:lnTo>
                  <a:lnTo>
                    <a:pt x="1806" y="208"/>
                  </a:lnTo>
                  <a:lnTo>
                    <a:pt x="1584" y="206"/>
                  </a:lnTo>
                  <a:lnTo>
                    <a:pt x="1584" y="206"/>
                  </a:lnTo>
                  <a:lnTo>
                    <a:pt x="1600" y="254"/>
                  </a:lnTo>
                  <a:lnTo>
                    <a:pt x="1610" y="294"/>
                  </a:lnTo>
                  <a:lnTo>
                    <a:pt x="1614" y="312"/>
                  </a:lnTo>
                  <a:lnTo>
                    <a:pt x="1616" y="324"/>
                  </a:lnTo>
                  <a:lnTo>
                    <a:pt x="1616" y="324"/>
                  </a:lnTo>
                  <a:lnTo>
                    <a:pt x="1626" y="428"/>
                  </a:lnTo>
                  <a:lnTo>
                    <a:pt x="1632" y="502"/>
                  </a:lnTo>
                  <a:lnTo>
                    <a:pt x="1634" y="528"/>
                  </a:lnTo>
                  <a:lnTo>
                    <a:pt x="1632" y="540"/>
                  </a:lnTo>
                  <a:lnTo>
                    <a:pt x="1648" y="542"/>
                  </a:lnTo>
                  <a:lnTo>
                    <a:pt x="1648" y="542"/>
                  </a:lnTo>
                  <a:lnTo>
                    <a:pt x="1642" y="416"/>
                  </a:lnTo>
                  <a:lnTo>
                    <a:pt x="1636" y="328"/>
                  </a:lnTo>
                  <a:lnTo>
                    <a:pt x="1632" y="296"/>
                  </a:lnTo>
                  <a:lnTo>
                    <a:pt x="1630" y="284"/>
                  </a:lnTo>
                  <a:lnTo>
                    <a:pt x="1628" y="280"/>
                  </a:lnTo>
                  <a:lnTo>
                    <a:pt x="1634" y="276"/>
                  </a:lnTo>
                  <a:lnTo>
                    <a:pt x="1634" y="276"/>
                  </a:lnTo>
                  <a:lnTo>
                    <a:pt x="1636" y="288"/>
                  </a:lnTo>
                  <a:lnTo>
                    <a:pt x="1644" y="318"/>
                  </a:lnTo>
                  <a:lnTo>
                    <a:pt x="1650" y="358"/>
                  </a:lnTo>
                  <a:lnTo>
                    <a:pt x="1652" y="380"/>
                  </a:lnTo>
                  <a:lnTo>
                    <a:pt x="1654" y="400"/>
                  </a:lnTo>
                  <a:lnTo>
                    <a:pt x="1654" y="400"/>
                  </a:lnTo>
                  <a:lnTo>
                    <a:pt x="1658" y="400"/>
                  </a:lnTo>
                  <a:lnTo>
                    <a:pt x="1668" y="402"/>
                  </a:lnTo>
                  <a:lnTo>
                    <a:pt x="1674" y="406"/>
                  </a:lnTo>
                  <a:lnTo>
                    <a:pt x="1682" y="412"/>
                  </a:lnTo>
                  <a:lnTo>
                    <a:pt x="1690" y="418"/>
                  </a:lnTo>
                  <a:lnTo>
                    <a:pt x="1696" y="428"/>
                  </a:lnTo>
                  <a:lnTo>
                    <a:pt x="1782" y="538"/>
                  </a:lnTo>
                  <a:close/>
                  <a:moveTo>
                    <a:pt x="1836" y="146"/>
                  </a:moveTo>
                  <a:lnTo>
                    <a:pt x="1836" y="48"/>
                  </a:lnTo>
                  <a:lnTo>
                    <a:pt x="1836" y="48"/>
                  </a:lnTo>
                  <a:lnTo>
                    <a:pt x="1834" y="44"/>
                  </a:lnTo>
                  <a:lnTo>
                    <a:pt x="1832" y="40"/>
                  </a:lnTo>
                  <a:lnTo>
                    <a:pt x="1828" y="36"/>
                  </a:lnTo>
                  <a:lnTo>
                    <a:pt x="1822" y="36"/>
                  </a:lnTo>
                  <a:lnTo>
                    <a:pt x="1316" y="36"/>
                  </a:lnTo>
                  <a:lnTo>
                    <a:pt x="1316" y="36"/>
                  </a:lnTo>
                  <a:lnTo>
                    <a:pt x="1310" y="36"/>
                  </a:lnTo>
                  <a:lnTo>
                    <a:pt x="1306" y="40"/>
                  </a:lnTo>
                  <a:lnTo>
                    <a:pt x="1304" y="44"/>
                  </a:lnTo>
                  <a:lnTo>
                    <a:pt x="1304" y="48"/>
                  </a:lnTo>
                  <a:lnTo>
                    <a:pt x="1304" y="146"/>
                  </a:lnTo>
                  <a:lnTo>
                    <a:pt x="1304" y="146"/>
                  </a:lnTo>
                  <a:lnTo>
                    <a:pt x="1304" y="152"/>
                  </a:lnTo>
                  <a:lnTo>
                    <a:pt x="1306" y="156"/>
                  </a:lnTo>
                  <a:lnTo>
                    <a:pt x="1310" y="158"/>
                  </a:lnTo>
                  <a:lnTo>
                    <a:pt x="1316" y="160"/>
                  </a:lnTo>
                  <a:lnTo>
                    <a:pt x="1822" y="160"/>
                  </a:lnTo>
                  <a:lnTo>
                    <a:pt x="1822" y="160"/>
                  </a:lnTo>
                  <a:lnTo>
                    <a:pt x="1828" y="158"/>
                  </a:lnTo>
                  <a:lnTo>
                    <a:pt x="1832" y="156"/>
                  </a:lnTo>
                  <a:lnTo>
                    <a:pt x="1834" y="152"/>
                  </a:lnTo>
                  <a:lnTo>
                    <a:pt x="1836" y="146"/>
                  </a:lnTo>
                  <a:lnTo>
                    <a:pt x="1836" y="146"/>
                  </a:lnTo>
                  <a:close/>
                  <a:moveTo>
                    <a:pt x="1656" y="542"/>
                  </a:moveTo>
                  <a:lnTo>
                    <a:pt x="1744" y="538"/>
                  </a:lnTo>
                  <a:lnTo>
                    <a:pt x="1744" y="538"/>
                  </a:lnTo>
                  <a:lnTo>
                    <a:pt x="1740" y="526"/>
                  </a:lnTo>
                  <a:lnTo>
                    <a:pt x="1732" y="510"/>
                  </a:lnTo>
                  <a:lnTo>
                    <a:pt x="1706" y="472"/>
                  </a:lnTo>
                  <a:lnTo>
                    <a:pt x="1668" y="424"/>
                  </a:lnTo>
                  <a:lnTo>
                    <a:pt x="1668" y="424"/>
                  </a:lnTo>
                  <a:lnTo>
                    <a:pt x="1664" y="420"/>
                  </a:lnTo>
                  <a:lnTo>
                    <a:pt x="1660" y="416"/>
                  </a:lnTo>
                  <a:lnTo>
                    <a:pt x="1656" y="416"/>
                  </a:lnTo>
                  <a:lnTo>
                    <a:pt x="1656" y="418"/>
                  </a:lnTo>
                  <a:lnTo>
                    <a:pt x="1656" y="424"/>
                  </a:lnTo>
                  <a:lnTo>
                    <a:pt x="1656" y="426"/>
                  </a:lnTo>
                  <a:lnTo>
                    <a:pt x="1656" y="426"/>
                  </a:lnTo>
                  <a:lnTo>
                    <a:pt x="1656" y="484"/>
                  </a:lnTo>
                  <a:lnTo>
                    <a:pt x="1656" y="542"/>
                  </a:lnTo>
                  <a:lnTo>
                    <a:pt x="1656" y="542"/>
                  </a:lnTo>
                  <a:close/>
                  <a:moveTo>
                    <a:pt x="1598" y="420"/>
                  </a:moveTo>
                  <a:lnTo>
                    <a:pt x="1598" y="420"/>
                  </a:lnTo>
                  <a:lnTo>
                    <a:pt x="1602" y="482"/>
                  </a:lnTo>
                  <a:lnTo>
                    <a:pt x="1602" y="484"/>
                  </a:lnTo>
                  <a:lnTo>
                    <a:pt x="1602" y="474"/>
                  </a:lnTo>
                  <a:lnTo>
                    <a:pt x="1600" y="414"/>
                  </a:lnTo>
                  <a:lnTo>
                    <a:pt x="1598" y="420"/>
                  </a:lnTo>
                  <a:close/>
                  <a:moveTo>
                    <a:pt x="1594" y="398"/>
                  </a:moveTo>
                  <a:lnTo>
                    <a:pt x="1600" y="398"/>
                  </a:lnTo>
                  <a:lnTo>
                    <a:pt x="1600" y="398"/>
                  </a:lnTo>
                  <a:lnTo>
                    <a:pt x="1596" y="372"/>
                  </a:lnTo>
                  <a:lnTo>
                    <a:pt x="1588" y="312"/>
                  </a:lnTo>
                  <a:lnTo>
                    <a:pt x="1580" y="280"/>
                  </a:lnTo>
                  <a:lnTo>
                    <a:pt x="1574" y="248"/>
                  </a:lnTo>
                  <a:lnTo>
                    <a:pt x="1566" y="224"/>
                  </a:lnTo>
                  <a:lnTo>
                    <a:pt x="1562" y="216"/>
                  </a:lnTo>
                  <a:lnTo>
                    <a:pt x="1558" y="210"/>
                  </a:lnTo>
                  <a:lnTo>
                    <a:pt x="1558" y="210"/>
                  </a:lnTo>
                  <a:lnTo>
                    <a:pt x="1512" y="208"/>
                  </a:lnTo>
                  <a:lnTo>
                    <a:pt x="1412" y="206"/>
                  </a:lnTo>
                  <a:lnTo>
                    <a:pt x="1358" y="206"/>
                  </a:lnTo>
                  <a:lnTo>
                    <a:pt x="1310" y="208"/>
                  </a:lnTo>
                  <a:lnTo>
                    <a:pt x="1276" y="210"/>
                  </a:lnTo>
                  <a:lnTo>
                    <a:pt x="1266" y="212"/>
                  </a:lnTo>
                  <a:lnTo>
                    <a:pt x="1260" y="216"/>
                  </a:lnTo>
                  <a:lnTo>
                    <a:pt x="1260" y="216"/>
                  </a:lnTo>
                  <a:lnTo>
                    <a:pt x="1262" y="234"/>
                  </a:lnTo>
                  <a:lnTo>
                    <a:pt x="1264" y="274"/>
                  </a:lnTo>
                  <a:lnTo>
                    <a:pt x="1262" y="296"/>
                  </a:lnTo>
                  <a:lnTo>
                    <a:pt x="1260" y="316"/>
                  </a:lnTo>
                  <a:lnTo>
                    <a:pt x="1256" y="322"/>
                  </a:lnTo>
                  <a:lnTo>
                    <a:pt x="1252" y="328"/>
                  </a:lnTo>
                  <a:lnTo>
                    <a:pt x="1248" y="332"/>
                  </a:lnTo>
                  <a:lnTo>
                    <a:pt x="1242" y="332"/>
                  </a:lnTo>
                  <a:lnTo>
                    <a:pt x="1244" y="536"/>
                  </a:lnTo>
                  <a:lnTo>
                    <a:pt x="1244" y="536"/>
                  </a:lnTo>
                  <a:lnTo>
                    <a:pt x="1248" y="554"/>
                  </a:lnTo>
                  <a:lnTo>
                    <a:pt x="1254" y="566"/>
                  </a:lnTo>
                  <a:lnTo>
                    <a:pt x="1256" y="570"/>
                  </a:lnTo>
                  <a:lnTo>
                    <a:pt x="1260" y="572"/>
                  </a:lnTo>
                  <a:lnTo>
                    <a:pt x="1474" y="556"/>
                  </a:lnTo>
                  <a:lnTo>
                    <a:pt x="1474" y="556"/>
                  </a:lnTo>
                  <a:lnTo>
                    <a:pt x="1486" y="546"/>
                  </a:lnTo>
                  <a:lnTo>
                    <a:pt x="1500" y="532"/>
                  </a:lnTo>
                  <a:lnTo>
                    <a:pt x="1514" y="516"/>
                  </a:lnTo>
                  <a:lnTo>
                    <a:pt x="1532" y="494"/>
                  </a:lnTo>
                  <a:lnTo>
                    <a:pt x="1550" y="468"/>
                  </a:lnTo>
                  <a:lnTo>
                    <a:pt x="1566" y="438"/>
                  </a:lnTo>
                  <a:lnTo>
                    <a:pt x="1580" y="406"/>
                  </a:lnTo>
                  <a:lnTo>
                    <a:pt x="1580" y="406"/>
                  </a:lnTo>
                  <a:lnTo>
                    <a:pt x="1580" y="390"/>
                  </a:lnTo>
                  <a:lnTo>
                    <a:pt x="1576" y="352"/>
                  </a:lnTo>
                  <a:lnTo>
                    <a:pt x="1572" y="330"/>
                  </a:lnTo>
                  <a:lnTo>
                    <a:pt x="1568" y="310"/>
                  </a:lnTo>
                  <a:lnTo>
                    <a:pt x="1562" y="294"/>
                  </a:lnTo>
                  <a:lnTo>
                    <a:pt x="1560" y="288"/>
                  </a:lnTo>
                  <a:lnTo>
                    <a:pt x="1556" y="282"/>
                  </a:lnTo>
                  <a:lnTo>
                    <a:pt x="1556" y="282"/>
                  </a:lnTo>
                  <a:lnTo>
                    <a:pt x="1558" y="278"/>
                  </a:lnTo>
                  <a:lnTo>
                    <a:pt x="1560" y="276"/>
                  </a:lnTo>
                  <a:lnTo>
                    <a:pt x="1562" y="276"/>
                  </a:lnTo>
                  <a:lnTo>
                    <a:pt x="1564" y="278"/>
                  </a:lnTo>
                  <a:lnTo>
                    <a:pt x="1564" y="278"/>
                  </a:lnTo>
                  <a:lnTo>
                    <a:pt x="1568" y="288"/>
                  </a:lnTo>
                  <a:lnTo>
                    <a:pt x="1578" y="314"/>
                  </a:lnTo>
                  <a:lnTo>
                    <a:pt x="1588" y="354"/>
                  </a:lnTo>
                  <a:lnTo>
                    <a:pt x="1592" y="374"/>
                  </a:lnTo>
                  <a:lnTo>
                    <a:pt x="1594" y="398"/>
                  </a:lnTo>
                  <a:lnTo>
                    <a:pt x="1594" y="398"/>
                  </a:lnTo>
                  <a:close/>
                  <a:moveTo>
                    <a:pt x="1522" y="550"/>
                  </a:moveTo>
                  <a:lnTo>
                    <a:pt x="1590" y="542"/>
                  </a:lnTo>
                  <a:lnTo>
                    <a:pt x="1590" y="542"/>
                  </a:lnTo>
                  <a:lnTo>
                    <a:pt x="1584" y="438"/>
                  </a:lnTo>
                  <a:lnTo>
                    <a:pt x="1522" y="550"/>
                  </a:lnTo>
                  <a:close/>
                  <a:moveTo>
                    <a:pt x="1584" y="428"/>
                  </a:moveTo>
                  <a:lnTo>
                    <a:pt x="1584" y="420"/>
                  </a:lnTo>
                  <a:lnTo>
                    <a:pt x="1584" y="420"/>
                  </a:lnTo>
                  <a:lnTo>
                    <a:pt x="1552" y="474"/>
                  </a:lnTo>
                  <a:lnTo>
                    <a:pt x="1520" y="526"/>
                  </a:lnTo>
                  <a:lnTo>
                    <a:pt x="1520" y="526"/>
                  </a:lnTo>
                  <a:lnTo>
                    <a:pt x="1524" y="522"/>
                  </a:lnTo>
                  <a:lnTo>
                    <a:pt x="1534" y="510"/>
                  </a:lnTo>
                  <a:lnTo>
                    <a:pt x="1556" y="476"/>
                  </a:lnTo>
                  <a:lnTo>
                    <a:pt x="1584" y="428"/>
                  </a:lnTo>
                  <a:lnTo>
                    <a:pt x="1584" y="428"/>
                  </a:lnTo>
                  <a:close/>
                  <a:moveTo>
                    <a:pt x="1400" y="702"/>
                  </a:moveTo>
                  <a:lnTo>
                    <a:pt x="1400" y="680"/>
                  </a:lnTo>
                  <a:lnTo>
                    <a:pt x="1400" y="680"/>
                  </a:lnTo>
                  <a:lnTo>
                    <a:pt x="1398" y="674"/>
                  </a:lnTo>
                  <a:lnTo>
                    <a:pt x="1396" y="670"/>
                  </a:lnTo>
                  <a:lnTo>
                    <a:pt x="1392" y="668"/>
                  </a:lnTo>
                  <a:lnTo>
                    <a:pt x="1386" y="666"/>
                  </a:lnTo>
                  <a:lnTo>
                    <a:pt x="1346" y="666"/>
                  </a:lnTo>
                  <a:lnTo>
                    <a:pt x="1346" y="666"/>
                  </a:lnTo>
                  <a:lnTo>
                    <a:pt x="1342" y="668"/>
                  </a:lnTo>
                  <a:lnTo>
                    <a:pt x="1336" y="670"/>
                  </a:lnTo>
                  <a:lnTo>
                    <a:pt x="1334" y="674"/>
                  </a:lnTo>
                  <a:lnTo>
                    <a:pt x="1334" y="680"/>
                  </a:lnTo>
                  <a:lnTo>
                    <a:pt x="1334" y="702"/>
                  </a:lnTo>
                  <a:lnTo>
                    <a:pt x="1334" y="702"/>
                  </a:lnTo>
                  <a:lnTo>
                    <a:pt x="1334" y="708"/>
                  </a:lnTo>
                  <a:lnTo>
                    <a:pt x="1336" y="712"/>
                  </a:lnTo>
                  <a:lnTo>
                    <a:pt x="1342" y="714"/>
                  </a:lnTo>
                  <a:lnTo>
                    <a:pt x="1346" y="714"/>
                  </a:lnTo>
                  <a:lnTo>
                    <a:pt x="1386" y="714"/>
                  </a:lnTo>
                  <a:lnTo>
                    <a:pt x="1386" y="714"/>
                  </a:lnTo>
                  <a:lnTo>
                    <a:pt x="1392" y="714"/>
                  </a:lnTo>
                  <a:lnTo>
                    <a:pt x="1396" y="712"/>
                  </a:lnTo>
                  <a:lnTo>
                    <a:pt x="1398" y="708"/>
                  </a:lnTo>
                  <a:lnTo>
                    <a:pt x="1400" y="702"/>
                  </a:lnTo>
                  <a:lnTo>
                    <a:pt x="1400" y="702"/>
                  </a:lnTo>
                  <a:close/>
                  <a:moveTo>
                    <a:pt x="1312" y="710"/>
                  </a:moveTo>
                  <a:lnTo>
                    <a:pt x="1312" y="686"/>
                  </a:lnTo>
                  <a:lnTo>
                    <a:pt x="1312" y="686"/>
                  </a:lnTo>
                  <a:lnTo>
                    <a:pt x="1312" y="682"/>
                  </a:lnTo>
                  <a:lnTo>
                    <a:pt x="1308" y="678"/>
                  </a:lnTo>
                  <a:lnTo>
                    <a:pt x="1304" y="674"/>
                  </a:lnTo>
                  <a:lnTo>
                    <a:pt x="1300" y="674"/>
                  </a:lnTo>
                  <a:lnTo>
                    <a:pt x="1284" y="674"/>
                  </a:lnTo>
                  <a:lnTo>
                    <a:pt x="1284" y="674"/>
                  </a:lnTo>
                  <a:lnTo>
                    <a:pt x="1280" y="674"/>
                  </a:lnTo>
                  <a:lnTo>
                    <a:pt x="1276" y="678"/>
                  </a:lnTo>
                  <a:lnTo>
                    <a:pt x="1272" y="682"/>
                  </a:lnTo>
                  <a:lnTo>
                    <a:pt x="1272" y="686"/>
                  </a:lnTo>
                  <a:lnTo>
                    <a:pt x="1272" y="710"/>
                  </a:lnTo>
                  <a:lnTo>
                    <a:pt x="1272" y="710"/>
                  </a:lnTo>
                  <a:lnTo>
                    <a:pt x="1272" y="716"/>
                  </a:lnTo>
                  <a:lnTo>
                    <a:pt x="1276" y="720"/>
                  </a:lnTo>
                  <a:lnTo>
                    <a:pt x="1280" y="722"/>
                  </a:lnTo>
                  <a:lnTo>
                    <a:pt x="1284" y="724"/>
                  </a:lnTo>
                  <a:lnTo>
                    <a:pt x="1300" y="724"/>
                  </a:lnTo>
                  <a:lnTo>
                    <a:pt x="1300" y="724"/>
                  </a:lnTo>
                  <a:lnTo>
                    <a:pt x="1304" y="722"/>
                  </a:lnTo>
                  <a:lnTo>
                    <a:pt x="1308" y="720"/>
                  </a:lnTo>
                  <a:lnTo>
                    <a:pt x="1312" y="716"/>
                  </a:lnTo>
                  <a:lnTo>
                    <a:pt x="1312" y="710"/>
                  </a:lnTo>
                  <a:lnTo>
                    <a:pt x="1312" y="710"/>
                  </a:lnTo>
                  <a:close/>
                  <a:moveTo>
                    <a:pt x="984" y="672"/>
                  </a:moveTo>
                  <a:lnTo>
                    <a:pt x="1060" y="680"/>
                  </a:lnTo>
                  <a:lnTo>
                    <a:pt x="1060" y="680"/>
                  </a:lnTo>
                  <a:lnTo>
                    <a:pt x="1058" y="658"/>
                  </a:lnTo>
                  <a:lnTo>
                    <a:pt x="1056" y="606"/>
                  </a:lnTo>
                  <a:lnTo>
                    <a:pt x="1052" y="452"/>
                  </a:lnTo>
                  <a:lnTo>
                    <a:pt x="1048" y="230"/>
                  </a:lnTo>
                  <a:lnTo>
                    <a:pt x="970" y="238"/>
                  </a:lnTo>
                  <a:lnTo>
                    <a:pt x="970" y="238"/>
                  </a:lnTo>
                  <a:lnTo>
                    <a:pt x="970" y="258"/>
                  </a:lnTo>
                  <a:lnTo>
                    <a:pt x="970" y="306"/>
                  </a:lnTo>
                  <a:lnTo>
                    <a:pt x="974" y="456"/>
                  </a:lnTo>
                  <a:lnTo>
                    <a:pt x="984" y="672"/>
                  </a:lnTo>
                  <a:lnTo>
                    <a:pt x="984" y="672"/>
                  </a:lnTo>
                  <a:close/>
                  <a:moveTo>
                    <a:pt x="970" y="822"/>
                  </a:moveTo>
                  <a:lnTo>
                    <a:pt x="978" y="820"/>
                  </a:lnTo>
                  <a:lnTo>
                    <a:pt x="978" y="820"/>
                  </a:lnTo>
                  <a:lnTo>
                    <a:pt x="974" y="790"/>
                  </a:lnTo>
                  <a:lnTo>
                    <a:pt x="972" y="720"/>
                  </a:lnTo>
                  <a:lnTo>
                    <a:pt x="966" y="508"/>
                  </a:lnTo>
                  <a:lnTo>
                    <a:pt x="960" y="206"/>
                  </a:lnTo>
                  <a:lnTo>
                    <a:pt x="948" y="206"/>
                  </a:lnTo>
                  <a:lnTo>
                    <a:pt x="948" y="206"/>
                  </a:lnTo>
                  <a:lnTo>
                    <a:pt x="948" y="232"/>
                  </a:lnTo>
                  <a:lnTo>
                    <a:pt x="950" y="300"/>
                  </a:lnTo>
                  <a:lnTo>
                    <a:pt x="958" y="514"/>
                  </a:lnTo>
                  <a:lnTo>
                    <a:pt x="970" y="822"/>
                  </a:lnTo>
                  <a:lnTo>
                    <a:pt x="970" y="822"/>
                  </a:lnTo>
                  <a:close/>
                  <a:moveTo>
                    <a:pt x="920" y="456"/>
                  </a:moveTo>
                  <a:lnTo>
                    <a:pt x="918" y="196"/>
                  </a:lnTo>
                  <a:lnTo>
                    <a:pt x="722" y="220"/>
                  </a:lnTo>
                  <a:lnTo>
                    <a:pt x="722" y="454"/>
                  </a:lnTo>
                  <a:lnTo>
                    <a:pt x="920" y="456"/>
                  </a:lnTo>
                  <a:close/>
                  <a:moveTo>
                    <a:pt x="930" y="786"/>
                  </a:moveTo>
                  <a:lnTo>
                    <a:pt x="930" y="786"/>
                  </a:lnTo>
                  <a:lnTo>
                    <a:pt x="928" y="768"/>
                  </a:lnTo>
                  <a:lnTo>
                    <a:pt x="926" y="752"/>
                  </a:lnTo>
                  <a:lnTo>
                    <a:pt x="922" y="738"/>
                  </a:lnTo>
                  <a:lnTo>
                    <a:pt x="916" y="724"/>
                  </a:lnTo>
                  <a:lnTo>
                    <a:pt x="908" y="714"/>
                  </a:lnTo>
                  <a:lnTo>
                    <a:pt x="900" y="706"/>
                  </a:lnTo>
                  <a:lnTo>
                    <a:pt x="892" y="702"/>
                  </a:lnTo>
                  <a:lnTo>
                    <a:pt x="882" y="700"/>
                  </a:lnTo>
                  <a:lnTo>
                    <a:pt x="882" y="700"/>
                  </a:lnTo>
                  <a:lnTo>
                    <a:pt x="872" y="702"/>
                  </a:lnTo>
                  <a:lnTo>
                    <a:pt x="864" y="706"/>
                  </a:lnTo>
                  <a:lnTo>
                    <a:pt x="856" y="714"/>
                  </a:lnTo>
                  <a:lnTo>
                    <a:pt x="848" y="724"/>
                  </a:lnTo>
                  <a:lnTo>
                    <a:pt x="842" y="738"/>
                  </a:lnTo>
                  <a:lnTo>
                    <a:pt x="838" y="752"/>
                  </a:lnTo>
                  <a:lnTo>
                    <a:pt x="836" y="768"/>
                  </a:lnTo>
                  <a:lnTo>
                    <a:pt x="834" y="786"/>
                  </a:lnTo>
                  <a:lnTo>
                    <a:pt x="834" y="786"/>
                  </a:lnTo>
                  <a:lnTo>
                    <a:pt x="836" y="802"/>
                  </a:lnTo>
                  <a:lnTo>
                    <a:pt x="838" y="818"/>
                  </a:lnTo>
                  <a:lnTo>
                    <a:pt x="842" y="834"/>
                  </a:lnTo>
                  <a:lnTo>
                    <a:pt x="848" y="846"/>
                  </a:lnTo>
                  <a:lnTo>
                    <a:pt x="856" y="856"/>
                  </a:lnTo>
                  <a:lnTo>
                    <a:pt x="864" y="864"/>
                  </a:lnTo>
                  <a:lnTo>
                    <a:pt x="872" y="870"/>
                  </a:lnTo>
                  <a:lnTo>
                    <a:pt x="882" y="870"/>
                  </a:lnTo>
                  <a:lnTo>
                    <a:pt x="882" y="870"/>
                  </a:lnTo>
                  <a:lnTo>
                    <a:pt x="892" y="870"/>
                  </a:lnTo>
                  <a:lnTo>
                    <a:pt x="900" y="864"/>
                  </a:lnTo>
                  <a:lnTo>
                    <a:pt x="908" y="856"/>
                  </a:lnTo>
                  <a:lnTo>
                    <a:pt x="916" y="846"/>
                  </a:lnTo>
                  <a:lnTo>
                    <a:pt x="922" y="834"/>
                  </a:lnTo>
                  <a:lnTo>
                    <a:pt x="926" y="818"/>
                  </a:lnTo>
                  <a:lnTo>
                    <a:pt x="928" y="802"/>
                  </a:lnTo>
                  <a:lnTo>
                    <a:pt x="930" y="786"/>
                  </a:lnTo>
                  <a:lnTo>
                    <a:pt x="930" y="786"/>
                  </a:lnTo>
                  <a:close/>
                  <a:moveTo>
                    <a:pt x="708" y="454"/>
                  </a:moveTo>
                  <a:lnTo>
                    <a:pt x="704" y="220"/>
                  </a:lnTo>
                  <a:lnTo>
                    <a:pt x="544" y="240"/>
                  </a:lnTo>
                  <a:lnTo>
                    <a:pt x="546" y="452"/>
                  </a:lnTo>
                  <a:lnTo>
                    <a:pt x="708" y="454"/>
                  </a:lnTo>
                  <a:close/>
                  <a:moveTo>
                    <a:pt x="544" y="728"/>
                  </a:moveTo>
                  <a:lnTo>
                    <a:pt x="532" y="474"/>
                  </a:lnTo>
                  <a:lnTo>
                    <a:pt x="532" y="474"/>
                  </a:lnTo>
                  <a:lnTo>
                    <a:pt x="530" y="360"/>
                  </a:lnTo>
                  <a:lnTo>
                    <a:pt x="528" y="244"/>
                  </a:lnTo>
                  <a:lnTo>
                    <a:pt x="524" y="244"/>
                  </a:lnTo>
                  <a:lnTo>
                    <a:pt x="528" y="454"/>
                  </a:lnTo>
                  <a:lnTo>
                    <a:pt x="540" y="728"/>
                  </a:lnTo>
                  <a:lnTo>
                    <a:pt x="544" y="728"/>
                  </a:lnTo>
                  <a:close/>
                  <a:moveTo>
                    <a:pt x="520" y="610"/>
                  </a:moveTo>
                  <a:lnTo>
                    <a:pt x="520" y="284"/>
                  </a:lnTo>
                  <a:lnTo>
                    <a:pt x="472" y="284"/>
                  </a:lnTo>
                  <a:lnTo>
                    <a:pt x="472" y="610"/>
                  </a:lnTo>
                  <a:lnTo>
                    <a:pt x="520" y="610"/>
                  </a:lnTo>
                  <a:close/>
                  <a:moveTo>
                    <a:pt x="452" y="612"/>
                  </a:moveTo>
                  <a:lnTo>
                    <a:pt x="452" y="288"/>
                  </a:lnTo>
                  <a:lnTo>
                    <a:pt x="414" y="288"/>
                  </a:lnTo>
                  <a:lnTo>
                    <a:pt x="414" y="612"/>
                  </a:lnTo>
                  <a:lnTo>
                    <a:pt x="452" y="612"/>
                  </a:lnTo>
                  <a:close/>
                  <a:moveTo>
                    <a:pt x="246" y="680"/>
                  </a:moveTo>
                  <a:lnTo>
                    <a:pt x="246" y="680"/>
                  </a:lnTo>
                  <a:lnTo>
                    <a:pt x="244" y="658"/>
                  </a:lnTo>
                  <a:lnTo>
                    <a:pt x="238" y="638"/>
                  </a:lnTo>
                  <a:lnTo>
                    <a:pt x="234" y="632"/>
                  </a:lnTo>
                  <a:lnTo>
                    <a:pt x="230" y="626"/>
                  </a:lnTo>
                  <a:lnTo>
                    <a:pt x="226" y="622"/>
                  </a:lnTo>
                  <a:lnTo>
                    <a:pt x="220" y="622"/>
                  </a:lnTo>
                  <a:lnTo>
                    <a:pt x="220" y="622"/>
                  </a:lnTo>
                  <a:lnTo>
                    <a:pt x="216" y="622"/>
                  </a:lnTo>
                  <a:lnTo>
                    <a:pt x="210" y="626"/>
                  </a:lnTo>
                  <a:lnTo>
                    <a:pt x="206" y="632"/>
                  </a:lnTo>
                  <a:lnTo>
                    <a:pt x="202" y="638"/>
                  </a:lnTo>
                  <a:lnTo>
                    <a:pt x="198" y="658"/>
                  </a:lnTo>
                  <a:lnTo>
                    <a:pt x="196" y="680"/>
                  </a:lnTo>
                  <a:lnTo>
                    <a:pt x="196" y="680"/>
                  </a:lnTo>
                  <a:lnTo>
                    <a:pt x="198" y="704"/>
                  </a:lnTo>
                  <a:lnTo>
                    <a:pt x="202" y="722"/>
                  </a:lnTo>
                  <a:lnTo>
                    <a:pt x="206" y="730"/>
                  </a:lnTo>
                  <a:lnTo>
                    <a:pt x="210" y="736"/>
                  </a:lnTo>
                  <a:lnTo>
                    <a:pt x="216" y="738"/>
                  </a:lnTo>
                  <a:lnTo>
                    <a:pt x="220" y="740"/>
                  </a:lnTo>
                  <a:lnTo>
                    <a:pt x="220" y="740"/>
                  </a:lnTo>
                  <a:lnTo>
                    <a:pt x="226" y="738"/>
                  </a:lnTo>
                  <a:lnTo>
                    <a:pt x="230" y="736"/>
                  </a:lnTo>
                  <a:lnTo>
                    <a:pt x="234" y="730"/>
                  </a:lnTo>
                  <a:lnTo>
                    <a:pt x="238" y="722"/>
                  </a:lnTo>
                  <a:lnTo>
                    <a:pt x="244" y="704"/>
                  </a:lnTo>
                  <a:lnTo>
                    <a:pt x="246" y="680"/>
                  </a:lnTo>
                  <a:lnTo>
                    <a:pt x="246" y="680"/>
                  </a:lnTo>
                  <a:close/>
                  <a:moveTo>
                    <a:pt x="208" y="452"/>
                  </a:moveTo>
                  <a:lnTo>
                    <a:pt x="206" y="280"/>
                  </a:lnTo>
                  <a:lnTo>
                    <a:pt x="154" y="284"/>
                  </a:lnTo>
                  <a:lnTo>
                    <a:pt x="156" y="450"/>
                  </a:lnTo>
                  <a:lnTo>
                    <a:pt x="208" y="452"/>
                  </a:lnTo>
                  <a:close/>
                  <a:moveTo>
                    <a:pt x="136" y="580"/>
                  </a:moveTo>
                  <a:lnTo>
                    <a:pt x="136" y="314"/>
                  </a:lnTo>
                  <a:lnTo>
                    <a:pt x="104" y="314"/>
                  </a:lnTo>
                  <a:lnTo>
                    <a:pt x="104" y="580"/>
                  </a:lnTo>
                  <a:lnTo>
                    <a:pt x="136" y="580"/>
                  </a:lnTo>
                  <a:close/>
                  <a:moveTo>
                    <a:pt x="88" y="578"/>
                  </a:moveTo>
                  <a:lnTo>
                    <a:pt x="88" y="320"/>
                  </a:lnTo>
                  <a:lnTo>
                    <a:pt x="64" y="320"/>
                  </a:lnTo>
                  <a:lnTo>
                    <a:pt x="64" y="578"/>
                  </a:lnTo>
                  <a:lnTo>
                    <a:pt x="88" y="578"/>
                  </a:lnTo>
                  <a:close/>
                  <a:moveTo>
                    <a:pt x="48" y="446"/>
                  </a:moveTo>
                  <a:lnTo>
                    <a:pt x="48" y="298"/>
                  </a:lnTo>
                  <a:lnTo>
                    <a:pt x="16" y="298"/>
                  </a:lnTo>
                  <a:lnTo>
                    <a:pt x="16" y="446"/>
                  </a:lnTo>
                  <a:lnTo>
                    <a:pt x="48" y="4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31" name="Freeform 52"/>
            <p:cNvSpPr>
              <a:spLocks noEditPoints="1"/>
            </p:cNvSpPr>
            <p:nvPr/>
          </p:nvSpPr>
          <p:spPr bwMode="auto">
            <a:xfrm flipH="1">
              <a:off x="2611090" y="5850235"/>
              <a:ext cx="866601" cy="638894"/>
            </a:xfrm>
            <a:custGeom>
              <a:avLst/>
              <a:gdLst>
                <a:gd name="T0" fmla="*/ 344 w 408"/>
                <a:gd name="T1" fmla="*/ 232 h 312"/>
                <a:gd name="T2" fmla="*/ 348 w 408"/>
                <a:gd name="T3" fmla="*/ 162 h 312"/>
                <a:gd name="T4" fmla="*/ 332 w 408"/>
                <a:gd name="T5" fmla="*/ 140 h 312"/>
                <a:gd name="T6" fmla="*/ 334 w 408"/>
                <a:gd name="T7" fmla="*/ 240 h 312"/>
                <a:gd name="T8" fmla="*/ 338 w 408"/>
                <a:gd name="T9" fmla="*/ 140 h 312"/>
                <a:gd name="T10" fmla="*/ 322 w 408"/>
                <a:gd name="T11" fmla="*/ 204 h 312"/>
                <a:gd name="T12" fmla="*/ 332 w 408"/>
                <a:gd name="T13" fmla="*/ 152 h 312"/>
                <a:gd name="T14" fmla="*/ 308 w 408"/>
                <a:gd name="T15" fmla="*/ 136 h 312"/>
                <a:gd name="T16" fmla="*/ 314 w 408"/>
                <a:gd name="T17" fmla="*/ 248 h 312"/>
                <a:gd name="T18" fmla="*/ 314 w 408"/>
                <a:gd name="T19" fmla="*/ 136 h 312"/>
                <a:gd name="T20" fmla="*/ 304 w 408"/>
                <a:gd name="T21" fmla="*/ 4 h 312"/>
                <a:gd name="T22" fmla="*/ 316 w 408"/>
                <a:gd name="T23" fmla="*/ 52 h 312"/>
                <a:gd name="T24" fmla="*/ 302 w 408"/>
                <a:gd name="T25" fmla="*/ 230 h 312"/>
                <a:gd name="T26" fmla="*/ 308 w 408"/>
                <a:gd name="T27" fmla="*/ 216 h 312"/>
                <a:gd name="T28" fmla="*/ 298 w 408"/>
                <a:gd name="T29" fmla="*/ 134 h 312"/>
                <a:gd name="T30" fmla="*/ 280 w 408"/>
                <a:gd name="T31" fmla="*/ 226 h 312"/>
                <a:gd name="T32" fmla="*/ 296 w 408"/>
                <a:gd name="T33" fmla="*/ 138 h 312"/>
                <a:gd name="T34" fmla="*/ 246 w 408"/>
                <a:gd name="T35" fmla="*/ 126 h 312"/>
                <a:gd name="T36" fmla="*/ 234 w 408"/>
                <a:gd name="T37" fmla="*/ 160 h 312"/>
                <a:gd name="T38" fmla="*/ 246 w 408"/>
                <a:gd name="T39" fmla="*/ 270 h 312"/>
                <a:gd name="T40" fmla="*/ 254 w 408"/>
                <a:gd name="T41" fmla="*/ 230 h 312"/>
                <a:gd name="T42" fmla="*/ 274 w 408"/>
                <a:gd name="T43" fmla="*/ 130 h 312"/>
                <a:gd name="T44" fmla="*/ 126 w 408"/>
                <a:gd name="T45" fmla="*/ 258 h 312"/>
                <a:gd name="T46" fmla="*/ 118 w 408"/>
                <a:gd name="T47" fmla="*/ 248 h 312"/>
                <a:gd name="T48" fmla="*/ 108 w 408"/>
                <a:gd name="T49" fmla="*/ 254 h 312"/>
                <a:gd name="T50" fmla="*/ 18 w 408"/>
                <a:gd name="T51" fmla="*/ 262 h 312"/>
                <a:gd name="T52" fmla="*/ 28 w 408"/>
                <a:gd name="T53" fmla="*/ 254 h 312"/>
                <a:gd name="T54" fmla="*/ 12 w 408"/>
                <a:gd name="T55" fmla="*/ 250 h 312"/>
                <a:gd name="T56" fmla="*/ 12 w 408"/>
                <a:gd name="T57" fmla="*/ 260 h 312"/>
                <a:gd name="T58" fmla="*/ 16 w 408"/>
                <a:gd name="T59" fmla="*/ 234 h 312"/>
                <a:gd name="T60" fmla="*/ 8 w 408"/>
                <a:gd name="T61" fmla="*/ 240 h 312"/>
                <a:gd name="T62" fmla="*/ 4 w 408"/>
                <a:gd name="T63" fmla="*/ 284 h 312"/>
                <a:gd name="T64" fmla="*/ 2 w 408"/>
                <a:gd name="T65" fmla="*/ 250 h 312"/>
                <a:gd name="T66" fmla="*/ 18 w 408"/>
                <a:gd name="T67" fmla="*/ 120 h 312"/>
                <a:gd name="T68" fmla="*/ 18 w 408"/>
                <a:gd name="T69" fmla="*/ 108 h 312"/>
                <a:gd name="T70" fmla="*/ 30 w 408"/>
                <a:gd name="T71" fmla="*/ 88 h 312"/>
                <a:gd name="T72" fmla="*/ 178 w 408"/>
                <a:gd name="T73" fmla="*/ 76 h 312"/>
                <a:gd name="T74" fmla="*/ 316 w 408"/>
                <a:gd name="T75" fmla="*/ 108 h 312"/>
                <a:gd name="T76" fmla="*/ 292 w 408"/>
                <a:gd name="T77" fmla="*/ 2 h 312"/>
                <a:gd name="T78" fmla="*/ 324 w 408"/>
                <a:gd name="T79" fmla="*/ 108 h 312"/>
                <a:gd name="T80" fmla="*/ 396 w 408"/>
                <a:gd name="T81" fmla="*/ 134 h 312"/>
                <a:gd name="T82" fmla="*/ 406 w 408"/>
                <a:gd name="T83" fmla="*/ 170 h 312"/>
                <a:gd name="T84" fmla="*/ 400 w 408"/>
                <a:gd name="T85" fmla="*/ 232 h 312"/>
                <a:gd name="T86" fmla="*/ 358 w 408"/>
                <a:gd name="T87" fmla="*/ 248 h 312"/>
                <a:gd name="T88" fmla="*/ 274 w 408"/>
                <a:gd name="T89" fmla="*/ 284 h 312"/>
                <a:gd name="T90" fmla="*/ 198 w 408"/>
                <a:gd name="T91" fmla="*/ 302 h 312"/>
                <a:gd name="T92" fmla="*/ 24 w 408"/>
                <a:gd name="T93" fmla="*/ 308 h 312"/>
                <a:gd name="T94" fmla="*/ 4 w 408"/>
                <a:gd name="T95" fmla="*/ 284 h 312"/>
                <a:gd name="T96" fmla="*/ 386 w 408"/>
                <a:gd name="T97" fmla="*/ 156 h 312"/>
                <a:gd name="T98" fmla="*/ 362 w 408"/>
                <a:gd name="T99" fmla="*/ 200 h 312"/>
                <a:gd name="T100" fmla="*/ 170 w 408"/>
                <a:gd name="T101" fmla="*/ 118 h 312"/>
                <a:gd name="T102" fmla="*/ 144 w 408"/>
                <a:gd name="T103" fmla="*/ 242 h 312"/>
                <a:gd name="T104" fmla="*/ 164 w 408"/>
                <a:gd name="T105" fmla="*/ 104 h 312"/>
                <a:gd name="T106" fmla="*/ 156 w 408"/>
                <a:gd name="T107" fmla="*/ 92 h 312"/>
                <a:gd name="T108" fmla="*/ 36 w 408"/>
                <a:gd name="T109" fmla="*/ 102 h 312"/>
                <a:gd name="T110" fmla="*/ 14 w 408"/>
                <a:gd name="T111" fmla="*/ 200 h 312"/>
                <a:gd name="T112" fmla="*/ 26 w 408"/>
                <a:gd name="T113" fmla="*/ 180 h 312"/>
                <a:gd name="T114" fmla="*/ 146 w 408"/>
                <a:gd name="T115" fmla="*/ 18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08" h="312">
                  <a:moveTo>
                    <a:pt x="340" y="142"/>
                  </a:moveTo>
                  <a:lnTo>
                    <a:pt x="340" y="142"/>
                  </a:lnTo>
                  <a:lnTo>
                    <a:pt x="344" y="186"/>
                  </a:lnTo>
                  <a:lnTo>
                    <a:pt x="344" y="220"/>
                  </a:lnTo>
                  <a:lnTo>
                    <a:pt x="344" y="232"/>
                  </a:lnTo>
                  <a:lnTo>
                    <a:pt x="342" y="238"/>
                  </a:lnTo>
                  <a:lnTo>
                    <a:pt x="346" y="236"/>
                  </a:lnTo>
                  <a:lnTo>
                    <a:pt x="346" y="236"/>
                  </a:lnTo>
                  <a:lnTo>
                    <a:pt x="348" y="194"/>
                  </a:lnTo>
                  <a:lnTo>
                    <a:pt x="348" y="162"/>
                  </a:lnTo>
                  <a:lnTo>
                    <a:pt x="348" y="150"/>
                  </a:lnTo>
                  <a:lnTo>
                    <a:pt x="346" y="142"/>
                  </a:lnTo>
                  <a:lnTo>
                    <a:pt x="340" y="142"/>
                  </a:lnTo>
                  <a:close/>
                  <a:moveTo>
                    <a:pt x="338" y="140"/>
                  </a:moveTo>
                  <a:lnTo>
                    <a:pt x="332" y="140"/>
                  </a:lnTo>
                  <a:lnTo>
                    <a:pt x="332" y="140"/>
                  </a:lnTo>
                  <a:lnTo>
                    <a:pt x="336" y="190"/>
                  </a:lnTo>
                  <a:lnTo>
                    <a:pt x="336" y="224"/>
                  </a:lnTo>
                  <a:lnTo>
                    <a:pt x="336" y="236"/>
                  </a:lnTo>
                  <a:lnTo>
                    <a:pt x="334" y="240"/>
                  </a:lnTo>
                  <a:lnTo>
                    <a:pt x="340" y="240"/>
                  </a:lnTo>
                  <a:lnTo>
                    <a:pt x="340" y="240"/>
                  </a:lnTo>
                  <a:lnTo>
                    <a:pt x="342" y="210"/>
                  </a:lnTo>
                  <a:lnTo>
                    <a:pt x="342" y="178"/>
                  </a:lnTo>
                  <a:lnTo>
                    <a:pt x="338" y="140"/>
                  </a:lnTo>
                  <a:lnTo>
                    <a:pt x="338" y="140"/>
                  </a:lnTo>
                  <a:close/>
                  <a:moveTo>
                    <a:pt x="318" y="138"/>
                  </a:moveTo>
                  <a:lnTo>
                    <a:pt x="318" y="138"/>
                  </a:lnTo>
                  <a:lnTo>
                    <a:pt x="320" y="176"/>
                  </a:lnTo>
                  <a:lnTo>
                    <a:pt x="322" y="204"/>
                  </a:lnTo>
                  <a:lnTo>
                    <a:pt x="320" y="218"/>
                  </a:lnTo>
                  <a:lnTo>
                    <a:pt x="334" y="214"/>
                  </a:lnTo>
                  <a:lnTo>
                    <a:pt x="334" y="214"/>
                  </a:lnTo>
                  <a:lnTo>
                    <a:pt x="334" y="178"/>
                  </a:lnTo>
                  <a:lnTo>
                    <a:pt x="332" y="152"/>
                  </a:lnTo>
                  <a:lnTo>
                    <a:pt x="332" y="144"/>
                  </a:lnTo>
                  <a:lnTo>
                    <a:pt x="330" y="140"/>
                  </a:lnTo>
                  <a:lnTo>
                    <a:pt x="318" y="138"/>
                  </a:lnTo>
                  <a:close/>
                  <a:moveTo>
                    <a:pt x="308" y="136"/>
                  </a:moveTo>
                  <a:lnTo>
                    <a:pt x="308" y="136"/>
                  </a:lnTo>
                  <a:lnTo>
                    <a:pt x="310" y="190"/>
                  </a:lnTo>
                  <a:lnTo>
                    <a:pt x="310" y="228"/>
                  </a:lnTo>
                  <a:lnTo>
                    <a:pt x="310" y="242"/>
                  </a:lnTo>
                  <a:lnTo>
                    <a:pt x="308" y="250"/>
                  </a:lnTo>
                  <a:lnTo>
                    <a:pt x="314" y="248"/>
                  </a:lnTo>
                  <a:lnTo>
                    <a:pt x="314" y="248"/>
                  </a:lnTo>
                  <a:lnTo>
                    <a:pt x="316" y="194"/>
                  </a:lnTo>
                  <a:lnTo>
                    <a:pt x="316" y="156"/>
                  </a:lnTo>
                  <a:lnTo>
                    <a:pt x="316" y="142"/>
                  </a:lnTo>
                  <a:lnTo>
                    <a:pt x="314" y="136"/>
                  </a:lnTo>
                  <a:lnTo>
                    <a:pt x="308" y="136"/>
                  </a:lnTo>
                  <a:close/>
                  <a:moveTo>
                    <a:pt x="304" y="40"/>
                  </a:moveTo>
                  <a:lnTo>
                    <a:pt x="324" y="38"/>
                  </a:lnTo>
                  <a:lnTo>
                    <a:pt x="346" y="4"/>
                  </a:lnTo>
                  <a:lnTo>
                    <a:pt x="304" y="4"/>
                  </a:lnTo>
                  <a:lnTo>
                    <a:pt x="304" y="40"/>
                  </a:lnTo>
                  <a:close/>
                  <a:moveTo>
                    <a:pt x="324" y="40"/>
                  </a:moveTo>
                  <a:lnTo>
                    <a:pt x="304" y="42"/>
                  </a:lnTo>
                  <a:lnTo>
                    <a:pt x="304" y="52"/>
                  </a:lnTo>
                  <a:lnTo>
                    <a:pt x="316" y="52"/>
                  </a:lnTo>
                  <a:lnTo>
                    <a:pt x="324" y="40"/>
                  </a:lnTo>
                  <a:close/>
                  <a:moveTo>
                    <a:pt x="298" y="134"/>
                  </a:moveTo>
                  <a:lnTo>
                    <a:pt x="298" y="134"/>
                  </a:lnTo>
                  <a:lnTo>
                    <a:pt x="302" y="194"/>
                  </a:lnTo>
                  <a:lnTo>
                    <a:pt x="302" y="230"/>
                  </a:lnTo>
                  <a:lnTo>
                    <a:pt x="300" y="248"/>
                  </a:lnTo>
                  <a:lnTo>
                    <a:pt x="298" y="252"/>
                  </a:lnTo>
                  <a:lnTo>
                    <a:pt x="306" y="250"/>
                  </a:lnTo>
                  <a:lnTo>
                    <a:pt x="306" y="250"/>
                  </a:lnTo>
                  <a:lnTo>
                    <a:pt x="308" y="216"/>
                  </a:lnTo>
                  <a:lnTo>
                    <a:pt x="308" y="188"/>
                  </a:lnTo>
                  <a:lnTo>
                    <a:pt x="308" y="188"/>
                  </a:lnTo>
                  <a:lnTo>
                    <a:pt x="308" y="160"/>
                  </a:lnTo>
                  <a:lnTo>
                    <a:pt x="306" y="134"/>
                  </a:lnTo>
                  <a:lnTo>
                    <a:pt x="298" y="134"/>
                  </a:lnTo>
                  <a:close/>
                  <a:moveTo>
                    <a:pt x="276" y="130"/>
                  </a:moveTo>
                  <a:lnTo>
                    <a:pt x="276" y="130"/>
                  </a:lnTo>
                  <a:lnTo>
                    <a:pt x="278" y="176"/>
                  </a:lnTo>
                  <a:lnTo>
                    <a:pt x="280" y="208"/>
                  </a:lnTo>
                  <a:lnTo>
                    <a:pt x="280" y="226"/>
                  </a:lnTo>
                  <a:lnTo>
                    <a:pt x="298" y="222"/>
                  </a:lnTo>
                  <a:lnTo>
                    <a:pt x="298" y="222"/>
                  </a:lnTo>
                  <a:lnTo>
                    <a:pt x="298" y="178"/>
                  </a:lnTo>
                  <a:lnTo>
                    <a:pt x="296" y="148"/>
                  </a:lnTo>
                  <a:lnTo>
                    <a:pt x="296" y="138"/>
                  </a:lnTo>
                  <a:lnTo>
                    <a:pt x="294" y="132"/>
                  </a:lnTo>
                  <a:lnTo>
                    <a:pt x="276" y="130"/>
                  </a:lnTo>
                  <a:close/>
                  <a:moveTo>
                    <a:pt x="250" y="126"/>
                  </a:moveTo>
                  <a:lnTo>
                    <a:pt x="246" y="126"/>
                  </a:lnTo>
                  <a:lnTo>
                    <a:pt x="246" y="126"/>
                  </a:lnTo>
                  <a:lnTo>
                    <a:pt x="246" y="126"/>
                  </a:lnTo>
                  <a:lnTo>
                    <a:pt x="228" y="122"/>
                  </a:lnTo>
                  <a:lnTo>
                    <a:pt x="228" y="122"/>
                  </a:lnTo>
                  <a:lnTo>
                    <a:pt x="232" y="138"/>
                  </a:lnTo>
                  <a:lnTo>
                    <a:pt x="234" y="160"/>
                  </a:lnTo>
                  <a:lnTo>
                    <a:pt x="234" y="210"/>
                  </a:lnTo>
                  <a:lnTo>
                    <a:pt x="232" y="254"/>
                  </a:lnTo>
                  <a:lnTo>
                    <a:pt x="232" y="274"/>
                  </a:lnTo>
                  <a:lnTo>
                    <a:pt x="246" y="270"/>
                  </a:lnTo>
                  <a:lnTo>
                    <a:pt x="246" y="270"/>
                  </a:lnTo>
                  <a:lnTo>
                    <a:pt x="250" y="246"/>
                  </a:lnTo>
                  <a:lnTo>
                    <a:pt x="250" y="216"/>
                  </a:lnTo>
                  <a:lnTo>
                    <a:pt x="254" y="216"/>
                  </a:lnTo>
                  <a:lnTo>
                    <a:pt x="254" y="216"/>
                  </a:lnTo>
                  <a:lnTo>
                    <a:pt x="254" y="230"/>
                  </a:lnTo>
                  <a:lnTo>
                    <a:pt x="278" y="226"/>
                  </a:lnTo>
                  <a:lnTo>
                    <a:pt x="278" y="226"/>
                  </a:lnTo>
                  <a:lnTo>
                    <a:pt x="278" y="206"/>
                  </a:lnTo>
                  <a:lnTo>
                    <a:pt x="276" y="172"/>
                  </a:lnTo>
                  <a:lnTo>
                    <a:pt x="274" y="130"/>
                  </a:lnTo>
                  <a:lnTo>
                    <a:pt x="250" y="126"/>
                  </a:lnTo>
                  <a:close/>
                  <a:moveTo>
                    <a:pt x="118" y="262"/>
                  </a:moveTo>
                  <a:lnTo>
                    <a:pt x="118" y="262"/>
                  </a:lnTo>
                  <a:lnTo>
                    <a:pt x="124" y="260"/>
                  </a:lnTo>
                  <a:lnTo>
                    <a:pt x="126" y="258"/>
                  </a:lnTo>
                  <a:lnTo>
                    <a:pt x="126" y="254"/>
                  </a:lnTo>
                  <a:lnTo>
                    <a:pt x="126" y="254"/>
                  </a:lnTo>
                  <a:lnTo>
                    <a:pt x="126" y="252"/>
                  </a:lnTo>
                  <a:lnTo>
                    <a:pt x="124" y="250"/>
                  </a:lnTo>
                  <a:lnTo>
                    <a:pt x="118" y="248"/>
                  </a:lnTo>
                  <a:lnTo>
                    <a:pt x="118" y="248"/>
                  </a:lnTo>
                  <a:lnTo>
                    <a:pt x="112" y="250"/>
                  </a:lnTo>
                  <a:lnTo>
                    <a:pt x="110" y="252"/>
                  </a:lnTo>
                  <a:lnTo>
                    <a:pt x="108" y="254"/>
                  </a:lnTo>
                  <a:lnTo>
                    <a:pt x="108" y="254"/>
                  </a:lnTo>
                  <a:lnTo>
                    <a:pt x="110" y="258"/>
                  </a:lnTo>
                  <a:lnTo>
                    <a:pt x="112" y="260"/>
                  </a:lnTo>
                  <a:lnTo>
                    <a:pt x="118" y="262"/>
                  </a:lnTo>
                  <a:lnTo>
                    <a:pt x="118" y="262"/>
                  </a:lnTo>
                  <a:close/>
                  <a:moveTo>
                    <a:pt x="18" y="262"/>
                  </a:moveTo>
                  <a:lnTo>
                    <a:pt x="18" y="262"/>
                  </a:lnTo>
                  <a:lnTo>
                    <a:pt x="26" y="260"/>
                  </a:lnTo>
                  <a:lnTo>
                    <a:pt x="28" y="258"/>
                  </a:lnTo>
                  <a:lnTo>
                    <a:pt x="28" y="254"/>
                  </a:lnTo>
                  <a:lnTo>
                    <a:pt x="28" y="254"/>
                  </a:lnTo>
                  <a:lnTo>
                    <a:pt x="28" y="252"/>
                  </a:lnTo>
                  <a:lnTo>
                    <a:pt x="26" y="250"/>
                  </a:lnTo>
                  <a:lnTo>
                    <a:pt x="18" y="248"/>
                  </a:lnTo>
                  <a:lnTo>
                    <a:pt x="18" y="248"/>
                  </a:lnTo>
                  <a:lnTo>
                    <a:pt x="12" y="250"/>
                  </a:lnTo>
                  <a:lnTo>
                    <a:pt x="10" y="252"/>
                  </a:lnTo>
                  <a:lnTo>
                    <a:pt x="10" y="254"/>
                  </a:lnTo>
                  <a:lnTo>
                    <a:pt x="10" y="254"/>
                  </a:lnTo>
                  <a:lnTo>
                    <a:pt x="10" y="258"/>
                  </a:lnTo>
                  <a:lnTo>
                    <a:pt x="12" y="260"/>
                  </a:lnTo>
                  <a:lnTo>
                    <a:pt x="18" y="262"/>
                  </a:lnTo>
                  <a:lnTo>
                    <a:pt x="18" y="262"/>
                  </a:lnTo>
                  <a:close/>
                  <a:moveTo>
                    <a:pt x="22" y="212"/>
                  </a:moveTo>
                  <a:lnTo>
                    <a:pt x="22" y="212"/>
                  </a:lnTo>
                  <a:lnTo>
                    <a:pt x="16" y="234"/>
                  </a:lnTo>
                  <a:lnTo>
                    <a:pt x="14" y="234"/>
                  </a:lnTo>
                  <a:lnTo>
                    <a:pt x="14" y="230"/>
                  </a:lnTo>
                  <a:lnTo>
                    <a:pt x="18" y="210"/>
                  </a:lnTo>
                  <a:lnTo>
                    <a:pt x="14" y="204"/>
                  </a:lnTo>
                  <a:lnTo>
                    <a:pt x="8" y="240"/>
                  </a:lnTo>
                  <a:lnTo>
                    <a:pt x="8" y="242"/>
                  </a:lnTo>
                  <a:lnTo>
                    <a:pt x="52" y="242"/>
                  </a:lnTo>
                  <a:lnTo>
                    <a:pt x="22" y="212"/>
                  </a:lnTo>
                  <a:close/>
                  <a:moveTo>
                    <a:pt x="4" y="284"/>
                  </a:moveTo>
                  <a:lnTo>
                    <a:pt x="4" y="284"/>
                  </a:lnTo>
                  <a:lnTo>
                    <a:pt x="4" y="284"/>
                  </a:lnTo>
                  <a:lnTo>
                    <a:pt x="2" y="282"/>
                  </a:lnTo>
                  <a:lnTo>
                    <a:pt x="0" y="278"/>
                  </a:lnTo>
                  <a:lnTo>
                    <a:pt x="0" y="268"/>
                  </a:lnTo>
                  <a:lnTo>
                    <a:pt x="2" y="250"/>
                  </a:lnTo>
                  <a:lnTo>
                    <a:pt x="4" y="220"/>
                  </a:lnTo>
                  <a:lnTo>
                    <a:pt x="12" y="178"/>
                  </a:lnTo>
                  <a:lnTo>
                    <a:pt x="22" y="122"/>
                  </a:lnTo>
                  <a:lnTo>
                    <a:pt x="22" y="122"/>
                  </a:lnTo>
                  <a:lnTo>
                    <a:pt x="18" y="120"/>
                  </a:lnTo>
                  <a:lnTo>
                    <a:pt x="16" y="118"/>
                  </a:lnTo>
                  <a:lnTo>
                    <a:pt x="14" y="114"/>
                  </a:lnTo>
                  <a:lnTo>
                    <a:pt x="14" y="114"/>
                  </a:lnTo>
                  <a:lnTo>
                    <a:pt x="16" y="110"/>
                  </a:lnTo>
                  <a:lnTo>
                    <a:pt x="18" y="108"/>
                  </a:lnTo>
                  <a:lnTo>
                    <a:pt x="22" y="106"/>
                  </a:lnTo>
                  <a:lnTo>
                    <a:pt x="22" y="106"/>
                  </a:lnTo>
                  <a:lnTo>
                    <a:pt x="24" y="100"/>
                  </a:lnTo>
                  <a:lnTo>
                    <a:pt x="26" y="94"/>
                  </a:lnTo>
                  <a:lnTo>
                    <a:pt x="30" y="88"/>
                  </a:lnTo>
                  <a:lnTo>
                    <a:pt x="36" y="82"/>
                  </a:lnTo>
                  <a:lnTo>
                    <a:pt x="44" y="76"/>
                  </a:lnTo>
                  <a:lnTo>
                    <a:pt x="54" y="74"/>
                  </a:lnTo>
                  <a:lnTo>
                    <a:pt x="68" y="74"/>
                  </a:lnTo>
                  <a:lnTo>
                    <a:pt x="178" y="76"/>
                  </a:lnTo>
                  <a:lnTo>
                    <a:pt x="178" y="76"/>
                  </a:lnTo>
                  <a:lnTo>
                    <a:pt x="200" y="78"/>
                  </a:lnTo>
                  <a:lnTo>
                    <a:pt x="216" y="82"/>
                  </a:lnTo>
                  <a:lnTo>
                    <a:pt x="228" y="86"/>
                  </a:lnTo>
                  <a:lnTo>
                    <a:pt x="316" y="108"/>
                  </a:lnTo>
                  <a:lnTo>
                    <a:pt x="306" y="58"/>
                  </a:lnTo>
                  <a:lnTo>
                    <a:pt x="300" y="58"/>
                  </a:lnTo>
                  <a:lnTo>
                    <a:pt x="300" y="4"/>
                  </a:lnTo>
                  <a:lnTo>
                    <a:pt x="294" y="4"/>
                  </a:lnTo>
                  <a:lnTo>
                    <a:pt x="292" y="2"/>
                  </a:lnTo>
                  <a:lnTo>
                    <a:pt x="356" y="0"/>
                  </a:lnTo>
                  <a:lnTo>
                    <a:pt x="352" y="4"/>
                  </a:lnTo>
                  <a:lnTo>
                    <a:pt x="348" y="4"/>
                  </a:lnTo>
                  <a:lnTo>
                    <a:pt x="314" y="58"/>
                  </a:lnTo>
                  <a:lnTo>
                    <a:pt x="324" y="108"/>
                  </a:lnTo>
                  <a:lnTo>
                    <a:pt x="378" y="122"/>
                  </a:lnTo>
                  <a:lnTo>
                    <a:pt x="378" y="122"/>
                  </a:lnTo>
                  <a:lnTo>
                    <a:pt x="382" y="124"/>
                  </a:lnTo>
                  <a:lnTo>
                    <a:pt x="390" y="130"/>
                  </a:lnTo>
                  <a:lnTo>
                    <a:pt x="396" y="134"/>
                  </a:lnTo>
                  <a:lnTo>
                    <a:pt x="400" y="140"/>
                  </a:lnTo>
                  <a:lnTo>
                    <a:pt x="404" y="150"/>
                  </a:lnTo>
                  <a:lnTo>
                    <a:pt x="406" y="160"/>
                  </a:lnTo>
                  <a:lnTo>
                    <a:pt x="406" y="160"/>
                  </a:lnTo>
                  <a:lnTo>
                    <a:pt x="406" y="170"/>
                  </a:lnTo>
                  <a:lnTo>
                    <a:pt x="408" y="194"/>
                  </a:lnTo>
                  <a:lnTo>
                    <a:pt x="408" y="208"/>
                  </a:lnTo>
                  <a:lnTo>
                    <a:pt x="406" y="220"/>
                  </a:lnTo>
                  <a:lnTo>
                    <a:pt x="402" y="228"/>
                  </a:lnTo>
                  <a:lnTo>
                    <a:pt x="400" y="232"/>
                  </a:lnTo>
                  <a:lnTo>
                    <a:pt x="396" y="234"/>
                  </a:lnTo>
                  <a:lnTo>
                    <a:pt x="384" y="240"/>
                  </a:lnTo>
                  <a:lnTo>
                    <a:pt x="384" y="240"/>
                  </a:lnTo>
                  <a:lnTo>
                    <a:pt x="370" y="244"/>
                  </a:lnTo>
                  <a:lnTo>
                    <a:pt x="358" y="248"/>
                  </a:lnTo>
                  <a:lnTo>
                    <a:pt x="348" y="248"/>
                  </a:lnTo>
                  <a:lnTo>
                    <a:pt x="288" y="272"/>
                  </a:lnTo>
                  <a:lnTo>
                    <a:pt x="288" y="272"/>
                  </a:lnTo>
                  <a:lnTo>
                    <a:pt x="284" y="276"/>
                  </a:lnTo>
                  <a:lnTo>
                    <a:pt x="274" y="284"/>
                  </a:lnTo>
                  <a:lnTo>
                    <a:pt x="260" y="290"/>
                  </a:lnTo>
                  <a:lnTo>
                    <a:pt x="252" y="292"/>
                  </a:lnTo>
                  <a:lnTo>
                    <a:pt x="244" y="290"/>
                  </a:lnTo>
                  <a:lnTo>
                    <a:pt x="244" y="290"/>
                  </a:lnTo>
                  <a:lnTo>
                    <a:pt x="198" y="302"/>
                  </a:lnTo>
                  <a:lnTo>
                    <a:pt x="154" y="310"/>
                  </a:lnTo>
                  <a:lnTo>
                    <a:pt x="134" y="312"/>
                  </a:lnTo>
                  <a:lnTo>
                    <a:pt x="114" y="312"/>
                  </a:lnTo>
                  <a:lnTo>
                    <a:pt x="24" y="308"/>
                  </a:lnTo>
                  <a:lnTo>
                    <a:pt x="24" y="308"/>
                  </a:lnTo>
                  <a:lnTo>
                    <a:pt x="22" y="308"/>
                  </a:lnTo>
                  <a:lnTo>
                    <a:pt x="16" y="306"/>
                  </a:lnTo>
                  <a:lnTo>
                    <a:pt x="10" y="298"/>
                  </a:lnTo>
                  <a:lnTo>
                    <a:pt x="6" y="292"/>
                  </a:lnTo>
                  <a:lnTo>
                    <a:pt x="4" y="284"/>
                  </a:lnTo>
                  <a:lnTo>
                    <a:pt x="4" y="284"/>
                  </a:lnTo>
                  <a:close/>
                  <a:moveTo>
                    <a:pt x="386" y="206"/>
                  </a:moveTo>
                  <a:lnTo>
                    <a:pt x="386" y="206"/>
                  </a:lnTo>
                  <a:lnTo>
                    <a:pt x="386" y="178"/>
                  </a:lnTo>
                  <a:lnTo>
                    <a:pt x="386" y="156"/>
                  </a:lnTo>
                  <a:lnTo>
                    <a:pt x="384" y="146"/>
                  </a:lnTo>
                  <a:lnTo>
                    <a:pt x="358" y="144"/>
                  </a:lnTo>
                  <a:lnTo>
                    <a:pt x="358" y="144"/>
                  </a:lnTo>
                  <a:lnTo>
                    <a:pt x="360" y="176"/>
                  </a:lnTo>
                  <a:lnTo>
                    <a:pt x="362" y="200"/>
                  </a:lnTo>
                  <a:lnTo>
                    <a:pt x="362" y="210"/>
                  </a:lnTo>
                  <a:lnTo>
                    <a:pt x="386" y="206"/>
                  </a:lnTo>
                  <a:close/>
                  <a:moveTo>
                    <a:pt x="220" y="192"/>
                  </a:moveTo>
                  <a:lnTo>
                    <a:pt x="218" y="122"/>
                  </a:lnTo>
                  <a:lnTo>
                    <a:pt x="170" y="118"/>
                  </a:lnTo>
                  <a:lnTo>
                    <a:pt x="170" y="118"/>
                  </a:lnTo>
                  <a:lnTo>
                    <a:pt x="166" y="128"/>
                  </a:lnTo>
                  <a:lnTo>
                    <a:pt x="162" y="144"/>
                  </a:lnTo>
                  <a:lnTo>
                    <a:pt x="154" y="186"/>
                  </a:lnTo>
                  <a:lnTo>
                    <a:pt x="144" y="242"/>
                  </a:lnTo>
                  <a:lnTo>
                    <a:pt x="206" y="238"/>
                  </a:lnTo>
                  <a:lnTo>
                    <a:pt x="220" y="192"/>
                  </a:lnTo>
                  <a:close/>
                  <a:moveTo>
                    <a:pt x="164" y="104"/>
                  </a:moveTo>
                  <a:lnTo>
                    <a:pt x="164" y="104"/>
                  </a:lnTo>
                  <a:lnTo>
                    <a:pt x="164" y="104"/>
                  </a:lnTo>
                  <a:lnTo>
                    <a:pt x="166" y="100"/>
                  </a:lnTo>
                  <a:lnTo>
                    <a:pt x="166" y="98"/>
                  </a:lnTo>
                  <a:lnTo>
                    <a:pt x="164" y="96"/>
                  </a:lnTo>
                  <a:lnTo>
                    <a:pt x="162" y="94"/>
                  </a:lnTo>
                  <a:lnTo>
                    <a:pt x="156" y="92"/>
                  </a:lnTo>
                  <a:lnTo>
                    <a:pt x="50" y="94"/>
                  </a:lnTo>
                  <a:lnTo>
                    <a:pt x="50" y="94"/>
                  </a:lnTo>
                  <a:lnTo>
                    <a:pt x="42" y="96"/>
                  </a:lnTo>
                  <a:lnTo>
                    <a:pt x="38" y="100"/>
                  </a:lnTo>
                  <a:lnTo>
                    <a:pt x="36" y="102"/>
                  </a:lnTo>
                  <a:lnTo>
                    <a:pt x="36" y="104"/>
                  </a:lnTo>
                  <a:lnTo>
                    <a:pt x="36" y="104"/>
                  </a:lnTo>
                  <a:lnTo>
                    <a:pt x="26" y="146"/>
                  </a:lnTo>
                  <a:lnTo>
                    <a:pt x="18" y="178"/>
                  </a:lnTo>
                  <a:lnTo>
                    <a:pt x="14" y="200"/>
                  </a:lnTo>
                  <a:lnTo>
                    <a:pt x="20" y="200"/>
                  </a:lnTo>
                  <a:lnTo>
                    <a:pt x="20" y="200"/>
                  </a:lnTo>
                  <a:lnTo>
                    <a:pt x="24" y="182"/>
                  </a:lnTo>
                  <a:lnTo>
                    <a:pt x="26" y="178"/>
                  </a:lnTo>
                  <a:lnTo>
                    <a:pt x="26" y="180"/>
                  </a:lnTo>
                  <a:lnTo>
                    <a:pt x="24" y="202"/>
                  </a:lnTo>
                  <a:lnTo>
                    <a:pt x="62" y="242"/>
                  </a:lnTo>
                  <a:lnTo>
                    <a:pt x="132" y="244"/>
                  </a:lnTo>
                  <a:lnTo>
                    <a:pt x="132" y="244"/>
                  </a:lnTo>
                  <a:lnTo>
                    <a:pt x="146" y="180"/>
                  </a:lnTo>
                  <a:lnTo>
                    <a:pt x="156" y="132"/>
                  </a:lnTo>
                  <a:lnTo>
                    <a:pt x="164" y="104"/>
                  </a:lnTo>
                  <a:lnTo>
                    <a:pt x="164"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32" name="Freeform 56"/>
            <p:cNvSpPr>
              <a:spLocks noEditPoints="1"/>
            </p:cNvSpPr>
            <p:nvPr/>
          </p:nvSpPr>
          <p:spPr bwMode="auto">
            <a:xfrm>
              <a:off x="9091810" y="5921052"/>
              <a:ext cx="1044575" cy="492125"/>
            </a:xfrm>
            <a:custGeom>
              <a:avLst/>
              <a:gdLst>
                <a:gd name="T0" fmla="*/ 500 w 658"/>
                <a:gd name="T1" fmla="*/ 52 h 310"/>
                <a:gd name="T2" fmla="*/ 514 w 658"/>
                <a:gd name="T3" fmla="*/ 42 h 310"/>
                <a:gd name="T4" fmla="*/ 452 w 658"/>
                <a:gd name="T5" fmla="*/ 226 h 310"/>
                <a:gd name="T6" fmla="*/ 456 w 658"/>
                <a:gd name="T7" fmla="*/ 250 h 310"/>
                <a:gd name="T8" fmla="*/ 438 w 658"/>
                <a:gd name="T9" fmla="*/ 242 h 310"/>
                <a:gd name="T10" fmla="*/ 396 w 658"/>
                <a:gd name="T11" fmla="*/ 236 h 310"/>
                <a:gd name="T12" fmla="*/ 350 w 658"/>
                <a:gd name="T13" fmla="*/ 244 h 310"/>
                <a:gd name="T14" fmla="*/ 274 w 658"/>
                <a:gd name="T15" fmla="*/ 306 h 310"/>
                <a:gd name="T16" fmla="*/ 46 w 658"/>
                <a:gd name="T17" fmla="*/ 276 h 310"/>
                <a:gd name="T18" fmla="*/ 132 w 658"/>
                <a:gd name="T19" fmla="*/ 158 h 310"/>
                <a:gd name="T20" fmla="*/ 128 w 658"/>
                <a:gd name="T21" fmla="*/ 146 h 310"/>
                <a:gd name="T22" fmla="*/ 8 w 658"/>
                <a:gd name="T23" fmla="*/ 140 h 310"/>
                <a:gd name="T24" fmla="*/ 16 w 658"/>
                <a:gd name="T25" fmla="*/ 124 h 310"/>
                <a:gd name="T26" fmla="*/ 314 w 658"/>
                <a:gd name="T27" fmla="*/ 134 h 310"/>
                <a:gd name="T28" fmla="*/ 490 w 658"/>
                <a:gd name="T29" fmla="*/ 32 h 310"/>
                <a:gd name="T30" fmla="*/ 598 w 658"/>
                <a:gd name="T31" fmla="*/ 12 h 310"/>
                <a:gd name="T32" fmla="*/ 588 w 658"/>
                <a:gd name="T33" fmla="*/ 78 h 310"/>
                <a:gd name="T34" fmla="*/ 558 w 658"/>
                <a:gd name="T35" fmla="*/ 112 h 310"/>
                <a:gd name="T36" fmla="*/ 566 w 658"/>
                <a:gd name="T37" fmla="*/ 134 h 310"/>
                <a:gd name="T38" fmla="*/ 552 w 658"/>
                <a:gd name="T39" fmla="*/ 116 h 310"/>
                <a:gd name="T40" fmla="*/ 542 w 658"/>
                <a:gd name="T41" fmla="*/ 160 h 310"/>
                <a:gd name="T42" fmla="*/ 596 w 658"/>
                <a:gd name="T43" fmla="*/ 178 h 310"/>
                <a:gd name="T44" fmla="*/ 650 w 658"/>
                <a:gd name="T45" fmla="*/ 220 h 310"/>
                <a:gd name="T46" fmla="*/ 576 w 658"/>
                <a:gd name="T47" fmla="*/ 228 h 310"/>
                <a:gd name="T48" fmla="*/ 514 w 658"/>
                <a:gd name="T49" fmla="*/ 222 h 310"/>
                <a:gd name="T50" fmla="*/ 466 w 658"/>
                <a:gd name="T51" fmla="*/ 222 h 310"/>
                <a:gd name="T52" fmla="*/ 578 w 658"/>
                <a:gd name="T53" fmla="*/ 214 h 310"/>
                <a:gd name="T54" fmla="*/ 562 w 658"/>
                <a:gd name="T55" fmla="*/ 8 h 310"/>
                <a:gd name="T56" fmla="*/ 550 w 658"/>
                <a:gd name="T57" fmla="*/ 14 h 310"/>
                <a:gd name="T58" fmla="*/ 538 w 658"/>
                <a:gd name="T59" fmla="*/ 24 h 310"/>
                <a:gd name="T60" fmla="*/ 492 w 658"/>
                <a:gd name="T61" fmla="*/ 198 h 310"/>
                <a:gd name="T62" fmla="*/ 492 w 658"/>
                <a:gd name="T63" fmla="*/ 50 h 310"/>
                <a:gd name="T64" fmla="*/ 486 w 658"/>
                <a:gd name="T65" fmla="*/ 48 h 310"/>
                <a:gd name="T66" fmla="*/ 480 w 658"/>
                <a:gd name="T67" fmla="*/ 58 h 310"/>
                <a:gd name="T68" fmla="*/ 478 w 658"/>
                <a:gd name="T69" fmla="*/ 58 h 310"/>
                <a:gd name="T70" fmla="*/ 472 w 658"/>
                <a:gd name="T71" fmla="*/ 58 h 310"/>
                <a:gd name="T72" fmla="*/ 466 w 658"/>
                <a:gd name="T73" fmla="*/ 64 h 310"/>
                <a:gd name="T74" fmla="*/ 464 w 658"/>
                <a:gd name="T75" fmla="*/ 68 h 310"/>
                <a:gd name="T76" fmla="*/ 456 w 658"/>
                <a:gd name="T77" fmla="*/ 68 h 310"/>
                <a:gd name="T78" fmla="*/ 446 w 658"/>
                <a:gd name="T79" fmla="*/ 196 h 310"/>
                <a:gd name="T80" fmla="*/ 450 w 658"/>
                <a:gd name="T81" fmla="*/ 76 h 310"/>
                <a:gd name="T82" fmla="*/ 424 w 658"/>
                <a:gd name="T83" fmla="*/ 214 h 310"/>
                <a:gd name="T84" fmla="*/ 444 w 658"/>
                <a:gd name="T85" fmla="*/ 226 h 310"/>
                <a:gd name="T86" fmla="*/ 444 w 658"/>
                <a:gd name="T87" fmla="*/ 82 h 310"/>
                <a:gd name="T88" fmla="*/ 438 w 658"/>
                <a:gd name="T89" fmla="*/ 80 h 310"/>
                <a:gd name="T90" fmla="*/ 434 w 658"/>
                <a:gd name="T91" fmla="*/ 90 h 310"/>
                <a:gd name="T92" fmla="*/ 430 w 658"/>
                <a:gd name="T93" fmla="*/ 90 h 310"/>
                <a:gd name="T94" fmla="*/ 424 w 658"/>
                <a:gd name="T95" fmla="*/ 90 h 310"/>
                <a:gd name="T96" fmla="*/ 420 w 658"/>
                <a:gd name="T97" fmla="*/ 96 h 310"/>
                <a:gd name="T98" fmla="*/ 418 w 658"/>
                <a:gd name="T99" fmla="*/ 100 h 310"/>
                <a:gd name="T100" fmla="*/ 410 w 658"/>
                <a:gd name="T101" fmla="*/ 100 h 310"/>
                <a:gd name="T102" fmla="*/ 406 w 658"/>
                <a:gd name="T103" fmla="*/ 106 h 310"/>
                <a:gd name="T104" fmla="*/ 406 w 658"/>
                <a:gd name="T105" fmla="*/ 110 h 310"/>
                <a:gd name="T106" fmla="*/ 398 w 658"/>
                <a:gd name="T107" fmla="*/ 112 h 310"/>
                <a:gd name="T108" fmla="*/ 390 w 658"/>
                <a:gd name="T109" fmla="*/ 116 h 310"/>
                <a:gd name="T110" fmla="*/ 390 w 658"/>
                <a:gd name="T111" fmla="*/ 120 h 310"/>
                <a:gd name="T112" fmla="*/ 376 w 658"/>
                <a:gd name="T113" fmla="*/ 126 h 310"/>
                <a:gd name="T114" fmla="*/ 268 w 658"/>
                <a:gd name="T115" fmla="*/ 182 h 310"/>
                <a:gd name="T116" fmla="*/ 216 w 658"/>
                <a:gd name="T117" fmla="*/ 170 h 310"/>
                <a:gd name="T118" fmla="*/ 274 w 658"/>
                <a:gd name="T119" fmla="*/ 164 h 310"/>
                <a:gd name="T120" fmla="*/ 202 w 658"/>
                <a:gd name="T121" fmla="*/ 16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8" h="310">
                  <a:moveTo>
                    <a:pt x="522" y="16"/>
                  </a:moveTo>
                  <a:lnTo>
                    <a:pt x="522" y="16"/>
                  </a:lnTo>
                  <a:lnTo>
                    <a:pt x="524" y="16"/>
                  </a:lnTo>
                  <a:lnTo>
                    <a:pt x="522" y="16"/>
                  </a:lnTo>
                  <a:lnTo>
                    <a:pt x="510" y="22"/>
                  </a:lnTo>
                  <a:lnTo>
                    <a:pt x="510" y="22"/>
                  </a:lnTo>
                  <a:lnTo>
                    <a:pt x="504" y="28"/>
                  </a:lnTo>
                  <a:lnTo>
                    <a:pt x="502" y="36"/>
                  </a:lnTo>
                  <a:lnTo>
                    <a:pt x="502" y="36"/>
                  </a:lnTo>
                  <a:lnTo>
                    <a:pt x="500" y="44"/>
                  </a:lnTo>
                  <a:lnTo>
                    <a:pt x="500" y="52"/>
                  </a:lnTo>
                  <a:lnTo>
                    <a:pt x="502" y="58"/>
                  </a:lnTo>
                  <a:lnTo>
                    <a:pt x="502" y="58"/>
                  </a:lnTo>
                  <a:lnTo>
                    <a:pt x="502" y="62"/>
                  </a:lnTo>
                  <a:lnTo>
                    <a:pt x="504" y="62"/>
                  </a:lnTo>
                  <a:lnTo>
                    <a:pt x="504" y="62"/>
                  </a:lnTo>
                  <a:lnTo>
                    <a:pt x="514" y="56"/>
                  </a:lnTo>
                  <a:lnTo>
                    <a:pt x="514" y="56"/>
                  </a:lnTo>
                  <a:lnTo>
                    <a:pt x="516" y="54"/>
                  </a:lnTo>
                  <a:lnTo>
                    <a:pt x="516" y="52"/>
                  </a:lnTo>
                  <a:lnTo>
                    <a:pt x="516" y="52"/>
                  </a:lnTo>
                  <a:lnTo>
                    <a:pt x="514" y="42"/>
                  </a:lnTo>
                  <a:lnTo>
                    <a:pt x="516" y="32"/>
                  </a:lnTo>
                  <a:lnTo>
                    <a:pt x="520" y="24"/>
                  </a:lnTo>
                  <a:lnTo>
                    <a:pt x="522" y="18"/>
                  </a:lnTo>
                  <a:lnTo>
                    <a:pt x="522" y="18"/>
                  </a:lnTo>
                  <a:lnTo>
                    <a:pt x="522" y="16"/>
                  </a:lnTo>
                  <a:lnTo>
                    <a:pt x="522" y="16"/>
                  </a:lnTo>
                  <a:close/>
                  <a:moveTo>
                    <a:pt x="460" y="218"/>
                  </a:moveTo>
                  <a:lnTo>
                    <a:pt x="460" y="218"/>
                  </a:lnTo>
                  <a:lnTo>
                    <a:pt x="456" y="222"/>
                  </a:lnTo>
                  <a:lnTo>
                    <a:pt x="454" y="224"/>
                  </a:lnTo>
                  <a:lnTo>
                    <a:pt x="452" y="226"/>
                  </a:lnTo>
                  <a:lnTo>
                    <a:pt x="452" y="226"/>
                  </a:lnTo>
                  <a:lnTo>
                    <a:pt x="450" y="228"/>
                  </a:lnTo>
                  <a:lnTo>
                    <a:pt x="452" y="234"/>
                  </a:lnTo>
                  <a:lnTo>
                    <a:pt x="452" y="234"/>
                  </a:lnTo>
                  <a:lnTo>
                    <a:pt x="454" y="234"/>
                  </a:lnTo>
                  <a:lnTo>
                    <a:pt x="460" y="236"/>
                  </a:lnTo>
                  <a:lnTo>
                    <a:pt x="460" y="236"/>
                  </a:lnTo>
                  <a:lnTo>
                    <a:pt x="460" y="242"/>
                  </a:lnTo>
                  <a:lnTo>
                    <a:pt x="460" y="246"/>
                  </a:lnTo>
                  <a:lnTo>
                    <a:pt x="456" y="250"/>
                  </a:lnTo>
                  <a:lnTo>
                    <a:pt x="456" y="250"/>
                  </a:lnTo>
                  <a:lnTo>
                    <a:pt x="452" y="256"/>
                  </a:lnTo>
                  <a:lnTo>
                    <a:pt x="448" y="258"/>
                  </a:lnTo>
                  <a:lnTo>
                    <a:pt x="446" y="258"/>
                  </a:lnTo>
                  <a:lnTo>
                    <a:pt x="440" y="256"/>
                  </a:lnTo>
                  <a:lnTo>
                    <a:pt x="440" y="256"/>
                  </a:lnTo>
                  <a:lnTo>
                    <a:pt x="440" y="252"/>
                  </a:lnTo>
                  <a:lnTo>
                    <a:pt x="440" y="248"/>
                  </a:lnTo>
                  <a:lnTo>
                    <a:pt x="442" y="244"/>
                  </a:lnTo>
                  <a:lnTo>
                    <a:pt x="442" y="244"/>
                  </a:lnTo>
                  <a:lnTo>
                    <a:pt x="442" y="242"/>
                  </a:lnTo>
                  <a:lnTo>
                    <a:pt x="438" y="242"/>
                  </a:lnTo>
                  <a:lnTo>
                    <a:pt x="438" y="242"/>
                  </a:lnTo>
                  <a:lnTo>
                    <a:pt x="432" y="246"/>
                  </a:lnTo>
                  <a:lnTo>
                    <a:pt x="428" y="246"/>
                  </a:lnTo>
                  <a:lnTo>
                    <a:pt x="426" y="244"/>
                  </a:lnTo>
                  <a:lnTo>
                    <a:pt x="424" y="242"/>
                  </a:lnTo>
                  <a:lnTo>
                    <a:pt x="424" y="242"/>
                  </a:lnTo>
                  <a:lnTo>
                    <a:pt x="420" y="242"/>
                  </a:lnTo>
                  <a:lnTo>
                    <a:pt x="410" y="244"/>
                  </a:lnTo>
                  <a:lnTo>
                    <a:pt x="404" y="242"/>
                  </a:lnTo>
                  <a:lnTo>
                    <a:pt x="400" y="240"/>
                  </a:lnTo>
                  <a:lnTo>
                    <a:pt x="396" y="236"/>
                  </a:lnTo>
                  <a:lnTo>
                    <a:pt x="394" y="230"/>
                  </a:lnTo>
                  <a:lnTo>
                    <a:pt x="382" y="240"/>
                  </a:lnTo>
                  <a:lnTo>
                    <a:pt x="382" y="240"/>
                  </a:lnTo>
                  <a:lnTo>
                    <a:pt x="378" y="238"/>
                  </a:lnTo>
                  <a:lnTo>
                    <a:pt x="374" y="236"/>
                  </a:lnTo>
                  <a:lnTo>
                    <a:pt x="374" y="236"/>
                  </a:lnTo>
                  <a:lnTo>
                    <a:pt x="368" y="238"/>
                  </a:lnTo>
                  <a:lnTo>
                    <a:pt x="362" y="238"/>
                  </a:lnTo>
                  <a:lnTo>
                    <a:pt x="360" y="238"/>
                  </a:lnTo>
                  <a:lnTo>
                    <a:pt x="360" y="238"/>
                  </a:lnTo>
                  <a:lnTo>
                    <a:pt x="350" y="244"/>
                  </a:lnTo>
                  <a:lnTo>
                    <a:pt x="326" y="260"/>
                  </a:lnTo>
                  <a:lnTo>
                    <a:pt x="296" y="276"/>
                  </a:lnTo>
                  <a:lnTo>
                    <a:pt x="282" y="282"/>
                  </a:lnTo>
                  <a:lnTo>
                    <a:pt x="268" y="286"/>
                  </a:lnTo>
                  <a:lnTo>
                    <a:pt x="268" y="286"/>
                  </a:lnTo>
                  <a:lnTo>
                    <a:pt x="286" y="294"/>
                  </a:lnTo>
                  <a:lnTo>
                    <a:pt x="286" y="294"/>
                  </a:lnTo>
                  <a:lnTo>
                    <a:pt x="286" y="296"/>
                  </a:lnTo>
                  <a:lnTo>
                    <a:pt x="286" y="298"/>
                  </a:lnTo>
                  <a:lnTo>
                    <a:pt x="284" y="300"/>
                  </a:lnTo>
                  <a:lnTo>
                    <a:pt x="274" y="306"/>
                  </a:lnTo>
                  <a:lnTo>
                    <a:pt x="218" y="300"/>
                  </a:lnTo>
                  <a:lnTo>
                    <a:pt x="218" y="300"/>
                  </a:lnTo>
                  <a:lnTo>
                    <a:pt x="186" y="306"/>
                  </a:lnTo>
                  <a:lnTo>
                    <a:pt x="162" y="308"/>
                  </a:lnTo>
                  <a:lnTo>
                    <a:pt x="154" y="310"/>
                  </a:lnTo>
                  <a:lnTo>
                    <a:pt x="150" y="308"/>
                  </a:lnTo>
                  <a:lnTo>
                    <a:pt x="150" y="308"/>
                  </a:lnTo>
                  <a:lnTo>
                    <a:pt x="148" y="302"/>
                  </a:lnTo>
                  <a:lnTo>
                    <a:pt x="148" y="296"/>
                  </a:lnTo>
                  <a:lnTo>
                    <a:pt x="152" y="290"/>
                  </a:lnTo>
                  <a:lnTo>
                    <a:pt x="46" y="276"/>
                  </a:lnTo>
                  <a:lnTo>
                    <a:pt x="46" y="276"/>
                  </a:lnTo>
                  <a:lnTo>
                    <a:pt x="44" y="276"/>
                  </a:lnTo>
                  <a:lnTo>
                    <a:pt x="46" y="274"/>
                  </a:lnTo>
                  <a:lnTo>
                    <a:pt x="46" y="274"/>
                  </a:lnTo>
                  <a:lnTo>
                    <a:pt x="52" y="268"/>
                  </a:lnTo>
                  <a:lnTo>
                    <a:pt x="60" y="266"/>
                  </a:lnTo>
                  <a:lnTo>
                    <a:pt x="70" y="264"/>
                  </a:lnTo>
                  <a:lnTo>
                    <a:pt x="172" y="262"/>
                  </a:lnTo>
                  <a:lnTo>
                    <a:pt x="144" y="160"/>
                  </a:lnTo>
                  <a:lnTo>
                    <a:pt x="132" y="158"/>
                  </a:lnTo>
                  <a:lnTo>
                    <a:pt x="132" y="158"/>
                  </a:lnTo>
                  <a:lnTo>
                    <a:pt x="120" y="168"/>
                  </a:lnTo>
                  <a:lnTo>
                    <a:pt x="116" y="168"/>
                  </a:lnTo>
                  <a:lnTo>
                    <a:pt x="114" y="168"/>
                  </a:lnTo>
                  <a:lnTo>
                    <a:pt x="114" y="166"/>
                  </a:lnTo>
                  <a:lnTo>
                    <a:pt x="118" y="158"/>
                  </a:lnTo>
                  <a:lnTo>
                    <a:pt x="116" y="158"/>
                  </a:lnTo>
                  <a:lnTo>
                    <a:pt x="116" y="156"/>
                  </a:lnTo>
                  <a:lnTo>
                    <a:pt x="90" y="152"/>
                  </a:lnTo>
                  <a:lnTo>
                    <a:pt x="96" y="144"/>
                  </a:lnTo>
                  <a:lnTo>
                    <a:pt x="128" y="148"/>
                  </a:lnTo>
                  <a:lnTo>
                    <a:pt x="128" y="146"/>
                  </a:lnTo>
                  <a:lnTo>
                    <a:pt x="96" y="142"/>
                  </a:lnTo>
                  <a:lnTo>
                    <a:pt x="96" y="142"/>
                  </a:lnTo>
                  <a:lnTo>
                    <a:pt x="94" y="144"/>
                  </a:lnTo>
                  <a:lnTo>
                    <a:pt x="94" y="144"/>
                  </a:lnTo>
                  <a:lnTo>
                    <a:pt x="92" y="144"/>
                  </a:lnTo>
                  <a:lnTo>
                    <a:pt x="88" y="144"/>
                  </a:lnTo>
                  <a:lnTo>
                    <a:pt x="12" y="132"/>
                  </a:lnTo>
                  <a:lnTo>
                    <a:pt x="12" y="132"/>
                  </a:lnTo>
                  <a:lnTo>
                    <a:pt x="10" y="134"/>
                  </a:lnTo>
                  <a:lnTo>
                    <a:pt x="8" y="138"/>
                  </a:lnTo>
                  <a:lnTo>
                    <a:pt x="8" y="140"/>
                  </a:lnTo>
                  <a:lnTo>
                    <a:pt x="4" y="140"/>
                  </a:lnTo>
                  <a:lnTo>
                    <a:pt x="4" y="140"/>
                  </a:lnTo>
                  <a:lnTo>
                    <a:pt x="6" y="134"/>
                  </a:lnTo>
                  <a:lnTo>
                    <a:pt x="4" y="130"/>
                  </a:lnTo>
                  <a:lnTo>
                    <a:pt x="0" y="126"/>
                  </a:lnTo>
                  <a:lnTo>
                    <a:pt x="0" y="126"/>
                  </a:lnTo>
                  <a:lnTo>
                    <a:pt x="0" y="124"/>
                  </a:lnTo>
                  <a:lnTo>
                    <a:pt x="0" y="124"/>
                  </a:lnTo>
                  <a:lnTo>
                    <a:pt x="2" y="124"/>
                  </a:lnTo>
                  <a:lnTo>
                    <a:pt x="16" y="124"/>
                  </a:lnTo>
                  <a:lnTo>
                    <a:pt x="16" y="124"/>
                  </a:lnTo>
                  <a:lnTo>
                    <a:pt x="26" y="120"/>
                  </a:lnTo>
                  <a:lnTo>
                    <a:pt x="36" y="118"/>
                  </a:lnTo>
                  <a:lnTo>
                    <a:pt x="42" y="120"/>
                  </a:lnTo>
                  <a:lnTo>
                    <a:pt x="42" y="120"/>
                  </a:lnTo>
                  <a:lnTo>
                    <a:pt x="114" y="126"/>
                  </a:lnTo>
                  <a:lnTo>
                    <a:pt x="220" y="132"/>
                  </a:lnTo>
                  <a:lnTo>
                    <a:pt x="302" y="134"/>
                  </a:lnTo>
                  <a:lnTo>
                    <a:pt x="302" y="134"/>
                  </a:lnTo>
                  <a:lnTo>
                    <a:pt x="306" y="134"/>
                  </a:lnTo>
                  <a:lnTo>
                    <a:pt x="314" y="134"/>
                  </a:lnTo>
                  <a:lnTo>
                    <a:pt x="314" y="134"/>
                  </a:lnTo>
                  <a:lnTo>
                    <a:pt x="322" y="130"/>
                  </a:lnTo>
                  <a:lnTo>
                    <a:pt x="338" y="120"/>
                  </a:lnTo>
                  <a:lnTo>
                    <a:pt x="346" y="116"/>
                  </a:lnTo>
                  <a:lnTo>
                    <a:pt x="356" y="114"/>
                  </a:lnTo>
                  <a:lnTo>
                    <a:pt x="364" y="116"/>
                  </a:lnTo>
                  <a:lnTo>
                    <a:pt x="370" y="120"/>
                  </a:lnTo>
                  <a:lnTo>
                    <a:pt x="370" y="120"/>
                  </a:lnTo>
                  <a:lnTo>
                    <a:pt x="394" y="100"/>
                  </a:lnTo>
                  <a:lnTo>
                    <a:pt x="422" y="78"/>
                  </a:lnTo>
                  <a:lnTo>
                    <a:pt x="456" y="56"/>
                  </a:lnTo>
                  <a:lnTo>
                    <a:pt x="490" y="32"/>
                  </a:lnTo>
                  <a:lnTo>
                    <a:pt x="524" y="14"/>
                  </a:lnTo>
                  <a:lnTo>
                    <a:pt x="540" y="8"/>
                  </a:lnTo>
                  <a:lnTo>
                    <a:pt x="554" y="2"/>
                  </a:lnTo>
                  <a:lnTo>
                    <a:pt x="564" y="0"/>
                  </a:lnTo>
                  <a:lnTo>
                    <a:pt x="574" y="2"/>
                  </a:lnTo>
                  <a:lnTo>
                    <a:pt x="574" y="2"/>
                  </a:lnTo>
                  <a:lnTo>
                    <a:pt x="580" y="4"/>
                  </a:lnTo>
                  <a:lnTo>
                    <a:pt x="586" y="6"/>
                  </a:lnTo>
                  <a:lnTo>
                    <a:pt x="592" y="12"/>
                  </a:lnTo>
                  <a:lnTo>
                    <a:pt x="592" y="12"/>
                  </a:lnTo>
                  <a:lnTo>
                    <a:pt x="598" y="12"/>
                  </a:lnTo>
                  <a:lnTo>
                    <a:pt x="604" y="14"/>
                  </a:lnTo>
                  <a:lnTo>
                    <a:pt x="610" y="18"/>
                  </a:lnTo>
                  <a:lnTo>
                    <a:pt x="614" y="22"/>
                  </a:lnTo>
                  <a:lnTo>
                    <a:pt x="618" y="28"/>
                  </a:lnTo>
                  <a:lnTo>
                    <a:pt x="618" y="36"/>
                  </a:lnTo>
                  <a:lnTo>
                    <a:pt x="614" y="46"/>
                  </a:lnTo>
                  <a:lnTo>
                    <a:pt x="614" y="46"/>
                  </a:lnTo>
                  <a:lnTo>
                    <a:pt x="604" y="62"/>
                  </a:lnTo>
                  <a:lnTo>
                    <a:pt x="596" y="72"/>
                  </a:lnTo>
                  <a:lnTo>
                    <a:pt x="592" y="76"/>
                  </a:lnTo>
                  <a:lnTo>
                    <a:pt x="588" y="78"/>
                  </a:lnTo>
                  <a:lnTo>
                    <a:pt x="588" y="78"/>
                  </a:lnTo>
                  <a:lnTo>
                    <a:pt x="588" y="84"/>
                  </a:lnTo>
                  <a:lnTo>
                    <a:pt x="586" y="88"/>
                  </a:lnTo>
                  <a:lnTo>
                    <a:pt x="582" y="90"/>
                  </a:lnTo>
                  <a:lnTo>
                    <a:pt x="566" y="104"/>
                  </a:lnTo>
                  <a:lnTo>
                    <a:pt x="566" y="102"/>
                  </a:lnTo>
                  <a:lnTo>
                    <a:pt x="566" y="102"/>
                  </a:lnTo>
                  <a:lnTo>
                    <a:pt x="562" y="106"/>
                  </a:lnTo>
                  <a:lnTo>
                    <a:pt x="558" y="108"/>
                  </a:lnTo>
                  <a:lnTo>
                    <a:pt x="558" y="112"/>
                  </a:lnTo>
                  <a:lnTo>
                    <a:pt x="558" y="112"/>
                  </a:lnTo>
                  <a:lnTo>
                    <a:pt x="564" y="118"/>
                  </a:lnTo>
                  <a:lnTo>
                    <a:pt x="564" y="118"/>
                  </a:lnTo>
                  <a:lnTo>
                    <a:pt x="568" y="116"/>
                  </a:lnTo>
                  <a:lnTo>
                    <a:pt x="570" y="118"/>
                  </a:lnTo>
                  <a:lnTo>
                    <a:pt x="572" y="120"/>
                  </a:lnTo>
                  <a:lnTo>
                    <a:pt x="572" y="120"/>
                  </a:lnTo>
                  <a:lnTo>
                    <a:pt x="572" y="124"/>
                  </a:lnTo>
                  <a:lnTo>
                    <a:pt x="572" y="130"/>
                  </a:lnTo>
                  <a:lnTo>
                    <a:pt x="570" y="134"/>
                  </a:lnTo>
                  <a:lnTo>
                    <a:pt x="568" y="134"/>
                  </a:lnTo>
                  <a:lnTo>
                    <a:pt x="566" y="134"/>
                  </a:lnTo>
                  <a:lnTo>
                    <a:pt x="562" y="130"/>
                  </a:lnTo>
                  <a:lnTo>
                    <a:pt x="562" y="130"/>
                  </a:lnTo>
                  <a:lnTo>
                    <a:pt x="556" y="132"/>
                  </a:lnTo>
                  <a:lnTo>
                    <a:pt x="554" y="132"/>
                  </a:lnTo>
                  <a:lnTo>
                    <a:pt x="552" y="126"/>
                  </a:lnTo>
                  <a:lnTo>
                    <a:pt x="552" y="126"/>
                  </a:lnTo>
                  <a:lnTo>
                    <a:pt x="552" y="124"/>
                  </a:lnTo>
                  <a:lnTo>
                    <a:pt x="552" y="118"/>
                  </a:lnTo>
                  <a:lnTo>
                    <a:pt x="552" y="118"/>
                  </a:lnTo>
                  <a:lnTo>
                    <a:pt x="552" y="118"/>
                  </a:lnTo>
                  <a:lnTo>
                    <a:pt x="552" y="116"/>
                  </a:lnTo>
                  <a:lnTo>
                    <a:pt x="554" y="114"/>
                  </a:lnTo>
                  <a:lnTo>
                    <a:pt x="544" y="112"/>
                  </a:lnTo>
                  <a:lnTo>
                    <a:pt x="504" y="138"/>
                  </a:lnTo>
                  <a:lnTo>
                    <a:pt x="504" y="138"/>
                  </a:lnTo>
                  <a:lnTo>
                    <a:pt x="502" y="144"/>
                  </a:lnTo>
                  <a:lnTo>
                    <a:pt x="498" y="152"/>
                  </a:lnTo>
                  <a:lnTo>
                    <a:pt x="530" y="164"/>
                  </a:lnTo>
                  <a:lnTo>
                    <a:pt x="530" y="164"/>
                  </a:lnTo>
                  <a:lnTo>
                    <a:pt x="534" y="164"/>
                  </a:lnTo>
                  <a:lnTo>
                    <a:pt x="542" y="160"/>
                  </a:lnTo>
                  <a:lnTo>
                    <a:pt x="542" y="160"/>
                  </a:lnTo>
                  <a:lnTo>
                    <a:pt x="548" y="156"/>
                  </a:lnTo>
                  <a:lnTo>
                    <a:pt x="562" y="150"/>
                  </a:lnTo>
                  <a:lnTo>
                    <a:pt x="570" y="148"/>
                  </a:lnTo>
                  <a:lnTo>
                    <a:pt x="578" y="148"/>
                  </a:lnTo>
                  <a:lnTo>
                    <a:pt x="586" y="152"/>
                  </a:lnTo>
                  <a:lnTo>
                    <a:pt x="592" y="158"/>
                  </a:lnTo>
                  <a:lnTo>
                    <a:pt x="592" y="158"/>
                  </a:lnTo>
                  <a:lnTo>
                    <a:pt x="594" y="160"/>
                  </a:lnTo>
                  <a:lnTo>
                    <a:pt x="596" y="168"/>
                  </a:lnTo>
                  <a:lnTo>
                    <a:pt x="598" y="172"/>
                  </a:lnTo>
                  <a:lnTo>
                    <a:pt x="596" y="178"/>
                  </a:lnTo>
                  <a:lnTo>
                    <a:pt x="594" y="184"/>
                  </a:lnTo>
                  <a:lnTo>
                    <a:pt x="590" y="190"/>
                  </a:lnTo>
                  <a:lnTo>
                    <a:pt x="590" y="190"/>
                  </a:lnTo>
                  <a:lnTo>
                    <a:pt x="620" y="200"/>
                  </a:lnTo>
                  <a:lnTo>
                    <a:pt x="652" y="210"/>
                  </a:lnTo>
                  <a:lnTo>
                    <a:pt x="652" y="210"/>
                  </a:lnTo>
                  <a:lnTo>
                    <a:pt x="656" y="212"/>
                  </a:lnTo>
                  <a:lnTo>
                    <a:pt x="658" y="212"/>
                  </a:lnTo>
                  <a:lnTo>
                    <a:pt x="654" y="214"/>
                  </a:lnTo>
                  <a:lnTo>
                    <a:pt x="654" y="214"/>
                  </a:lnTo>
                  <a:lnTo>
                    <a:pt x="650" y="220"/>
                  </a:lnTo>
                  <a:lnTo>
                    <a:pt x="646" y="226"/>
                  </a:lnTo>
                  <a:lnTo>
                    <a:pt x="646" y="232"/>
                  </a:lnTo>
                  <a:lnTo>
                    <a:pt x="642" y="234"/>
                  </a:lnTo>
                  <a:lnTo>
                    <a:pt x="640" y="224"/>
                  </a:lnTo>
                  <a:lnTo>
                    <a:pt x="592" y="218"/>
                  </a:lnTo>
                  <a:lnTo>
                    <a:pt x="592" y="218"/>
                  </a:lnTo>
                  <a:lnTo>
                    <a:pt x="590" y="222"/>
                  </a:lnTo>
                  <a:lnTo>
                    <a:pt x="586" y="224"/>
                  </a:lnTo>
                  <a:lnTo>
                    <a:pt x="580" y="224"/>
                  </a:lnTo>
                  <a:lnTo>
                    <a:pt x="580" y="224"/>
                  </a:lnTo>
                  <a:lnTo>
                    <a:pt x="576" y="228"/>
                  </a:lnTo>
                  <a:lnTo>
                    <a:pt x="570" y="232"/>
                  </a:lnTo>
                  <a:lnTo>
                    <a:pt x="566" y="234"/>
                  </a:lnTo>
                  <a:lnTo>
                    <a:pt x="564" y="234"/>
                  </a:lnTo>
                  <a:lnTo>
                    <a:pt x="564" y="230"/>
                  </a:lnTo>
                  <a:lnTo>
                    <a:pt x="568" y="222"/>
                  </a:lnTo>
                  <a:lnTo>
                    <a:pt x="530" y="216"/>
                  </a:lnTo>
                  <a:lnTo>
                    <a:pt x="530" y="216"/>
                  </a:lnTo>
                  <a:lnTo>
                    <a:pt x="518" y="226"/>
                  </a:lnTo>
                  <a:lnTo>
                    <a:pt x="516" y="228"/>
                  </a:lnTo>
                  <a:lnTo>
                    <a:pt x="514" y="226"/>
                  </a:lnTo>
                  <a:lnTo>
                    <a:pt x="514" y="222"/>
                  </a:lnTo>
                  <a:lnTo>
                    <a:pt x="516" y="216"/>
                  </a:lnTo>
                  <a:lnTo>
                    <a:pt x="514" y="214"/>
                  </a:lnTo>
                  <a:lnTo>
                    <a:pt x="490" y="210"/>
                  </a:lnTo>
                  <a:lnTo>
                    <a:pt x="490" y="210"/>
                  </a:lnTo>
                  <a:lnTo>
                    <a:pt x="482" y="218"/>
                  </a:lnTo>
                  <a:lnTo>
                    <a:pt x="480" y="218"/>
                  </a:lnTo>
                  <a:lnTo>
                    <a:pt x="480" y="218"/>
                  </a:lnTo>
                  <a:lnTo>
                    <a:pt x="482" y="212"/>
                  </a:lnTo>
                  <a:lnTo>
                    <a:pt x="476" y="212"/>
                  </a:lnTo>
                  <a:lnTo>
                    <a:pt x="476" y="212"/>
                  </a:lnTo>
                  <a:lnTo>
                    <a:pt x="466" y="222"/>
                  </a:lnTo>
                  <a:lnTo>
                    <a:pt x="464" y="224"/>
                  </a:lnTo>
                  <a:lnTo>
                    <a:pt x="460" y="224"/>
                  </a:lnTo>
                  <a:lnTo>
                    <a:pt x="460" y="222"/>
                  </a:lnTo>
                  <a:lnTo>
                    <a:pt x="460" y="218"/>
                  </a:lnTo>
                  <a:lnTo>
                    <a:pt x="460" y="218"/>
                  </a:lnTo>
                  <a:close/>
                  <a:moveTo>
                    <a:pt x="568" y="14"/>
                  </a:moveTo>
                  <a:lnTo>
                    <a:pt x="590" y="12"/>
                  </a:lnTo>
                  <a:lnTo>
                    <a:pt x="582" y="8"/>
                  </a:lnTo>
                  <a:lnTo>
                    <a:pt x="564" y="8"/>
                  </a:lnTo>
                  <a:lnTo>
                    <a:pt x="568" y="14"/>
                  </a:lnTo>
                  <a:close/>
                  <a:moveTo>
                    <a:pt x="578" y="214"/>
                  </a:moveTo>
                  <a:lnTo>
                    <a:pt x="578" y="210"/>
                  </a:lnTo>
                  <a:lnTo>
                    <a:pt x="566" y="208"/>
                  </a:lnTo>
                  <a:lnTo>
                    <a:pt x="564" y="210"/>
                  </a:lnTo>
                  <a:lnTo>
                    <a:pt x="578" y="214"/>
                  </a:lnTo>
                  <a:close/>
                  <a:moveTo>
                    <a:pt x="564" y="14"/>
                  </a:moveTo>
                  <a:lnTo>
                    <a:pt x="564" y="14"/>
                  </a:lnTo>
                  <a:lnTo>
                    <a:pt x="564" y="14"/>
                  </a:lnTo>
                  <a:lnTo>
                    <a:pt x="564" y="12"/>
                  </a:lnTo>
                  <a:lnTo>
                    <a:pt x="562" y="10"/>
                  </a:lnTo>
                  <a:lnTo>
                    <a:pt x="562" y="10"/>
                  </a:lnTo>
                  <a:lnTo>
                    <a:pt x="562" y="8"/>
                  </a:lnTo>
                  <a:lnTo>
                    <a:pt x="560" y="8"/>
                  </a:lnTo>
                  <a:lnTo>
                    <a:pt x="554" y="10"/>
                  </a:lnTo>
                  <a:lnTo>
                    <a:pt x="550" y="18"/>
                  </a:lnTo>
                  <a:lnTo>
                    <a:pt x="550" y="18"/>
                  </a:lnTo>
                  <a:lnTo>
                    <a:pt x="550" y="20"/>
                  </a:lnTo>
                  <a:lnTo>
                    <a:pt x="550" y="20"/>
                  </a:lnTo>
                  <a:lnTo>
                    <a:pt x="552" y="20"/>
                  </a:lnTo>
                  <a:lnTo>
                    <a:pt x="552" y="20"/>
                  </a:lnTo>
                  <a:lnTo>
                    <a:pt x="564" y="14"/>
                  </a:lnTo>
                  <a:lnTo>
                    <a:pt x="564" y="14"/>
                  </a:lnTo>
                  <a:close/>
                  <a:moveTo>
                    <a:pt x="550" y="14"/>
                  </a:moveTo>
                  <a:lnTo>
                    <a:pt x="550" y="14"/>
                  </a:lnTo>
                  <a:lnTo>
                    <a:pt x="550" y="12"/>
                  </a:lnTo>
                  <a:lnTo>
                    <a:pt x="550" y="12"/>
                  </a:lnTo>
                  <a:lnTo>
                    <a:pt x="546" y="14"/>
                  </a:lnTo>
                  <a:lnTo>
                    <a:pt x="546" y="14"/>
                  </a:lnTo>
                  <a:lnTo>
                    <a:pt x="542" y="16"/>
                  </a:lnTo>
                  <a:lnTo>
                    <a:pt x="542" y="18"/>
                  </a:lnTo>
                  <a:lnTo>
                    <a:pt x="538" y="22"/>
                  </a:lnTo>
                  <a:lnTo>
                    <a:pt x="538" y="22"/>
                  </a:lnTo>
                  <a:lnTo>
                    <a:pt x="538" y="24"/>
                  </a:lnTo>
                  <a:lnTo>
                    <a:pt x="538" y="24"/>
                  </a:lnTo>
                  <a:lnTo>
                    <a:pt x="540" y="24"/>
                  </a:lnTo>
                  <a:lnTo>
                    <a:pt x="546" y="22"/>
                  </a:lnTo>
                  <a:lnTo>
                    <a:pt x="550" y="14"/>
                  </a:lnTo>
                  <a:close/>
                  <a:moveTo>
                    <a:pt x="492" y="198"/>
                  </a:moveTo>
                  <a:lnTo>
                    <a:pt x="494" y="196"/>
                  </a:lnTo>
                  <a:lnTo>
                    <a:pt x="490" y="196"/>
                  </a:lnTo>
                  <a:lnTo>
                    <a:pt x="490" y="196"/>
                  </a:lnTo>
                  <a:lnTo>
                    <a:pt x="490" y="196"/>
                  </a:lnTo>
                  <a:lnTo>
                    <a:pt x="490" y="198"/>
                  </a:lnTo>
                  <a:lnTo>
                    <a:pt x="492" y="198"/>
                  </a:lnTo>
                  <a:lnTo>
                    <a:pt x="492" y="198"/>
                  </a:lnTo>
                  <a:close/>
                  <a:moveTo>
                    <a:pt x="494" y="48"/>
                  </a:moveTo>
                  <a:lnTo>
                    <a:pt x="494" y="46"/>
                  </a:lnTo>
                  <a:lnTo>
                    <a:pt x="494" y="46"/>
                  </a:lnTo>
                  <a:lnTo>
                    <a:pt x="494" y="44"/>
                  </a:lnTo>
                  <a:lnTo>
                    <a:pt x="494" y="44"/>
                  </a:lnTo>
                  <a:lnTo>
                    <a:pt x="492" y="44"/>
                  </a:lnTo>
                  <a:lnTo>
                    <a:pt x="492" y="44"/>
                  </a:lnTo>
                  <a:lnTo>
                    <a:pt x="492" y="46"/>
                  </a:lnTo>
                  <a:lnTo>
                    <a:pt x="492" y="48"/>
                  </a:lnTo>
                  <a:lnTo>
                    <a:pt x="492" y="48"/>
                  </a:lnTo>
                  <a:lnTo>
                    <a:pt x="492" y="50"/>
                  </a:lnTo>
                  <a:lnTo>
                    <a:pt x="492" y="50"/>
                  </a:lnTo>
                  <a:lnTo>
                    <a:pt x="492" y="50"/>
                  </a:lnTo>
                  <a:lnTo>
                    <a:pt x="492" y="50"/>
                  </a:lnTo>
                  <a:lnTo>
                    <a:pt x="494" y="48"/>
                  </a:lnTo>
                  <a:lnTo>
                    <a:pt x="494" y="48"/>
                  </a:lnTo>
                  <a:close/>
                  <a:moveTo>
                    <a:pt x="486" y="52"/>
                  </a:moveTo>
                  <a:lnTo>
                    <a:pt x="486" y="50"/>
                  </a:lnTo>
                  <a:lnTo>
                    <a:pt x="486" y="50"/>
                  </a:lnTo>
                  <a:lnTo>
                    <a:pt x="486" y="50"/>
                  </a:lnTo>
                  <a:lnTo>
                    <a:pt x="486" y="50"/>
                  </a:lnTo>
                  <a:lnTo>
                    <a:pt x="486" y="48"/>
                  </a:lnTo>
                  <a:lnTo>
                    <a:pt x="486" y="48"/>
                  </a:lnTo>
                  <a:lnTo>
                    <a:pt x="484" y="50"/>
                  </a:lnTo>
                  <a:lnTo>
                    <a:pt x="484" y="52"/>
                  </a:lnTo>
                  <a:lnTo>
                    <a:pt x="484" y="52"/>
                  </a:lnTo>
                  <a:lnTo>
                    <a:pt x="484" y="54"/>
                  </a:lnTo>
                  <a:lnTo>
                    <a:pt x="484" y="54"/>
                  </a:lnTo>
                  <a:lnTo>
                    <a:pt x="486" y="54"/>
                  </a:lnTo>
                  <a:lnTo>
                    <a:pt x="486" y="54"/>
                  </a:lnTo>
                  <a:lnTo>
                    <a:pt x="486" y="52"/>
                  </a:lnTo>
                  <a:lnTo>
                    <a:pt x="486" y="52"/>
                  </a:lnTo>
                  <a:close/>
                  <a:moveTo>
                    <a:pt x="480" y="58"/>
                  </a:moveTo>
                  <a:lnTo>
                    <a:pt x="480" y="54"/>
                  </a:lnTo>
                  <a:lnTo>
                    <a:pt x="480" y="54"/>
                  </a:lnTo>
                  <a:lnTo>
                    <a:pt x="480" y="54"/>
                  </a:lnTo>
                  <a:lnTo>
                    <a:pt x="480" y="54"/>
                  </a:lnTo>
                  <a:lnTo>
                    <a:pt x="478" y="54"/>
                  </a:lnTo>
                  <a:lnTo>
                    <a:pt x="478" y="54"/>
                  </a:lnTo>
                  <a:lnTo>
                    <a:pt x="478" y="54"/>
                  </a:lnTo>
                  <a:lnTo>
                    <a:pt x="478" y="58"/>
                  </a:lnTo>
                  <a:lnTo>
                    <a:pt x="478" y="58"/>
                  </a:lnTo>
                  <a:lnTo>
                    <a:pt x="478" y="58"/>
                  </a:lnTo>
                  <a:lnTo>
                    <a:pt x="478" y="58"/>
                  </a:lnTo>
                  <a:lnTo>
                    <a:pt x="478" y="58"/>
                  </a:lnTo>
                  <a:lnTo>
                    <a:pt x="478" y="58"/>
                  </a:lnTo>
                  <a:lnTo>
                    <a:pt x="480" y="58"/>
                  </a:lnTo>
                  <a:lnTo>
                    <a:pt x="480" y="58"/>
                  </a:lnTo>
                  <a:close/>
                  <a:moveTo>
                    <a:pt x="474" y="62"/>
                  </a:moveTo>
                  <a:lnTo>
                    <a:pt x="474" y="60"/>
                  </a:lnTo>
                  <a:lnTo>
                    <a:pt x="474" y="60"/>
                  </a:lnTo>
                  <a:lnTo>
                    <a:pt x="472" y="58"/>
                  </a:lnTo>
                  <a:lnTo>
                    <a:pt x="472" y="58"/>
                  </a:lnTo>
                  <a:lnTo>
                    <a:pt x="472" y="58"/>
                  </a:lnTo>
                  <a:lnTo>
                    <a:pt x="472" y="58"/>
                  </a:lnTo>
                  <a:lnTo>
                    <a:pt x="470" y="60"/>
                  </a:lnTo>
                  <a:lnTo>
                    <a:pt x="470" y="62"/>
                  </a:lnTo>
                  <a:lnTo>
                    <a:pt x="470" y="62"/>
                  </a:lnTo>
                  <a:lnTo>
                    <a:pt x="470" y="62"/>
                  </a:lnTo>
                  <a:lnTo>
                    <a:pt x="470" y="62"/>
                  </a:lnTo>
                  <a:lnTo>
                    <a:pt x="472" y="64"/>
                  </a:lnTo>
                  <a:lnTo>
                    <a:pt x="472" y="64"/>
                  </a:lnTo>
                  <a:lnTo>
                    <a:pt x="474" y="62"/>
                  </a:lnTo>
                  <a:lnTo>
                    <a:pt x="474" y="62"/>
                  </a:lnTo>
                  <a:close/>
                  <a:moveTo>
                    <a:pt x="466" y="66"/>
                  </a:moveTo>
                  <a:lnTo>
                    <a:pt x="466" y="64"/>
                  </a:lnTo>
                  <a:lnTo>
                    <a:pt x="466" y="64"/>
                  </a:lnTo>
                  <a:lnTo>
                    <a:pt x="466" y="64"/>
                  </a:lnTo>
                  <a:lnTo>
                    <a:pt x="466" y="64"/>
                  </a:lnTo>
                  <a:lnTo>
                    <a:pt x="464" y="62"/>
                  </a:lnTo>
                  <a:lnTo>
                    <a:pt x="464" y="62"/>
                  </a:lnTo>
                  <a:lnTo>
                    <a:pt x="464" y="64"/>
                  </a:lnTo>
                  <a:lnTo>
                    <a:pt x="464" y="66"/>
                  </a:lnTo>
                  <a:lnTo>
                    <a:pt x="464" y="66"/>
                  </a:lnTo>
                  <a:lnTo>
                    <a:pt x="464" y="68"/>
                  </a:lnTo>
                  <a:lnTo>
                    <a:pt x="464" y="68"/>
                  </a:lnTo>
                  <a:lnTo>
                    <a:pt x="464" y="68"/>
                  </a:lnTo>
                  <a:lnTo>
                    <a:pt x="464" y="68"/>
                  </a:lnTo>
                  <a:lnTo>
                    <a:pt x="466" y="66"/>
                  </a:lnTo>
                  <a:lnTo>
                    <a:pt x="466" y="66"/>
                  </a:lnTo>
                  <a:close/>
                  <a:moveTo>
                    <a:pt x="460" y="72"/>
                  </a:moveTo>
                  <a:lnTo>
                    <a:pt x="460" y="68"/>
                  </a:lnTo>
                  <a:lnTo>
                    <a:pt x="460" y="68"/>
                  </a:lnTo>
                  <a:lnTo>
                    <a:pt x="458" y="68"/>
                  </a:lnTo>
                  <a:lnTo>
                    <a:pt x="458" y="68"/>
                  </a:lnTo>
                  <a:lnTo>
                    <a:pt x="458" y="68"/>
                  </a:lnTo>
                  <a:lnTo>
                    <a:pt x="458" y="68"/>
                  </a:lnTo>
                  <a:lnTo>
                    <a:pt x="456" y="68"/>
                  </a:lnTo>
                  <a:lnTo>
                    <a:pt x="456" y="72"/>
                  </a:lnTo>
                  <a:lnTo>
                    <a:pt x="456" y="72"/>
                  </a:lnTo>
                  <a:lnTo>
                    <a:pt x="458" y="72"/>
                  </a:lnTo>
                  <a:lnTo>
                    <a:pt x="458" y="72"/>
                  </a:lnTo>
                  <a:lnTo>
                    <a:pt x="458" y="72"/>
                  </a:lnTo>
                  <a:lnTo>
                    <a:pt x="458" y="72"/>
                  </a:lnTo>
                  <a:lnTo>
                    <a:pt x="460" y="72"/>
                  </a:lnTo>
                  <a:lnTo>
                    <a:pt x="460" y="72"/>
                  </a:lnTo>
                  <a:close/>
                  <a:moveTo>
                    <a:pt x="458" y="198"/>
                  </a:moveTo>
                  <a:lnTo>
                    <a:pt x="458" y="196"/>
                  </a:lnTo>
                  <a:lnTo>
                    <a:pt x="446" y="196"/>
                  </a:lnTo>
                  <a:lnTo>
                    <a:pt x="446" y="198"/>
                  </a:lnTo>
                  <a:lnTo>
                    <a:pt x="458" y="198"/>
                  </a:lnTo>
                  <a:close/>
                  <a:moveTo>
                    <a:pt x="452" y="76"/>
                  </a:moveTo>
                  <a:lnTo>
                    <a:pt x="452" y="74"/>
                  </a:lnTo>
                  <a:lnTo>
                    <a:pt x="452" y="74"/>
                  </a:lnTo>
                  <a:lnTo>
                    <a:pt x="452" y="72"/>
                  </a:lnTo>
                  <a:lnTo>
                    <a:pt x="452" y="72"/>
                  </a:lnTo>
                  <a:lnTo>
                    <a:pt x="452" y="72"/>
                  </a:lnTo>
                  <a:lnTo>
                    <a:pt x="452" y="72"/>
                  </a:lnTo>
                  <a:lnTo>
                    <a:pt x="450" y="74"/>
                  </a:lnTo>
                  <a:lnTo>
                    <a:pt x="450" y="76"/>
                  </a:lnTo>
                  <a:lnTo>
                    <a:pt x="450" y="76"/>
                  </a:lnTo>
                  <a:lnTo>
                    <a:pt x="450" y="76"/>
                  </a:lnTo>
                  <a:lnTo>
                    <a:pt x="450" y="76"/>
                  </a:lnTo>
                  <a:lnTo>
                    <a:pt x="452" y="78"/>
                  </a:lnTo>
                  <a:lnTo>
                    <a:pt x="452" y="78"/>
                  </a:lnTo>
                  <a:lnTo>
                    <a:pt x="452" y="76"/>
                  </a:lnTo>
                  <a:lnTo>
                    <a:pt x="452" y="76"/>
                  </a:lnTo>
                  <a:close/>
                  <a:moveTo>
                    <a:pt x="444" y="226"/>
                  </a:moveTo>
                  <a:lnTo>
                    <a:pt x="450" y="214"/>
                  </a:lnTo>
                  <a:lnTo>
                    <a:pt x="424" y="214"/>
                  </a:lnTo>
                  <a:lnTo>
                    <a:pt x="424" y="214"/>
                  </a:lnTo>
                  <a:lnTo>
                    <a:pt x="420" y="214"/>
                  </a:lnTo>
                  <a:lnTo>
                    <a:pt x="418" y="216"/>
                  </a:lnTo>
                  <a:lnTo>
                    <a:pt x="418" y="218"/>
                  </a:lnTo>
                  <a:lnTo>
                    <a:pt x="420" y="236"/>
                  </a:lnTo>
                  <a:lnTo>
                    <a:pt x="424" y="238"/>
                  </a:lnTo>
                  <a:lnTo>
                    <a:pt x="424" y="238"/>
                  </a:lnTo>
                  <a:lnTo>
                    <a:pt x="430" y="228"/>
                  </a:lnTo>
                  <a:lnTo>
                    <a:pt x="434" y="224"/>
                  </a:lnTo>
                  <a:lnTo>
                    <a:pt x="438" y="222"/>
                  </a:lnTo>
                  <a:lnTo>
                    <a:pt x="440" y="224"/>
                  </a:lnTo>
                  <a:lnTo>
                    <a:pt x="444" y="226"/>
                  </a:lnTo>
                  <a:close/>
                  <a:moveTo>
                    <a:pt x="446" y="80"/>
                  </a:moveTo>
                  <a:lnTo>
                    <a:pt x="446" y="78"/>
                  </a:lnTo>
                  <a:lnTo>
                    <a:pt x="446" y="78"/>
                  </a:lnTo>
                  <a:lnTo>
                    <a:pt x="446" y="76"/>
                  </a:lnTo>
                  <a:lnTo>
                    <a:pt x="446" y="76"/>
                  </a:lnTo>
                  <a:lnTo>
                    <a:pt x="444" y="76"/>
                  </a:lnTo>
                  <a:lnTo>
                    <a:pt x="444" y="76"/>
                  </a:lnTo>
                  <a:lnTo>
                    <a:pt x="444" y="78"/>
                  </a:lnTo>
                  <a:lnTo>
                    <a:pt x="444" y="80"/>
                  </a:lnTo>
                  <a:lnTo>
                    <a:pt x="444" y="80"/>
                  </a:lnTo>
                  <a:lnTo>
                    <a:pt x="444" y="82"/>
                  </a:lnTo>
                  <a:lnTo>
                    <a:pt x="444" y="82"/>
                  </a:lnTo>
                  <a:lnTo>
                    <a:pt x="444" y="82"/>
                  </a:lnTo>
                  <a:lnTo>
                    <a:pt x="444" y="82"/>
                  </a:lnTo>
                  <a:lnTo>
                    <a:pt x="446" y="80"/>
                  </a:lnTo>
                  <a:lnTo>
                    <a:pt x="446" y="80"/>
                  </a:lnTo>
                  <a:close/>
                  <a:moveTo>
                    <a:pt x="440" y="84"/>
                  </a:moveTo>
                  <a:lnTo>
                    <a:pt x="440" y="82"/>
                  </a:lnTo>
                  <a:lnTo>
                    <a:pt x="440" y="82"/>
                  </a:lnTo>
                  <a:lnTo>
                    <a:pt x="440" y="82"/>
                  </a:lnTo>
                  <a:lnTo>
                    <a:pt x="440" y="82"/>
                  </a:lnTo>
                  <a:lnTo>
                    <a:pt x="438" y="80"/>
                  </a:lnTo>
                  <a:lnTo>
                    <a:pt x="438" y="80"/>
                  </a:lnTo>
                  <a:lnTo>
                    <a:pt x="438" y="82"/>
                  </a:lnTo>
                  <a:lnTo>
                    <a:pt x="438" y="84"/>
                  </a:lnTo>
                  <a:lnTo>
                    <a:pt x="438" y="84"/>
                  </a:lnTo>
                  <a:lnTo>
                    <a:pt x="438" y="86"/>
                  </a:lnTo>
                  <a:lnTo>
                    <a:pt x="438" y="86"/>
                  </a:lnTo>
                  <a:lnTo>
                    <a:pt x="438" y="86"/>
                  </a:lnTo>
                  <a:lnTo>
                    <a:pt x="438" y="86"/>
                  </a:lnTo>
                  <a:lnTo>
                    <a:pt x="440" y="84"/>
                  </a:lnTo>
                  <a:lnTo>
                    <a:pt x="440" y="84"/>
                  </a:lnTo>
                  <a:close/>
                  <a:moveTo>
                    <a:pt x="434" y="90"/>
                  </a:moveTo>
                  <a:lnTo>
                    <a:pt x="434" y="88"/>
                  </a:lnTo>
                  <a:lnTo>
                    <a:pt x="434" y="88"/>
                  </a:lnTo>
                  <a:lnTo>
                    <a:pt x="432" y="86"/>
                  </a:lnTo>
                  <a:lnTo>
                    <a:pt x="432" y="86"/>
                  </a:lnTo>
                  <a:lnTo>
                    <a:pt x="432" y="86"/>
                  </a:lnTo>
                  <a:lnTo>
                    <a:pt x="432" y="86"/>
                  </a:lnTo>
                  <a:lnTo>
                    <a:pt x="430" y="88"/>
                  </a:lnTo>
                  <a:lnTo>
                    <a:pt x="430" y="90"/>
                  </a:lnTo>
                  <a:lnTo>
                    <a:pt x="430" y="90"/>
                  </a:lnTo>
                  <a:lnTo>
                    <a:pt x="430" y="90"/>
                  </a:lnTo>
                  <a:lnTo>
                    <a:pt x="430" y="90"/>
                  </a:lnTo>
                  <a:lnTo>
                    <a:pt x="432" y="92"/>
                  </a:lnTo>
                  <a:lnTo>
                    <a:pt x="432" y="92"/>
                  </a:lnTo>
                  <a:lnTo>
                    <a:pt x="434" y="90"/>
                  </a:lnTo>
                  <a:lnTo>
                    <a:pt x="434" y="90"/>
                  </a:lnTo>
                  <a:close/>
                  <a:moveTo>
                    <a:pt x="426" y="94"/>
                  </a:moveTo>
                  <a:lnTo>
                    <a:pt x="426" y="92"/>
                  </a:lnTo>
                  <a:lnTo>
                    <a:pt x="426" y="92"/>
                  </a:lnTo>
                  <a:lnTo>
                    <a:pt x="426" y="90"/>
                  </a:lnTo>
                  <a:lnTo>
                    <a:pt x="426" y="90"/>
                  </a:lnTo>
                  <a:lnTo>
                    <a:pt x="424" y="90"/>
                  </a:lnTo>
                  <a:lnTo>
                    <a:pt x="424" y="90"/>
                  </a:lnTo>
                  <a:lnTo>
                    <a:pt x="424" y="92"/>
                  </a:lnTo>
                  <a:lnTo>
                    <a:pt x="424" y="94"/>
                  </a:lnTo>
                  <a:lnTo>
                    <a:pt x="424" y="94"/>
                  </a:lnTo>
                  <a:lnTo>
                    <a:pt x="424" y="96"/>
                  </a:lnTo>
                  <a:lnTo>
                    <a:pt x="424" y="96"/>
                  </a:lnTo>
                  <a:lnTo>
                    <a:pt x="424" y="96"/>
                  </a:lnTo>
                  <a:lnTo>
                    <a:pt x="424" y="96"/>
                  </a:lnTo>
                  <a:lnTo>
                    <a:pt x="426" y="94"/>
                  </a:lnTo>
                  <a:lnTo>
                    <a:pt x="426" y="94"/>
                  </a:lnTo>
                  <a:close/>
                  <a:moveTo>
                    <a:pt x="420" y="98"/>
                  </a:moveTo>
                  <a:lnTo>
                    <a:pt x="420" y="96"/>
                  </a:lnTo>
                  <a:lnTo>
                    <a:pt x="420" y="96"/>
                  </a:lnTo>
                  <a:lnTo>
                    <a:pt x="420" y="96"/>
                  </a:lnTo>
                  <a:lnTo>
                    <a:pt x="420" y="96"/>
                  </a:lnTo>
                  <a:lnTo>
                    <a:pt x="418" y="94"/>
                  </a:lnTo>
                  <a:lnTo>
                    <a:pt x="418" y="94"/>
                  </a:lnTo>
                  <a:lnTo>
                    <a:pt x="416" y="96"/>
                  </a:lnTo>
                  <a:lnTo>
                    <a:pt x="416" y="98"/>
                  </a:lnTo>
                  <a:lnTo>
                    <a:pt x="416" y="98"/>
                  </a:lnTo>
                  <a:lnTo>
                    <a:pt x="418" y="100"/>
                  </a:lnTo>
                  <a:lnTo>
                    <a:pt x="418" y="100"/>
                  </a:lnTo>
                  <a:lnTo>
                    <a:pt x="418" y="100"/>
                  </a:lnTo>
                  <a:lnTo>
                    <a:pt x="418" y="100"/>
                  </a:lnTo>
                  <a:lnTo>
                    <a:pt x="420" y="98"/>
                  </a:lnTo>
                  <a:lnTo>
                    <a:pt x="420" y="98"/>
                  </a:lnTo>
                  <a:close/>
                  <a:moveTo>
                    <a:pt x="414" y="104"/>
                  </a:moveTo>
                  <a:lnTo>
                    <a:pt x="414" y="100"/>
                  </a:lnTo>
                  <a:lnTo>
                    <a:pt x="414" y="100"/>
                  </a:lnTo>
                  <a:lnTo>
                    <a:pt x="412" y="100"/>
                  </a:lnTo>
                  <a:lnTo>
                    <a:pt x="412" y="100"/>
                  </a:lnTo>
                  <a:lnTo>
                    <a:pt x="412" y="100"/>
                  </a:lnTo>
                  <a:lnTo>
                    <a:pt x="412" y="100"/>
                  </a:lnTo>
                  <a:lnTo>
                    <a:pt x="410" y="100"/>
                  </a:lnTo>
                  <a:lnTo>
                    <a:pt x="410" y="104"/>
                  </a:lnTo>
                  <a:lnTo>
                    <a:pt x="410" y="104"/>
                  </a:lnTo>
                  <a:lnTo>
                    <a:pt x="412" y="104"/>
                  </a:lnTo>
                  <a:lnTo>
                    <a:pt x="412" y="104"/>
                  </a:lnTo>
                  <a:lnTo>
                    <a:pt x="412" y="104"/>
                  </a:lnTo>
                  <a:lnTo>
                    <a:pt x="412" y="104"/>
                  </a:lnTo>
                  <a:lnTo>
                    <a:pt x="414" y="104"/>
                  </a:lnTo>
                  <a:lnTo>
                    <a:pt x="414" y="104"/>
                  </a:lnTo>
                  <a:close/>
                  <a:moveTo>
                    <a:pt x="406" y="108"/>
                  </a:moveTo>
                  <a:lnTo>
                    <a:pt x="406" y="106"/>
                  </a:lnTo>
                  <a:lnTo>
                    <a:pt x="406" y="106"/>
                  </a:lnTo>
                  <a:lnTo>
                    <a:pt x="406" y="104"/>
                  </a:lnTo>
                  <a:lnTo>
                    <a:pt x="406" y="104"/>
                  </a:lnTo>
                  <a:lnTo>
                    <a:pt x="406" y="104"/>
                  </a:lnTo>
                  <a:lnTo>
                    <a:pt x="406" y="104"/>
                  </a:lnTo>
                  <a:lnTo>
                    <a:pt x="404" y="106"/>
                  </a:lnTo>
                  <a:lnTo>
                    <a:pt x="404" y="108"/>
                  </a:lnTo>
                  <a:lnTo>
                    <a:pt x="404" y="108"/>
                  </a:lnTo>
                  <a:lnTo>
                    <a:pt x="404" y="108"/>
                  </a:lnTo>
                  <a:lnTo>
                    <a:pt x="404" y="108"/>
                  </a:lnTo>
                  <a:lnTo>
                    <a:pt x="406" y="110"/>
                  </a:lnTo>
                  <a:lnTo>
                    <a:pt x="406" y="110"/>
                  </a:lnTo>
                  <a:lnTo>
                    <a:pt x="406" y="108"/>
                  </a:lnTo>
                  <a:lnTo>
                    <a:pt x="406" y="108"/>
                  </a:lnTo>
                  <a:close/>
                  <a:moveTo>
                    <a:pt x="400" y="112"/>
                  </a:moveTo>
                  <a:lnTo>
                    <a:pt x="400" y="110"/>
                  </a:lnTo>
                  <a:lnTo>
                    <a:pt x="400" y="110"/>
                  </a:lnTo>
                  <a:lnTo>
                    <a:pt x="400" y="108"/>
                  </a:lnTo>
                  <a:lnTo>
                    <a:pt x="400" y="108"/>
                  </a:lnTo>
                  <a:lnTo>
                    <a:pt x="398" y="108"/>
                  </a:lnTo>
                  <a:lnTo>
                    <a:pt x="398" y="108"/>
                  </a:lnTo>
                  <a:lnTo>
                    <a:pt x="398" y="110"/>
                  </a:lnTo>
                  <a:lnTo>
                    <a:pt x="398" y="112"/>
                  </a:lnTo>
                  <a:lnTo>
                    <a:pt x="398" y="112"/>
                  </a:lnTo>
                  <a:lnTo>
                    <a:pt x="398" y="114"/>
                  </a:lnTo>
                  <a:lnTo>
                    <a:pt x="398" y="114"/>
                  </a:lnTo>
                  <a:lnTo>
                    <a:pt x="398" y="114"/>
                  </a:lnTo>
                  <a:lnTo>
                    <a:pt x="398" y="114"/>
                  </a:lnTo>
                  <a:lnTo>
                    <a:pt x="400" y="112"/>
                  </a:lnTo>
                  <a:lnTo>
                    <a:pt x="400" y="112"/>
                  </a:lnTo>
                  <a:close/>
                  <a:moveTo>
                    <a:pt x="390" y="120"/>
                  </a:moveTo>
                  <a:lnTo>
                    <a:pt x="390" y="118"/>
                  </a:lnTo>
                  <a:lnTo>
                    <a:pt x="390" y="118"/>
                  </a:lnTo>
                  <a:lnTo>
                    <a:pt x="390" y="116"/>
                  </a:lnTo>
                  <a:lnTo>
                    <a:pt x="390" y="116"/>
                  </a:lnTo>
                  <a:lnTo>
                    <a:pt x="390" y="116"/>
                  </a:lnTo>
                  <a:lnTo>
                    <a:pt x="390" y="116"/>
                  </a:lnTo>
                  <a:lnTo>
                    <a:pt x="388" y="118"/>
                  </a:lnTo>
                  <a:lnTo>
                    <a:pt x="388" y="120"/>
                  </a:lnTo>
                  <a:lnTo>
                    <a:pt x="388" y="120"/>
                  </a:lnTo>
                  <a:lnTo>
                    <a:pt x="388" y="120"/>
                  </a:lnTo>
                  <a:lnTo>
                    <a:pt x="388" y="120"/>
                  </a:lnTo>
                  <a:lnTo>
                    <a:pt x="390" y="122"/>
                  </a:lnTo>
                  <a:lnTo>
                    <a:pt x="390" y="122"/>
                  </a:lnTo>
                  <a:lnTo>
                    <a:pt x="390" y="120"/>
                  </a:lnTo>
                  <a:lnTo>
                    <a:pt x="390" y="120"/>
                  </a:lnTo>
                  <a:close/>
                  <a:moveTo>
                    <a:pt x="382" y="118"/>
                  </a:moveTo>
                  <a:lnTo>
                    <a:pt x="382" y="118"/>
                  </a:lnTo>
                  <a:lnTo>
                    <a:pt x="382" y="116"/>
                  </a:lnTo>
                  <a:lnTo>
                    <a:pt x="382" y="116"/>
                  </a:lnTo>
                  <a:lnTo>
                    <a:pt x="378" y="118"/>
                  </a:lnTo>
                  <a:lnTo>
                    <a:pt x="378" y="118"/>
                  </a:lnTo>
                  <a:lnTo>
                    <a:pt x="378" y="120"/>
                  </a:lnTo>
                  <a:lnTo>
                    <a:pt x="376" y="124"/>
                  </a:lnTo>
                  <a:lnTo>
                    <a:pt x="376" y="126"/>
                  </a:lnTo>
                  <a:lnTo>
                    <a:pt x="376" y="126"/>
                  </a:lnTo>
                  <a:lnTo>
                    <a:pt x="378" y="132"/>
                  </a:lnTo>
                  <a:lnTo>
                    <a:pt x="380" y="134"/>
                  </a:lnTo>
                  <a:lnTo>
                    <a:pt x="382" y="134"/>
                  </a:lnTo>
                  <a:lnTo>
                    <a:pt x="382" y="134"/>
                  </a:lnTo>
                  <a:lnTo>
                    <a:pt x="382" y="126"/>
                  </a:lnTo>
                  <a:lnTo>
                    <a:pt x="382" y="118"/>
                  </a:lnTo>
                  <a:lnTo>
                    <a:pt x="382" y="118"/>
                  </a:lnTo>
                  <a:close/>
                  <a:moveTo>
                    <a:pt x="238" y="212"/>
                  </a:moveTo>
                  <a:lnTo>
                    <a:pt x="276" y="184"/>
                  </a:lnTo>
                  <a:lnTo>
                    <a:pt x="268" y="182"/>
                  </a:lnTo>
                  <a:lnTo>
                    <a:pt x="268" y="182"/>
                  </a:lnTo>
                  <a:lnTo>
                    <a:pt x="264" y="188"/>
                  </a:lnTo>
                  <a:lnTo>
                    <a:pt x="262" y="186"/>
                  </a:lnTo>
                  <a:lnTo>
                    <a:pt x="262" y="186"/>
                  </a:lnTo>
                  <a:lnTo>
                    <a:pt x="264" y="180"/>
                  </a:lnTo>
                  <a:lnTo>
                    <a:pt x="252" y="176"/>
                  </a:lnTo>
                  <a:lnTo>
                    <a:pt x="252" y="176"/>
                  </a:lnTo>
                  <a:lnTo>
                    <a:pt x="252" y="174"/>
                  </a:lnTo>
                  <a:lnTo>
                    <a:pt x="250" y="174"/>
                  </a:lnTo>
                  <a:lnTo>
                    <a:pt x="250" y="176"/>
                  </a:lnTo>
                  <a:lnTo>
                    <a:pt x="216" y="170"/>
                  </a:lnTo>
                  <a:lnTo>
                    <a:pt x="216" y="170"/>
                  </a:lnTo>
                  <a:lnTo>
                    <a:pt x="212" y="174"/>
                  </a:lnTo>
                  <a:lnTo>
                    <a:pt x="208" y="178"/>
                  </a:lnTo>
                  <a:lnTo>
                    <a:pt x="200" y="182"/>
                  </a:lnTo>
                  <a:lnTo>
                    <a:pt x="226" y="210"/>
                  </a:lnTo>
                  <a:lnTo>
                    <a:pt x="226" y="210"/>
                  </a:lnTo>
                  <a:lnTo>
                    <a:pt x="230" y="214"/>
                  </a:lnTo>
                  <a:lnTo>
                    <a:pt x="234" y="214"/>
                  </a:lnTo>
                  <a:lnTo>
                    <a:pt x="238" y="212"/>
                  </a:lnTo>
                  <a:lnTo>
                    <a:pt x="238" y="212"/>
                  </a:lnTo>
                  <a:close/>
                  <a:moveTo>
                    <a:pt x="274" y="166"/>
                  </a:moveTo>
                  <a:lnTo>
                    <a:pt x="274" y="164"/>
                  </a:lnTo>
                  <a:lnTo>
                    <a:pt x="252" y="158"/>
                  </a:lnTo>
                  <a:lnTo>
                    <a:pt x="228" y="158"/>
                  </a:lnTo>
                  <a:lnTo>
                    <a:pt x="228" y="158"/>
                  </a:lnTo>
                  <a:lnTo>
                    <a:pt x="262" y="162"/>
                  </a:lnTo>
                  <a:lnTo>
                    <a:pt x="274" y="166"/>
                  </a:lnTo>
                  <a:close/>
                  <a:moveTo>
                    <a:pt x="214" y="158"/>
                  </a:moveTo>
                  <a:lnTo>
                    <a:pt x="216" y="156"/>
                  </a:lnTo>
                  <a:lnTo>
                    <a:pt x="176" y="152"/>
                  </a:lnTo>
                  <a:lnTo>
                    <a:pt x="176" y="152"/>
                  </a:lnTo>
                  <a:lnTo>
                    <a:pt x="214" y="158"/>
                  </a:lnTo>
                  <a:close/>
                  <a:moveTo>
                    <a:pt x="202" y="168"/>
                  </a:moveTo>
                  <a:lnTo>
                    <a:pt x="186" y="168"/>
                  </a:lnTo>
                  <a:lnTo>
                    <a:pt x="198" y="180"/>
                  </a:lnTo>
                  <a:lnTo>
                    <a:pt x="198" y="180"/>
                  </a:lnTo>
                  <a:lnTo>
                    <a:pt x="202" y="168"/>
                  </a:lnTo>
                  <a:lnTo>
                    <a:pt x="202"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grpSp>
          <p:nvGrpSpPr>
            <p:cNvPr id="33" name="Group 30"/>
            <p:cNvGrpSpPr/>
            <p:nvPr/>
          </p:nvGrpSpPr>
          <p:grpSpPr>
            <a:xfrm>
              <a:off x="450850" y="6053137"/>
              <a:ext cx="708487" cy="435992"/>
              <a:chOff x="5519738" y="3235325"/>
              <a:chExt cx="825500" cy="508000"/>
            </a:xfrm>
            <a:grpFill/>
          </p:grpSpPr>
          <p:sp>
            <p:nvSpPr>
              <p:cNvPr id="36" name="Freeform 57"/>
              <p:cNvSpPr>
                <a:spLocks/>
              </p:cNvSpPr>
              <p:nvPr/>
            </p:nvSpPr>
            <p:spPr bwMode="auto">
              <a:xfrm>
                <a:off x="5770563" y="3590925"/>
                <a:ext cx="3175" cy="9525"/>
              </a:xfrm>
              <a:custGeom>
                <a:avLst/>
                <a:gdLst>
                  <a:gd name="T0" fmla="*/ 2 w 2"/>
                  <a:gd name="T1" fmla="*/ 0 h 6"/>
                  <a:gd name="T2" fmla="*/ 2 w 2"/>
                  <a:gd name="T3" fmla="*/ 6 h 6"/>
                  <a:gd name="T4" fmla="*/ 0 w 2"/>
                  <a:gd name="T5" fmla="*/ 2 h 6"/>
                  <a:gd name="T6" fmla="*/ 2 w 2"/>
                  <a:gd name="T7" fmla="*/ 0 h 6"/>
                </a:gdLst>
                <a:ahLst/>
                <a:cxnLst>
                  <a:cxn ang="0">
                    <a:pos x="T0" y="T1"/>
                  </a:cxn>
                  <a:cxn ang="0">
                    <a:pos x="T2" y="T3"/>
                  </a:cxn>
                  <a:cxn ang="0">
                    <a:pos x="T4" y="T5"/>
                  </a:cxn>
                  <a:cxn ang="0">
                    <a:pos x="T6" y="T7"/>
                  </a:cxn>
                </a:cxnLst>
                <a:rect l="0" t="0" r="r" b="b"/>
                <a:pathLst>
                  <a:path w="2" h="6">
                    <a:moveTo>
                      <a:pt x="2" y="0"/>
                    </a:moveTo>
                    <a:lnTo>
                      <a:pt x="2" y="6"/>
                    </a:lnTo>
                    <a:lnTo>
                      <a:pt x="0" y="2"/>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37" name="Freeform 58"/>
              <p:cNvSpPr>
                <a:spLocks/>
              </p:cNvSpPr>
              <p:nvPr/>
            </p:nvSpPr>
            <p:spPr bwMode="auto">
              <a:xfrm>
                <a:off x="5789613" y="3571875"/>
                <a:ext cx="6350" cy="25400"/>
              </a:xfrm>
              <a:custGeom>
                <a:avLst/>
                <a:gdLst>
                  <a:gd name="T0" fmla="*/ 0 w 4"/>
                  <a:gd name="T1" fmla="*/ 0 h 16"/>
                  <a:gd name="T2" fmla="*/ 4 w 4"/>
                  <a:gd name="T3" fmla="*/ 10 h 16"/>
                  <a:gd name="T4" fmla="*/ 0 w 4"/>
                  <a:gd name="T5" fmla="*/ 16 h 16"/>
                  <a:gd name="T6" fmla="*/ 0 w 4"/>
                  <a:gd name="T7" fmla="*/ 0 h 16"/>
                </a:gdLst>
                <a:ahLst/>
                <a:cxnLst>
                  <a:cxn ang="0">
                    <a:pos x="T0" y="T1"/>
                  </a:cxn>
                  <a:cxn ang="0">
                    <a:pos x="T2" y="T3"/>
                  </a:cxn>
                  <a:cxn ang="0">
                    <a:pos x="T4" y="T5"/>
                  </a:cxn>
                  <a:cxn ang="0">
                    <a:pos x="T6" y="T7"/>
                  </a:cxn>
                </a:cxnLst>
                <a:rect l="0" t="0" r="r" b="b"/>
                <a:pathLst>
                  <a:path w="4" h="16">
                    <a:moveTo>
                      <a:pt x="0" y="0"/>
                    </a:moveTo>
                    <a:lnTo>
                      <a:pt x="4" y="10"/>
                    </a:lnTo>
                    <a:lnTo>
                      <a:pt x="0" y="1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38" name="Freeform 59"/>
              <p:cNvSpPr>
                <a:spLocks/>
              </p:cNvSpPr>
              <p:nvPr/>
            </p:nvSpPr>
            <p:spPr bwMode="auto">
              <a:xfrm>
                <a:off x="5799138" y="3622675"/>
                <a:ext cx="3175" cy="19050"/>
              </a:xfrm>
              <a:custGeom>
                <a:avLst/>
                <a:gdLst>
                  <a:gd name="T0" fmla="*/ 0 w 2"/>
                  <a:gd name="T1" fmla="*/ 0 h 12"/>
                  <a:gd name="T2" fmla="*/ 2 w 2"/>
                  <a:gd name="T3" fmla="*/ 12 h 12"/>
                  <a:gd name="T4" fmla="*/ 0 w 2"/>
                  <a:gd name="T5" fmla="*/ 10 h 12"/>
                  <a:gd name="T6" fmla="*/ 0 w 2"/>
                  <a:gd name="T7" fmla="*/ 2 h 12"/>
                  <a:gd name="T8" fmla="*/ 0 w 2"/>
                  <a:gd name="T9" fmla="*/ 0 h 12"/>
                </a:gdLst>
                <a:ahLst/>
                <a:cxnLst>
                  <a:cxn ang="0">
                    <a:pos x="T0" y="T1"/>
                  </a:cxn>
                  <a:cxn ang="0">
                    <a:pos x="T2" y="T3"/>
                  </a:cxn>
                  <a:cxn ang="0">
                    <a:pos x="T4" y="T5"/>
                  </a:cxn>
                  <a:cxn ang="0">
                    <a:pos x="T6" y="T7"/>
                  </a:cxn>
                  <a:cxn ang="0">
                    <a:pos x="T8" y="T9"/>
                  </a:cxn>
                </a:cxnLst>
                <a:rect l="0" t="0" r="r" b="b"/>
                <a:pathLst>
                  <a:path w="2" h="12">
                    <a:moveTo>
                      <a:pt x="0" y="0"/>
                    </a:moveTo>
                    <a:lnTo>
                      <a:pt x="2" y="12"/>
                    </a:lnTo>
                    <a:lnTo>
                      <a:pt x="0" y="10"/>
                    </a:lnTo>
                    <a:lnTo>
                      <a:pt x="0"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39" name="Freeform 60"/>
              <p:cNvSpPr>
                <a:spLocks/>
              </p:cNvSpPr>
              <p:nvPr/>
            </p:nvSpPr>
            <p:spPr bwMode="auto">
              <a:xfrm>
                <a:off x="5770563" y="3670300"/>
                <a:ext cx="3175" cy="9525"/>
              </a:xfrm>
              <a:custGeom>
                <a:avLst/>
                <a:gdLst>
                  <a:gd name="T0" fmla="*/ 2 w 2"/>
                  <a:gd name="T1" fmla="*/ 0 h 6"/>
                  <a:gd name="T2" fmla="*/ 2 w 2"/>
                  <a:gd name="T3" fmla="*/ 6 h 6"/>
                  <a:gd name="T4" fmla="*/ 0 w 2"/>
                  <a:gd name="T5" fmla="*/ 4 h 6"/>
                  <a:gd name="T6" fmla="*/ 2 w 2"/>
                  <a:gd name="T7" fmla="*/ 0 h 6"/>
                </a:gdLst>
                <a:ahLst/>
                <a:cxnLst>
                  <a:cxn ang="0">
                    <a:pos x="T0" y="T1"/>
                  </a:cxn>
                  <a:cxn ang="0">
                    <a:pos x="T2" y="T3"/>
                  </a:cxn>
                  <a:cxn ang="0">
                    <a:pos x="T4" y="T5"/>
                  </a:cxn>
                  <a:cxn ang="0">
                    <a:pos x="T6" y="T7"/>
                  </a:cxn>
                </a:cxnLst>
                <a:rect l="0" t="0" r="r" b="b"/>
                <a:pathLst>
                  <a:path w="2" h="6">
                    <a:moveTo>
                      <a:pt x="2" y="0"/>
                    </a:moveTo>
                    <a:lnTo>
                      <a:pt x="2" y="6"/>
                    </a:lnTo>
                    <a:lnTo>
                      <a:pt x="0" y="4"/>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40" name="Freeform 61"/>
              <p:cNvSpPr>
                <a:spLocks/>
              </p:cNvSpPr>
              <p:nvPr/>
            </p:nvSpPr>
            <p:spPr bwMode="auto">
              <a:xfrm>
                <a:off x="5792788" y="3670300"/>
                <a:ext cx="6350" cy="22225"/>
              </a:xfrm>
              <a:custGeom>
                <a:avLst/>
                <a:gdLst>
                  <a:gd name="T0" fmla="*/ 4 w 4"/>
                  <a:gd name="T1" fmla="*/ 4 h 14"/>
                  <a:gd name="T2" fmla="*/ 0 w 4"/>
                  <a:gd name="T3" fmla="*/ 14 h 14"/>
                  <a:gd name="T4" fmla="*/ 0 w 4"/>
                  <a:gd name="T5" fmla="*/ 0 h 14"/>
                  <a:gd name="T6" fmla="*/ 4 w 4"/>
                  <a:gd name="T7" fmla="*/ 4 h 14"/>
                </a:gdLst>
                <a:ahLst/>
                <a:cxnLst>
                  <a:cxn ang="0">
                    <a:pos x="T0" y="T1"/>
                  </a:cxn>
                  <a:cxn ang="0">
                    <a:pos x="T2" y="T3"/>
                  </a:cxn>
                  <a:cxn ang="0">
                    <a:pos x="T4" y="T5"/>
                  </a:cxn>
                  <a:cxn ang="0">
                    <a:pos x="T6" y="T7"/>
                  </a:cxn>
                </a:cxnLst>
                <a:rect l="0" t="0" r="r" b="b"/>
                <a:pathLst>
                  <a:path w="4" h="14">
                    <a:moveTo>
                      <a:pt x="4" y="4"/>
                    </a:moveTo>
                    <a:lnTo>
                      <a:pt x="0" y="14"/>
                    </a:lnTo>
                    <a:lnTo>
                      <a:pt x="0" y="0"/>
                    </a:lnTo>
                    <a:lnTo>
                      <a:pt x="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41" name="Freeform 62"/>
              <p:cNvSpPr>
                <a:spLocks/>
              </p:cNvSpPr>
              <p:nvPr/>
            </p:nvSpPr>
            <p:spPr bwMode="auto">
              <a:xfrm>
                <a:off x="5545138" y="3527425"/>
                <a:ext cx="3175" cy="6350"/>
              </a:xfrm>
              <a:custGeom>
                <a:avLst/>
                <a:gdLst>
                  <a:gd name="T0" fmla="*/ 0 w 2"/>
                  <a:gd name="T1" fmla="*/ 0 h 4"/>
                  <a:gd name="T2" fmla="*/ 2 w 2"/>
                  <a:gd name="T3" fmla="*/ 4 h 4"/>
                  <a:gd name="T4" fmla="*/ 0 w 2"/>
                  <a:gd name="T5" fmla="*/ 2 h 4"/>
                  <a:gd name="T6" fmla="*/ 0 w 2"/>
                  <a:gd name="T7" fmla="*/ 0 h 4"/>
                </a:gdLst>
                <a:ahLst/>
                <a:cxnLst>
                  <a:cxn ang="0">
                    <a:pos x="T0" y="T1"/>
                  </a:cxn>
                  <a:cxn ang="0">
                    <a:pos x="T2" y="T3"/>
                  </a:cxn>
                  <a:cxn ang="0">
                    <a:pos x="T4" y="T5"/>
                  </a:cxn>
                  <a:cxn ang="0">
                    <a:pos x="T6" y="T7"/>
                  </a:cxn>
                </a:cxnLst>
                <a:rect l="0" t="0" r="r" b="b"/>
                <a:pathLst>
                  <a:path w="2" h="4">
                    <a:moveTo>
                      <a:pt x="0" y="0"/>
                    </a:moveTo>
                    <a:lnTo>
                      <a:pt x="2" y="4"/>
                    </a:lnTo>
                    <a:lnTo>
                      <a:pt x="0"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42" name="Freeform 63"/>
              <p:cNvSpPr>
                <a:spLocks/>
              </p:cNvSpPr>
              <p:nvPr/>
            </p:nvSpPr>
            <p:spPr bwMode="auto">
              <a:xfrm>
                <a:off x="5554663" y="3514725"/>
                <a:ext cx="3175" cy="15875"/>
              </a:xfrm>
              <a:custGeom>
                <a:avLst/>
                <a:gdLst>
                  <a:gd name="T0" fmla="*/ 0 w 2"/>
                  <a:gd name="T1" fmla="*/ 0 h 10"/>
                  <a:gd name="T2" fmla="*/ 2 w 2"/>
                  <a:gd name="T3" fmla="*/ 6 h 10"/>
                  <a:gd name="T4" fmla="*/ 0 w 2"/>
                  <a:gd name="T5" fmla="*/ 10 h 10"/>
                  <a:gd name="T6" fmla="*/ 0 w 2"/>
                  <a:gd name="T7" fmla="*/ 0 h 10"/>
                </a:gdLst>
                <a:ahLst/>
                <a:cxnLst>
                  <a:cxn ang="0">
                    <a:pos x="T0" y="T1"/>
                  </a:cxn>
                  <a:cxn ang="0">
                    <a:pos x="T2" y="T3"/>
                  </a:cxn>
                  <a:cxn ang="0">
                    <a:pos x="T4" y="T5"/>
                  </a:cxn>
                  <a:cxn ang="0">
                    <a:pos x="T6" y="T7"/>
                  </a:cxn>
                </a:cxnLst>
                <a:rect l="0" t="0" r="r" b="b"/>
                <a:pathLst>
                  <a:path w="2" h="10">
                    <a:moveTo>
                      <a:pt x="0" y="0"/>
                    </a:moveTo>
                    <a:lnTo>
                      <a:pt x="2" y="6"/>
                    </a:lnTo>
                    <a:lnTo>
                      <a:pt x="0" y="1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43" name="Freeform 64"/>
              <p:cNvSpPr>
                <a:spLocks/>
              </p:cNvSpPr>
              <p:nvPr/>
            </p:nvSpPr>
            <p:spPr bwMode="auto">
              <a:xfrm>
                <a:off x="5545138" y="3587750"/>
                <a:ext cx="3175" cy="6350"/>
              </a:xfrm>
              <a:custGeom>
                <a:avLst/>
                <a:gdLst>
                  <a:gd name="T0" fmla="*/ 2 w 2"/>
                  <a:gd name="T1" fmla="*/ 0 h 4"/>
                  <a:gd name="T2" fmla="*/ 2 w 2"/>
                  <a:gd name="T3" fmla="*/ 4 h 4"/>
                  <a:gd name="T4" fmla="*/ 0 w 2"/>
                  <a:gd name="T5" fmla="*/ 2 h 4"/>
                  <a:gd name="T6" fmla="*/ 2 w 2"/>
                  <a:gd name="T7" fmla="*/ 0 h 4"/>
                </a:gdLst>
                <a:ahLst/>
                <a:cxnLst>
                  <a:cxn ang="0">
                    <a:pos x="T0" y="T1"/>
                  </a:cxn>
                  <a:cxn ang="0">
                    <a:pos x="T2" y="T3"/>
                  </a:cxn>
                  <a:cxn ang="0">
                    <a:pos x="T4" y="T5"/>
                  </a:cxn>
                  <a:cxn ang="0">
                    <a:pos x="T6" y="T7"/>
                  </a:cxn>
                </a:cxnLst>
                <a:rect l="0" t="0" r="r" b="b"/>
                <a:pathLst>
                  <a:path w="2" h="4">
                    <a:moveTo>
                      <a:pt x="2" y="0"/>
                    </a:moveTo>
                    <a:lnTo>
                      <a:pt x="2" y="4"/>
                    </a:lnTo>
                    <a:lnTo>
                      <a:pt x="0" y="2"/>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44" name="Freeform 65"/>
              <p:cNvSpPr>
                <a:spLocks/>
              </p:cNvSpPr>
              <p:nvPr/>
            </p:nvSpPr>
            <p:spPr bwMode="auto">
              <a:xfrm>
                <a:off x="5557838" y="3587750"/>
                <a:ext cx="3175" cy="15875"/>
              </a:xfrm>
              <a:custGeom>
                <a:avLst/>
                <a:gdLst>
                  <a:gd name="T0" fmla="*/ 0 w 2"/>
                  <a:gd name="T1" fmla="*/ 0 h 10"/>
                  <a:gd name="T2" fmla="*/ 2 w 2"/>
                  <a:gd name="T3" fmla="*/ 2 h 10"/>
                  <a:gd name="T4" fmla="*/ 0 w 2"/>
                  <a:gd name="T5" fmla="*/ 10 h 10"/>
                  <a:gd name="T6" fmla="*/ 0 w 2"/>
                  <a:gd name="T7" fmla="*/ 0 h 10"/>
                </a:gdLst>
                <a:ahLst/>
                <a:cxnLst>
                  <a:cxn ang="0">
                    <a:pos x="T0" y="T1"/>
                  </a:cxn>
                  <a:cxn ang="0">
                    <a:pos x="T2" y="T3"/>
                  </a:cxn>
                  <a:cxn ang="0">
                    <a:pos x="T4" y="T5"/>
                  </a:cxn>
                  <a:cxn ang="0">
                    <a:pos x="T6" y="T7"/>
                  </a:cxn>
                </a:cxnLst>
                <a:rect l="0" t="0" r="r" b="b"/>
                <a:pathLst>
                  <a:path w="2" h="10">
                    <a:moveTo>
                      <a:pt x="0" y="0"/>
                    </a:moveTo>
                    <a:lnTo>
                      <a:pt x="2" y="2"/>
                    </a:lnTo>
                    <a:lnTo>
                      <a:pt x="0" y="1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45" name="Freeform 66"/>
              <p:cNvSpPr>
                <a:spLocks/>
              </p:cNvSpPr>
              <p:nvPr/>
            </p:nvSpPr>
            <p:spPr bwMode="auto">
              <a:xfrm>
                <a:off x="5561013" y="3552825"/>
                <a:ext cx="0" cy="12700"/>
              </a:xfrm>
              <a:custGeom>
                <a:avLst/>
                <a:gdLst>
                  <a:gd name="T0" fmla="*/ 0 h 8"/>
                  <a:gd name="T1" fmla="*/ 8 h 8"/>
                  <a:gd name="T2" fmla="*/ 6 h 8"/>
                  <a:gd name="T3" fmla="*/ 0 h 8"/>
                  <a:gd name="T4" fmla="*/ 0 h 8"/>
                </a:gdLst>
                <a:ahLst/>
                <a:cxnLst>
                  <a:cxn ang="0">
                    <a:pos x="0" y="T0"/>
                  </a:cxn>
                  <a:cxn ang="0">
                    <a:pos x="0" y="T1"/>
                  </a:cxn>
                  <a:cxn ang="0">
                    <a:pos x="0" y="T2"/>
                  </a:cxn>
                  <a:cxn ang="0">
                    <a:pos x="0" y="T3"/>
                  </a:cxn>
                  <a:cxn ang="0">
                    <a:pos x="0" y="T4"/>
                  </a:cxn>
                </a:cxnLst>
                <a:rect l="0" t="0" r="r" b="b"/>
                <a:pathLst>
                  <a:path h="8">
                    <a:moveTo>
                      <a:pt x="0" y="0"/>
                    </a:moveTo>
                    <a:lnTo>
                      <a:pt x="0" y="8"/>
                    </a:lnTo>
                    <a:lnTo>
                      <a:pt x="0" y="6"/>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46" name="Freeform 67"/>
              <p:cNvSpPr>
                <a:spLocks noEditPoints="1"/>
              </p:cNvSpPr>
              <p:nvPr/>
            </p:nvSpPr>
            <p:spPr bwMode="auto">
              <a:xfrm>
                <a:off x="5519738" y="3235325"/>
                <a:ext cx="825500" cy="508000"/>
              </a:xfrm>
              <a:custGeom>
                <a:avLst/>
                <a:gdLst>
                  <a:gd name="T0" fmla="*/ 480 w 520"/>
                  <a:gd name="T1" fmla="*/ 152 h 320"/>
                  <a:gd name="T2" fmla="*/ 500 w 520"/>
                  <a:gd name="T3" fmla="*/ 180 h 320"/>
                  <a:gd name="T4" fmla="*/ 510 w 520"/>
                  <a:gd name="T5" fmla="*/ 154 h 320"/>
                  <a:gd name="T6" fmla="*/ 516 w 520"/>
                  <a:gd name="T7" fmla="*/ 238 h 320"/>
                  <a:gd name="T8" fmla="*/ 502 w 520"/>
                  <a:gd name="T9" fmla="*/ 270 h 320"/>
                  <a:gd name="T10" fmla="*/ 468 w 520"/>
                  <a:gd name="T11" fmla="*/ 300 h 320"/>
                  <a:gd name="T12" fmla="*/ 422 w 520"/>
                  <a:gd name="T13" fmla="*/ 302 h 320"/>
                  <a:gd name="T14" fmla="*/ 310 w 520"/>
                  <a:gd name="T15" fmla="*/ 288 h 320"/>
                  <a:gd name="T16" fmla="*/ 208 w 520"/>
                  <a:gd name="T17" fmla="*/ 318 h 320"/>
                  <a:gd name="T18" fmla="*/ 152 w 520"/>
                  <a:gd name="T19" fmla="*/ 308 h 320"/>
                  <a:gd name="T20" fmla="*/ 136 w 520"/>
                  <a:gd name="T21" fmla="*/ 258 h 320"/>
                  <a:gd name="T22" fmla="*/ 62 w 520"/>
                  <a:gd name="T23" fmla="*/ 224 h 320"/>
                  <a:gd name="T24" fmla="*/ 48 w 520"/>
                  <a:gd name="T25" fmla="*/ 254 h 320"/>
                  <a:gd name="T26" fmla="*/ 8 w 520"/>
                  <a:gd name="T27" fmla="*/ 234 h 320"/>
                  <a:gd name="T28" fmla="*/ 0 w 520"/>
                  <a:gd name="T29" fmla="*/ 182 h 320"/>
                  <a:gd name="T30" fmla="*/ 8 w 520"/>
                  <a:gd name="T31" fmla="*/ 92 h 320"/>
                  <a:gd name="T32" fmla="*/ 14 w 520"/>
                  <a:gd name="T33" fmla="*/ 74 h 320"/>
                  <a:gd name="T34" fmla="*/ 46 w 520"/>
                  <a:gd name="T35" fmla="*/ 22 h 320"/>
                  <a:gd name="T36" fmla="*/ 106 w 520"/>
                  <a:gd name="T37" fmla="*/ 0 h 320"/>
                  <a:gd name="T38" fmla="*/ 210 w 520"/>
                  <a:gd name="T39" fmla="*/ 10 h 320"/>
                  <a:gd name="T40" fmla="*/ 286 w 520"/>
                  <a:gd name="T41" fmla="*/ 14 h 320"/>
                  <a:gd name="T42" fmla="*/ 360 w 520"/>
                  <a:gd name="T43" fmla="*/ 52 h 320"/>
                  <a:gd name="T44" fmla="*/ 404 w 520"/>
                  <a:gd name="T45" fmla="*/ 78 h 320"/>
                  <a:gd name="T46" fmla="*/ 408 w 520"/>
                  <a:gd name="T47" fmla="*/ 96 h 320"/>
                  <a:gd name="T48" fmla="*/ 494 w 520"/>
                  <a:gd name="T49" fmla="*/ 134 h 320"/>
                  <a:gd name="T50" fmla="*/ 388 w 520"/>
                  <a:gd name="T51" fmla="*/ 88 h 320"/>
                  <a:gd name="T52" fmla="*/ 280 w 520"/>
                  <a:gd name="T53" fmla="*/ 20 h 320"/>
                  <a:gd name="T54" fmla="*/ 154 w 520"/>
                  <a:gd name="T55" fmla="*/ 82 h 320"/>
                  <a:gd name="T56" fmla="*/ 204 w 520"/>
                  <a:gd name="T57" fmla="*/ 86 h 320"/>
                  <a:gd name="T58" fmla="*/ 204 w 520"/>
                  <a:gd name="T59" fmla="*/ 82 h 320"/>
                  <a:gd name="T60" fmla="*/ 372 w 520"/>
                  <a:gd name="T61" fmla="*/ 96 h 320"/>
                  <a:gd name="T62" fmla="*/ 276 w 520"/>
                  <a:gd name="T63" fmla="*/ 88 h 320"/>
                  <a:gd name="T64" fmla="*/ 348 w 520"/>
                  <a:gd name="T65" fmla="*/ 88 h 320"/>
                  <a:gd name="T66" fmla="*/ 308 w 520"/>
                  <a:gd name="T67" fmla="*/ 180 h 320"/>
                  <a:gd name="T68" fmla="*/ 204 w 520"/>
                  <a:gd name="T69" fmla="*/ 152 h 320"/>
                  <a:gd name="T70" fmla="*/ 236 w 520"/>
                  <a:gd name="T71" fmla="*/ 180 h 320"/>
                  <a:gd name="T72" fmla="*/ 168 w 520"/>
                  <a:gd name="T73" fmla="*/ 296 h 320"/>
                  <a:gd name="T74" fmla="*/ 174 w 520"/>
                  <a:gd name="T75" fmla="*/ 218 h 320"/>
                  <a:gd name="T76" fmla="*/ 156 w 520"/>
                  <a:gd name="T77" fmla="*/ 206 h 320"/>
                  <a:gd name="T78" fmla="*/ 150 w 520"/>
                  <a:gd name="T79" fmla="*/ 286 h 320"/>
                  <a:gd name="T80" fmla="*/ 134 w 520"/>
                  <a:gd name="T81" fmla="*/ 66 h 320"/>
                  <a:gd name="T82" fmla="*/ 120 w 520"/>
                  <a:gd name="T83" fmla="*/ 22 h 320"/>
                  <a:gd name="T84" fmla="*/ 86 w 520"/>
                  <a:gd name="T85" fmla="*/ 72 h 320"/>
                  <a:gd name="T86" fmla="*/ 122 w 520"/>
                  <a:gd name="T87" fmla="*/ 82 h 320"/>
                  <a:gd name="T88" fmla="*/ 134 w 520"/>
                  <a:gd name="T89" fmla="*/ 66 h 320"/>
                  <a:gd name="T90" fmla="*/ 58 w 520"/>
                  <a:gd name="T91" fmla="*/ 70 h 320"/>
                  <a:gd name="T92" fmla="*/ 94 w 520"/>
                  <a:gd name="T93" fmla="*/ 20 h 320"/>
                  <a:gd name="T94" fmla="*/ 70 w 520"/>
                  <a:gd name="T95" fmla="*/ 24 h 320"/>
                  <a:gd name="T96" fmla="*/ 46 w 520"/>
                  <a:gd name="T97" fmla="*/ 78 h 320"/>
                  <a:gd name="T98" fmla="*/ 62 w 520"/>
                  <a:gd name="T99" fmla="*/ 50 h 320"/>
                  <a:gd name="T100" fmla="*/ 50 w 520"/>
                  <a:gd name="T101" fmla="*/ 26 h 320"/>
                  <a:gd name="T102" fmla="*/ 22 w 520"/>
                  <a:gd name="T103" fmla="*/ 86 h 320"/>
                  <a:gd name="T104" fmla="*/ 48 w 520"/>
                  <a:gd name="T105" fmla="*/ 48 h 320"/>
                  <a:gd name="T106" fmla="*/ 24 w 520"/>
                  <a:gd name="T107" fmla="*/ 230 h 320"/>
                  <a:gd name="T108" fmla="*/ 22 w 520"/>
                  <a:gd name="T109" fmla="*/ 172 h 320"/>
                  <a:gd name="T110" fmla="*/ 10 w 520"/>
                  <a:gd name="T111" fmla="*/ 204 h 320"/>
                  <a:gd name="T112" fmla="*/ 18 w 520"/>
                  <a:gd name="T113" fmla="*/ 24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20" h="320">
                    <a:moveTo>
                      <a:pt x="514" y="176"/>
                    </a:moveTo>
                    <a:lnTo>
                      <a:pt x="514" y="176"/>
                    </a:lnTo>
                    <a:lnTo>
                      <a:pt x="512" y="166"/>
                    </a:lnTo>
                    <a:lnTo>
                      <a:pt x="510" y="158"/>
                    </a:lnTo>
                    <a:lnTo>
                      <a:pt x="506" y="150"/>
                    </a:lnTo>
                    <a:lnTo>
                      <a:pt x="480" y="152"/>
                    </a:lnTo>
                    <a:lnTo>
                      <a:pt x="480" y="152"/>
                    </a:lnTo>
                    <a:lnTo>
                      <a:pt x="480" y="168"/>
                    </a:lnTo>
                    <a:lnTo>
                      <a:pt x="480" y="180"/>
                    </a:lnTo>
                    <a:lnTo>
                      <a:pt x="480" y="180"/>
                    </a:lnTo>
                    <a:lnTo>
                      <a:pt x="488" y="180"/>
                    </a:lnTo>
                    <a:lnTo>
                      <a:pt x="500" y="180"/>
                    </a:lnTo>
                    <a:lnTo>
                      <a:pt x="514" y="176"/>
                    </a:lnTo>
                    <a:lnTo>
                      <a:pt x="514" y="176"/>
                    </a:lnTo>
                    <a:close/>
                    <a:moveTo>
                      <a:pt x="500" y="138"/>
                    </a:moveTo>
                    <a:lnTo>
                      <a:pt x="500" y="138"/>
                    </a:lnTo>
                    <a:lnTo>
                      <a:pt x="506" y="144"/>
                    </a:lnTo>
                    <a:lnTo>
                      <a:pt x="510" y="154"/>
                    </a:lnTo>
                    <a:lnTo>
                      <a:pt x="516" y="176"/>
                    </a:lnTo>
                    <a:lnTo>
                      <a:pt x="518" y="198"/>
                    </a:lnTo>
                    <a:lnTo>
                      <a:pt x="520" y="206"/>
                    </a:lnTo>
                    <a:lnTo>
                      <a:pt x="520" y="206"/>
                    </a:lnTo>
                    <a:lnTo>
                      <a:pt x="520" y="224"/>
                    </a:lnTo>
                    <a:lnTo>
                      <a:pt x="516" y="238"/>
                    </a:lnTo>
                    <a:lnTo>
                      <a:pt x="512" y="250"/>
                    </a:lnTo>
                    <a:lnTo>
                      <a:pt x="512" y="250"/>
                    </a:lnTo>
                    <a:lnTo>
                      <a:pt x="512" y="258"/>
                    </a:lnTo>
                    <a:lnTo>
                      <a:pt x="510" y="262"/>
                    </a:lnTo>
                    <a:lnTo>
                      <a:pt x="506" y="268"/>
                    </a:lnTo>
                    <a:lnTo>
                      <a:pt x="502" y="270"/>
                    </a:lnTo>
                    <a:lnTo>
                      <a:pt x="494" y="276"/>
                    </a:lnTo>
                    <a:lnTo>
                      <a:pt x="490" y="276"/>
                    </a:lnTo>
                    <a:lnTo>
                      <a:pt x="490" y="276"/>
                    </a:lnTo>
                    <a:lnTo>
                      <a:pt x="484" y="288"/>
                    </a:lnTo>
                    <a:lnTo>
                      <a:pt x="476" y="296"/>
                    </a:lnTo>
                    <a:lnTo>
                      <a:pt x="468" y="300"/>
                    </a:lnTo>
                    <a:lnTo>
                      <a:pt x="460" y="304"/>
                    </a:lnTo>
                    <a:lnTo>
                      <a:pt x="444" y="306"/>
                    </a:lnTo>
                    <a:lnTo>
                      <a:pt x="438" y="304"/>
                    </a:lnTo>
                    <a:lnTo>
                      <a:pt x="438" y="304"/>
                    </a:lnTo>
                    <a:lnTo>
                      <a:pt x="430" y="304"/>
                    </a:lnTo>
                    <a:lnTo>
                      <a:pt x="422" y="302"/>
                    </a:lnTo>
                    <a:lnTo>
                      <a:pt x="412" y="296"/>
                    </a:lnTo>
                    <a:lnTo>
                      <a:pt x="408" y="288"/>
                    </a:lnTo>
                    <a:lnTo>
                      <a:pt x="406" y="286"/>
                    </a:lnTo>
                    <a:lnTo>
                      <a:pt x="346" y="288"/>
                    </a:lnTo>
                    <a:lnTo>
                      <a:pt x="346" y="288"/>
                    </a:lnTo>
                    <a:lnTo>
                      <a:pt x="310" y="288"/>
                    </a:lnTo>
                    <a:lnTo>
                      <a:pt x="270" y="288"/>
                    </a:lnTo>
                    <a:lnTo>
                      <a:pt x="226" y="286"/>
                    </a:lnTo>
                    <a:lnTo>
                      <a:pt x="226" y="286"/>
                    </a:lnTo>
                    <a:lnTo>
                      <a:pt x="218" y="306"/>
                    </a:lnTo>
                    <a:lnTo>
                      <a:pt x="212" y="316"/>
                    </a:lnTo>
                    <a:lnTo>
                      <a:pt x="208" y="318"/>
                    </a:lnTo>
                    <a:lnTo>
                      <a:pt x="206" y="318"/>
                    </a:lnTo>
                    <a:lnTo>
                      <a:pt x="168" y="320"/>
                    </a:lnTo>
                    <a:lnTo>
                      <a:pt x="168" y="320"/>
                    </a:lnTo>
                    <a:lnTo>
                      <a:pt x="162" y="318"/>
                    </a:lnTo>
                    <a:lnTo>
                      <a:pt x="158" y="316"/>
                    </a:lnTo>
                    <a:lnTo>
                      <a:pt x="152" y="308"/>
                    </a:lnTo>
                    <a:lnTo>
                      <a:pt x="146" y="300"/>
                    </a:lnTo>
                    <a:lnTo>
                      <a:pt x="144" y="288"/>
                    </a:lnTo>
                    <a:lnTo>
                      <a:pt x="140" y="270"/>
                    </a:lnTo>
                    <a:lnTo>
                      <a:pt x="140" y="260"/>
                    </a:lnTo>
                    <a:lnTo>
                      <a:pt x="140" y="260"/>
                    </a:lnTo>
                    <a:lnTo>
                      <a:pt x="136" y="258"/>
                    </a:lnTo>
                    <a:lnTo>
                      <a:pt x="134" y="254"/>
                    </a:lnTo>
                    <a:lnTo>
                      <a:pt x="134" y="250"/>
                    </a:lnTo>
                    <a:lnTo>
                      <a:pt x="66" y="224"/>
                    </a:lnTo>
                    <a:lnTo>
                      <a:pt x="66" y="224"/>
                    </a:lnTo>
                    <a:lnTo>
                      <a:pt x="64" y="224"/>
                    </a:lnTo>
                    <a:lnTo>
                      <a:pt x="62" y="224"/>
                    </a:lnTo>
                    <a:lnTo>
                      <a:pt x="62" y="224"/>
                    </a:lnTo>
                    <a:lnTo>
                      <a:pt x="62" y="234"/>
                    </a:lnTo>
                    <a:lnTo>
                      <a:pt x="60" y="242"/>
                    </a:lnTo>
                    <a:lnTo>
                      <a:pt x="56" y="248"/>
                    </a:lnTo>
                    <a:lnTo>
                      <a:pt x="54" y="252"/>
                    </a:lnTo>
                    <a:lnTo>
                      <a:pt x="48" y="254"/>
                    </a:lnTo>
                    <a:lnTo>
                      <a:pt x="46" y="254"/>
                    </a:lnTo>
                    <a:lnTo>
                      <a:pt x="22" y="254"/>
                    </a:lnTo>
                    <a:lnTo>
                      <a:pt x="22" y="254"/>
                    </a:lnTo>
                    <a:lnTo>
                      <a:pt x="16" y="250"/>
                    </a:lnTo>
                    <a:lnTo>
                      <a:pt x="12" y="242"/>
                    </a:lnTo>
                    <a:lnTo>
                      <a:pt x="8" y="234"/>
                    </a:lnTo>
                    <a:lnTo>
                      <a:pt x="8" y="224"/>
                    </a:lnTo>
                    <a:lnTo>
                      <a:pt x="6" y="208"/>
                    </a:lnTo>
                    <a:lnTo>
                      <a:pt x="6" y="202"/>
                    </a:lnTo>
                    <a:lnTo>
                      <a:pt x="6" y="202"/>
                    </a:lnTo>
                    <a:lnTo>
                      <a:pt x="2" y="194"/>
                    </a:lnTo>
                    <a:lnTo>
                      <a:pt x="0" y="182"/>
                    </a:lnTo>
                    <a:lnTo>
                      <a:pt x="0" y="150"/>
                    </a:lnTo>
                    <a:lnTo>
                      <a:pt x="0" y="108"/>
                    </a:lnTo>
                    <a:lnTo>
                      <a:pt x="0" y="108"/>
                    </a:lnTo>
                    <a:lnTo>
                      <a:pt x="2" y="102"/>
                    </a:lnTo>
                    <a:lnTo>
                      <a:pt x="4" y="96"/>
                    </a:lnTo>
                    <a:lnTo>
                      <a:pt x="8" y="92"/>
                    </a:lnTo>
                    <a:lnTo>
                      <a:pt x="8" y="92"/>
                    </a:lnTo>
                    <a:lnTo>
                      <a:pt x="10" y="90"/>
                    </a:lnTo>
                    <a:lnTo>
                      <a:pt x="10" y="88"/>
                    </a:lnTo>
                    <a:lnTo>
                      <a:pt x="10" y="86"/>
                    </a:lnTo>
                    <a:lnTo>
                      <a:pt x="10" y="86"/>
                    </a:lnTo>
                    <a:lnTo>
                      <a:pt x="14" y="74"/>
                    </a:lnTo>
                    <a:lnTo>
                      <a:pt x="22" y="56"/>
                    </a:lnTo>
                    <a:lnTo>
                      <a:pt x="34" y="34"/>
                    </a:lnTo>
                    <a:lnTo>
                      <a:pt x="34" y="34"/>
                    </a:lnTo>
                    <a:lnTo>
                      <a:pt x="36" y="30"/>
                    </a:lnTo>
                    <a:lnTo>
                      <a:pt x="38" y="26"/>
                    </a:lnTo>
                    <a:lnTo>
                      <a:pt x="46" y="22"/>
                    </a:lnTo>
                    <a:lnTo>
                      <a:pt x="58" y="16"/>
                    </a:lnTo>
                    <a:lnTo>
                      <a:pt x="58" y="16"/>
                    </a:lnTo>
                    <a:lnTo>
                      <a:pt x="62" y="12"/>
                    </a:lnTo>
                    <a:lnTo>
                      <a:pt x="70" y="8"/>
                    </a:lnTo>
                    <a:lnTo>
                      <a:pt x="86" y="2"/>
                    </a:lnTo>
                    <a:lnTo>
                      <a:pt x="106" y="0"/>
                    </a:lnTo>
                    <a:lnTo>
                      <a:pt x="106" y="0"/>
                    </a:lnTo>
                    <a:lnTo>
                      <a:pt x="118" y="0"/>
                    </a:lnTo>
                    <a:lnTo>
                      <a:pt x="126" y="4"/>
                    </a:lnTo>
                    <a:lnTo>
                      <a:pt x="134" y="8"/>
                    </a:lnTo>
                    <a:lnTo>
                      <a:pt x="210" y="10"/>
                    </a:lnTo>
                    <a:lnTo>
                      <a:pt x="210" y="10"/>
                    </a:lnTo>
                    <a:lnTo>
                      <a:pt x="232" y="8"/>
                    </a:lnTo>
                    <a:lnTo>
                      <a:pt x="250" y="6"/>
                    </a:lnTo>
                    <a:lnTo>
                      <a:pt x="250" y="6"/>
                    </a:lnTo>
                    <a:lnTo>
                      <a:pt x="262" y="6"/>
                    </a:lnTo>
                    <a:lnTo>
                      <a:pt x="272" y="10"/>
                    </a:lnTo>
                    <a:lnTo>
                      <a:pt x="286" y="14"/>
                    </a:lnTo>
                    <a:lnTo>
                      <a:pt x="314" y="18"/>
                    </a:lnTo>
                    <a:lnTo>
                      <a:pt x="314" y="18"/>
                    </a:lnTo>
                    <a:lnTo>
                      <a:pt x="326" y="22"/>
                    </a:lnTo>
                    <a:lnTo>
                      <a:pt x="338" y="30"/>
                    </a:lnTo>
                    <a:lnTo>
                      <a:pt x="350" y="40"/>
                    </a:lnTo>
                    <a:lnTo>
                      <a:pt x="360" y="52"/>
                    </a:lnTo>
                    <a:lnTo>
                      <a:pt x="376" y="70"/>
                    </a:lnTo>
                    <a:lnTo>
                      <a:pt x="384" y="80"/>
                    </a:lnTo>
                    <a:lnTo>
                      <a:pt x="384" y="80"/>
                    </a:lnTo>
                    <a:lnTo>
                      <a:pt x="388" y="76"/>
                    </a:lnTo>
                    <a:lnTo>
                      <a:pt x="396" y="76"/>
                    </a:lnTo>
                    <a:lnTo>
                      <a:pt x="404" y="78"/>
                    </a:lnTo>
                    <a:lnTo>
                      <a:pt x="404" y="78"/>
                    </a:lnTo>
                    <a:lnTo>
                      <a:pt x="408" y="80"/>
                    </a:lnTo>
                    <a:lnTo>
                      <a:pt x="412" y="84"/>
                    </a:lnTo>
                    <a:lnTo>
                      <a:pt x="412" y="88"/>
                    </a:lnTo>
                    <a:lnTo>
                      <a:pt x="412" y="90"/>
                    </a:lnTo>
                    <a:lnTo>
                      <a:pt x="408" y="96"/>
                    </a:lnTo>
                    <a:lnTo>
                      <a:pt x="406" y="98"/>
                    </a:lnTo>
                    <a:lnTo>
                      <a:pt x="406" y="98"/>
                    </a:lnTo>
                    <a:lnTo>
                      <a:pt x="426" y="104"/>
                    </a:lnTo>
                    <a:lnTo>
                      <a:pt x="444" y="110"/>
                    </a:lnTo>
                    <a:lnTo>
                      <a:pt x="474" y="124"/>
                    </a:lnTo>
                    <a:lnTo>
                      <a:pt x="494" y="134"/>
                    </a:lnTo>
                    <a:lnTo>
                      <a:pt x="500" y="138"/>
                    </a:lnTo>
                    <a:lnTo>
                      <a:pt x="500" y="138"/>
                    </a:lnTo>
                    <a:close/>
                    <a:moveTo>
                      <a:pt x="348" y="88"/>
                    </a:moveTo>
                    <a:lnTo>
                      <a:pt x="392" y="94"/>
                    </a:lnTo>
                    <a:lnTo>
                      <a:pt x="392" y="94"/>
                    </a:lnTo>
                    <a:lnTo>
                      <a:pt x="388" y="88"/>
                    </a:lnTo>
                    <a:lnTo>
                      <a:pt x="380" y="78"/>
                    </a:lnTo>
                    <a:lnTo>
                      <a:pt x="358" y="56"/>
                    </a:lnTo>
                    <a:lnTo>
                      <a:pt x="330" y="26"/>
                    </a:lnTo>
                    <a:lnTo>
                      <a:pt x="330" y="26"/>
                    </a:lnTo>
                    <a:lnTo>
                      <a:pt x="308" y="22"/>
                    </a:lnTo>
                    <a:lnTo>
                      <a:pt x="280" y="20"/>
                    </a:lnTo>
                    <a:lnTo>
                      <a:pt x="218" y="18"/>
                    </a:lnTo>
                    <a:lnTo>
                      <a:pt x="166" y="20"/>
                    </a:lnTo>
                    <a:lnTo>
                      <a:pt x="146" y="22"/>
                    </a:lnTo>
                    <a:lnTo>
                      <a:pt x="150" y="70"/>
                    </a:lnTo>
                    <a:lnTo>
                      <a:pt x="150" y="70"/>
                    </a:lnTo>
                    <a:lnTo>
                      <a:pt x="154" y="82"/>
                    </a:lnTo>
                    <a:lnTo>
                      <a:pt x="158" y="88"/>
                    </a:lnTo>
                    <a:lnTo>
                      <a:pt x="162" y="90"/>
                    </a:lnTo>
                    <a:lnTo>
                      <a:pt x="164" y="90"/>
                    </a:lnTo>
                    <a:lnTo>
                      <a:pt x="264" y="94"/>
                    </a:lnTo>
                    <a:lnTo>
                      <a:pt x="240" y="88"/>
                    </a:lnTo>
                    <a:lnTo>
                      <a:pt x="204" y="86"/>
                    </a:lnTo>
                    <a:lnTo>
                      <a:pt x="204" y="86"/>
                    </a:lnTo>
                    <a:lnTo>
                      <a:pt x="164" y="86"/>
                    </a:lnTo>
                    <a:lnTo>
                      <a:pt x="162" y="86"/>
                    </a:lnTo>
                    <a:lnTo>
                      <a:pt x="168" y="84"/>
                    </a:lnTo>
                    <a:lnTo>
                      <a:pt x="204" y="82"/>
                    </a:lnTo>
                    <a:lnTo>
                      <a:pt x="204" y="82"/>
                    </a:lnTo>
                    <a:lnTo>
                      <a:pt x="212" y="80"/>
                    </a:lnTo>
                    <a:lnTo>
                      <a:pt x="224" y="80"/>
                    </a:lnTo>
                    <a:lnTo>
                      <a:pt x="248" y="86"/>
                    </a:lnTo>
                    <a:lnTo>
                      <a:pt x="280" y="94"/>
                    </a:lnTo>
                    <a:lnTo>
                      <a:pt x="372" y="96"/>
                    </a:lnTo>
                    <a:lnTo>
                      <a:pt x="372" y="96"/>
                    </a:lnTo>
                    <a:lnTo>
                      <a:pt x="356" y="94"/>
                    </a:lnTo>
                    <a:lnTo>
                      <a:pt x="334" y="90"/>
                    </a:lnTo>
                    <a:lnTo>
                      <a:pt x="306" y="90"/>
                    </a:lnTo>
                    <a:lnTo>
                      <a:pt x="306" y="90"/>
                    </a:lnTo>
                    <a:lnTo>
                      <a:pt x="276" y="88"/>
                    </a:lnTo>
                    <a:lnTo>
                      <a:pt x="276" y="88"/>
                    </a:lnTo>
                    <a:lnTo>
                      <a:pt x="280" y="86"/>
                    </a:lnTo>
                    <a:lnTo>
                      <a:pt x="306" y="84"/>
                    </a:lnTo>
                    <a:lnTo>
                      <a:pt x="306" y="84"/>
                    </a:lnTo>
                    <a:lnTo>
                      <a:pt x="318" y="84"/>
                    </a:lnTo>
                    <a:lnTo>
                      <a:pt x="332" y="84"/>
                    </a:lnTo>
                    <a:lnTo>
                      <a:pt x="348" y="88"/>
                    </a:lnTo>
                    <a:lnTo>
                      <a:pt x="348" y="88"/>
                    </a:lnTo>
                    <a:close/>
                    <a:moveTo>
                      <a:pt x="308" y="184"/>
                    </a:moveTo>
                    <a:lnTo>
                      <a:pt x="308" y="184"/>
                    </a:lnTo>
                    <a:lnTo>
                      <a:pt x="310" y="184"/>
                    </a:lnTo>
                    <a:lnTo>
                      <a:pt x="310" y="182"/>
                    </a:lnTo>
                    <a:lnTo>
                      <a:pt x="308" y="180"/>
                    </a:lnTo>
                    <a:lnTo>
                      <a:pt x="290" y="152"/>
                    </a:lnTo>
                    <a:lnTo>
                      <a:pt x="212" y="146"/>
                    </a:lnTo>
                    <a:lnTo>
                      <a:pt x="212" y="146"/>
                    </a:lnTo>
                    <a:lnTo>
                      <a:pt x="208" y="146"/>
                    </a:lnTo>
                    <a:lnTo>
                      <a:pt x="204" y="148"/>
                    </a:lnTo>
                    <a:lnTo>
                      <a:pt x="204" y="152"/>
                    </a:lnTo>
                    <a:lnTo>
                      <a:pt x="204" y="152"/>
                    </a:lnTo>
                    <a:lnTo>
                      <a:pt x="204" y="160"/>
                    </a:lnTo>
                    <a:lnTo>
                      <a:pt x="208" y="166"/>
                    </a:lnTo>
                    <a:lnTo>
                      <a:pt x="214" y="172"/>
                    </a:lnTo>
                    <a:lnTo>
                      <a:pt x="222" y="176"/>
                    </a:lnTo>
                    <a:lnTo>
                      <a:pt x="236" y="180"/>
                    </a:lnTo>
                    <a:lnTo>
                      <a:pt x="244" y="180"/>
                    </a:lnTo>
                    <a:lnTo>
                      <a:pt x="308" y="184"/>
                    </a:lnTo>
                    <a:close/>
                    <a:moveTo>
                      <a:pt x="162" y="300"/>
                    </a:moveTo>
                    <a:lnTo>
                      <a:pt x="162" y="300"/>
                    </a:lnTo>
                    <a:lnTo>
                      <a:pt x="166" y="298"/>
                    </a:lnTo>
                    <a:lnTo>
                      <a:pt x="168" y="296"/>
                    </a:lnTo>
                    <a:lnTo>
                      <a:pt x="174" y="286"/>
                    </a:lnTo>
                    <a:lnTo>
                      <a:pt x="178" y="270"/>
                    </a:lnTo>
                    <a:lnTo>
                      <a:pt x="178" y="252"/>
                    </a:lnTo>
                    <a:lnTo>
                      <a:pt x="178" y="252"/>
                    </a:lnTo>
                    <a:lnTo>
                      <a:pt x="178" y="232"/>
                    </a:lnTo>
                    <a:lnTo>
                      <a:pt x="174" y="218"/>
                    </a:lnTo>
                    <a:lnTo>
                      <a:pt x="168" y="206"/>
                    </a:lnTo>
                    <a:lnTo>
                      <a:pt x="166" y="204"/>
                    </a:lnTo>
                    <a:lnTo>
                      <a:pt x="162" y="204"/>
                    </a:lnTo>
                    <a:lnTo>
                      <a:pt x="162" y="204"/>
                    </a:lnTo>
                    <a:lnTo>
                      <a:pt x="158" y="204"/>
                    </a:lnTo>
                    <a:lnTo>
                      <a:pt x="156" y="206"/>
                    </a:lnTo>
                    <a:lnTo>
                      <a:pt x="150" y="218"/>
                    </a:lnTo>
                    <a:lnTo>
                      <a:pt x="148" y="232"/>
                    </a:lnTo>
                    <a:lnTo>
                      <a:pt x="146" y="252"/>
                    </a:lnTo>
                    <a:lnTo>
                      <a:pt x="146" y="252"/>
                    </a:lnTo>
                    <a:lnTo>
                      <a:pt x="148" y="270"/>
                    </a:lnTo>
                    <a:lnTo>
                      <a:pt x="150" y="286"/>
                    </a:lnTo>
                    <a:lnTo>
                      <a:pt x="156" y="296"/>
                    </a:lnTo>
                    <a:lnTo>
                      <a:pt x="158" y="298"/>
                    </a:lnTo>
                    <a:lnTo>
                      <a:pt x="162" y="300"/>
                    </a:lnTo>
                    <a:lnTo>
                      <a:pt x="162" y="300"/>
                    </a:lnTo>
                    <a:close/>
                    <a:moveTo>
                      <a:pt x="134" y="66"/>
                    </a:moveTo>
                    <a:lnTo>
                      <a:pt x="134" y="66"/>
                    </a:lnTo>
                    <a:lnTo>
                      <a:pt x="132" y="58"/>
                    </a:lnTo>
                    <a:lnTo>
                      <a:pt x="132" y="44"/>
                    </a:lnTo>
                    <a:lnTo>
                      <a:pt x="128" y="30"/>
                    </a:lnTo>
                    <a:lnTo>
                      <a:pt x="124" y="24"/>
                    </a:lnTo>
                    <a:lnTo>
                      <a:pt x="120" y="22"/>
                    </a:lnTo>
                    <a:lnTo>
                      <a:pt x="120" y="22"/>
                    </a:lnTo>
                    <a:lnTo>
                      <a:pt x="110" y="20"/>
                    </a:lnTo>
                    <a:lnTo>
                      <a:pt x="104" y="22"/>
                    </a:lnTo>
                    <a:lnTo>
                      <a:pt x="102" y="22"/>
                    </a:lnTo>
                    <a:lnTo>
                      <a:pt x="100" y="26"/>
                    </a:lnTo>
                    <a:lnTo>
                      <a:pt x="86" y="72"/>
                    </a:lnTo>
                    <a:lnTo>
                      <a:pt x="86" y="72"/>
                    </a:lnTo>
                    <a:lnTo>
                      <a:pt x="102" y="70"/>
                    </a:lnTo>
                    <a:lnTo>
                      <a:pt x="114" y="72"/>
                    </a:lnTo>
                    <a:lnTo>
                      <a:pt x="118" y="74"/>
                    </a:lnTo>
                    <a:lnTo>
                      <a:pt x="120" y="78"/>
                    </a:lnTo>
                    <a:lnTo>
                      <a:pt x="120" y="78"/>
                    </a:lnTo>
                    <a:lnTo>
                      <a:pt x="122" y="82"/>
                    </a:lnTo>
                    <a:lnTo>
                      <a:pt x="122" y="84"/>
                    </a:lnTo>
                    <a:lnTo>
                      <a:pt x="126" y="84"/>
                    </a:lnTo>
                    <a:lnTo>
                      <a:pt x="126" y="84"/>
                    </a:lnTo>
                    <a:lnTo>
                      <a:pt x="128" y="76"/>
                    </a:lnTo>
                    <a:lnTo>
                      <a:pt x="130" y="70"/>
                    </a:lnTo>
                    <a:lnTo>
                      <a:pt x="134" y="66"/>
                    </a:lnTo>
                    <a:lnTo>
                      <a:pt x="134" y="66"/>
                    </a:lnTo>
                    <a:close/>
                    <a:moveTo>
                      <a:pt x="94" y="20"/>
                    </a:moveTo>
                    <a:lnTo>
                      <a:pt x="76" y="20"/>
                    </a:lnTo>
                    <a:lnTo>
                      <a:pt x="76" y="20"/>
                    </a:lnTo>
                    <a:lnTo>
                      <a:pt x="66" y="48"/>
                    </a:lnTo>
                    <a:lnTo>
                      <a:pt x="58" y="70"/>
                    </a:lnTo>
                    <a:lnTo>
                      <a:pt x="54" y="90"/>
                    </a:lnTo>
                    <a:lnTo>
                      <a:pt x="72" y="92"/>
                    </a:lnTo>
                    <a:lnTo>
                      <a:pt x="72" y="92"/>
                    </a:lnTo>
                    <a:lnTo>
                      <a:pt x="80" y="62"/>
                    </a:lnTo>
                    <a:lnTo>
                      <a:pt x="88" y="38"/>
                    </a:lnTo>
                    <a:lnTo>
                      <a:pt x="94" y="20"/>
                    </a:lnTo>
                    <a:lnTo>
                      <a:pt x="94" y="20"/>
                    </a:lnTo>
                    <a:close/>
                    <a:moveTo>
                      <a:pt x="72" y="24"/>
                    </a:moveTo>
                    <a:lnTo>
                      <a:pt x="72" y="24"/>
                    </a:lnTo>
                    <a:lnTo>
                      <a:pt x="72" y="22"/>
                    </a:lnTo>
                    <a:lnTo>
                      <a:pt x="72" y="22"/>
                    </a:lnTo>
                    <a:lnTo>
                      <a:pt x="70" y="24"/>
                    </a:lnTo>
                    <a:lnTo>
                      <a:pt x="70" y="24"/>
                    </a:lnTo>
                    <a:lnTo>
                      <a:pt x="62" y="40"/>
                    </a:lnTo>
                    <a:lnTo>
                      <a:pt x="54" y="56"/>
                    </a:lnTo>
                    <a:lnTo>
                      <a:pt x="48" y="74"/>
                    </a:lnTo>
                    <a:lnTo>
                      <a:pt x="48" y="74"/>
                    </a:lnTo>
                    <a:lnTo>
                      <a:pt x="46" y="78"/>
                    </a:lnTo>
                    <a:lnTo>
                      <a:pt x="46" y="82"/>
                    </a:lnTo>
                    <a:lnTo>
                      <a:pt x="48" y="88"/>
                    </a:lnTo>
                    <a:lnTo>
                      <a:pt x="52" y="88"/>
                    </a:lnTo>
                    <a:lnTo>
                      <a:pt x="52" y="88"/>
                    </a:lnTo>
                    <a:lnTo>
                      <a:pt x="54" y="72"/>
                    </a:lnTo>
                    <a:lnTo>
                      <a:pt x="62" y="50"/>
                    </a:lnTo>
                    <a:lnTo>
                      <a:pt x="72" y="24"/>
                    </a:lnTo>
                    <a:lnTo>
                      <a:pt x="72" y="24"/>
                    </a:lnTo>
                    <a:close/>
                    <a:moveTo>
                      <a:pt x="62" y="24"/>
                    </a:moveTo>
                    <a:lnTo>
                      <a:pt x="62" y="24"/>
                    </a:lnTo>
                    <a:lnTo>
                      <a:pt x="56" y="24"/>
                    </a:lnTo>
                    <a:lnTo>
                      <a:pt x="50" y="26"/>
                    </a:lnTo>
                    <a:lnTo>
                      <a:pt x="42" y="32"/>
                    </a:lnTo>
                    <a:lnTo>
                      <a:pt x="32" y="42"/>
                    </a:lnTo>
                    <a:lnTo>
                      <a:pt x="26" y="54"/>
                    </a:lnTo>
                    <a:lnTo>
                      <a:pt x="16" y="74"/>
                    </a:lnTo>
                    <a:lnTo>
                      <a:pt x="14" y="84"/>
                    </a:lnTo>
                    <a:lnTo>
                      <a:pt x="22" y="86"/>
                    </a:lnTo>
                    <a:lnTo>
                      <a:pt x="22" y="86"/>
                    </a:lnTo>
                    <a:lnTo>
                      <a:pt x="28" y="84"/>
                    </a:lnTo>
                    <a:lnTo>
                      <a:pt x="32" y="80"/>
                    </a:lnTo>
                    <a:lnTo>
                      <a:pt x="34" y="74"/>
                    </a:lnTo>
                    <a:lnTo>
                      <a:pt x="34" y="74"/>
                    </a:lnTo>
                    <a:lnTo>
                      <a:pt x="48" y="48"/>
                    </a:lnTo>
                    <a:lnTo>
                      <a:pt x="62" y="24"/>
                    </a:lnTo>
                    <a:lnTo>
                      <a:pt x="62" y="24"/>
                    </a:lnTo>
                    <a:close/>
                    <a:moveTo>
                      <a:pt x="18" y="240"/>
                    </a:moveTo>
                    <a:lnTo>
                      <a:pt x="18" y="240"/>
                    </a:lnTo>
                    <a:lnTo>
                      <a:pt x="22" y="238"/>
                    </a:lnTo>
                    <a:lnTo>
                      <a:pt x="24" y="230"/>
                    </a:lnTo>
                    <a:lnTo>
                      <a:pt x="26" y="218"/>
                    </a:lnTo>
                    <a:lnTo>
                      <a:pt x="28" y="204"/>
                    </a:lnTo>
                    <a:lnTo>
                      <a:pt x="28" y="204"/>
                    </a:lnTo>
                    <a:lnTo>
                      <a:pt x="26" y="190"/>
                    </a:lnTo>
                    <a:lnTo>
                      <a:pt x="24" y="180"/>
                    </a:lnTo>
                    <a:lnTo>
                      <a:pt x="22" y="172"/>
                    </a:lnTo>
                    <a:lnTo>
                      <a:pt x="18" y="168"/>
                    </a:lnTo>
                    <a:lnTo>
                      <a:pt x="18" y="168"/>
                    </a:lnTo>
                    <a:lnTo>
                      <a:pt x="14" y="172"/>
                    </a:lnTo>
                    <a:lnTo>
                      <a:pt x="12" y="180"/>
                    </a:lnTo>
                    <a:lnTo>
                      <a:pt x="10" y="190"/>
                    </a:lnTo>
                    <a:lnTo>
                      <a:pt x="10" y="204"/>
                    </a:lnTo>
                    <a:lnTo>
                      <a:pt x="10" y="204"/>
                    </a:lnTo>
                    <a:lnTo>
                      <a:pt x="10" y="218"/>
                    </a:lnTo>
                    <a:lnTo>
                      <a:pt x="12" y="230"/>
                    </a:lnTo>
                    <a:lnTo>
                      <a:pt x="14" y="238"/>
                    </a:lnTo>
                    <a:lnTo>
                      <a:pt x="18" y="240"/>
                    </a:lnTo>
                    <a:lnTo>
                      <a:pt x="18" y="2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grpSp>
        <p:sp>
          <p:nvSpPr>
            <p:cNvPr id="34" name="Freeform 68"/>
            <p:cNvSpPr>
              <a:spLocks noEditPoints="1"/>
            </p:cNvSpPr>
            <p:nvPr/>
          </p:nvSpPr>
          <p:spPr bwMode="auto">
            <a:xfrm>
              <a:off x="7723658" y="5741869"/>
              <a:ext cx="1360438" cy="671308"/>
            </a:xfrm>
            <a:custGeom>
              <a:avLst/>
              <a:gdLst>
                <a:gd name="T0" fmla="*/ 238 w 458"/>
                <a:gd name="T1" fmla="*/ 86 h 226"/>
                <a:gd name="T2" fmla="*/ 238 w 458"/>
                <a:gd name="T3" fmla="*/ 80 h 226"/>
                <a:gd name="T4" fmla="*/ 248 w 458"/>
                <a:gd name="T5" fmla="*/ 74 h 226"/>
                <a:gd name="T6" fmla="*/ 264 w 458"/>
                <a:gd name="T7" fmla="*/ 112 h 226"/>
                <a:gd name="T8" fmla="*/ 274 w 458"/>
                <a:gd name="T9" fmla="*/ 124 h 226"/>
                <a:gd name="T10" fmla="*/ 248 w 458"/>
                <a:gd name="T11" fmla="*/ 80 h 226"/>
                <a:gd name="T12" fmla="*/ 280 w 458"/>
                <a:gd name="T13" fmla="*/ 122 h 226"/>
                <a:gd name="T14" fmla="*/ 308 w 458"/>
                <a:gd name="T15" fmla="*/ 124 h 226"/>
                <a:gd name="T16" fmla="*/ 76 w 458"/>
                <a:gd name="T17" fmla="*/ 106 h 226"/>
                <a:gd name="T18" fmla="*/ 100 w 458"/>
                <a:gd name="T19" fmla="*/ 144 h 226"/>
                <a:gd name="T20" fmla="*/ 120 w 458"/>
                <a:gd name="T21" fmla="*/ 62 h 226"/>
                <a:gd name="T22" fmla="*/ 108 w 458"/>
                <a:gd name="T23" fmla="*/ 92 h 226"/>
                <a:gd name="T24" fmla="*/ 132 w 458"/>
                <a:gd name="T25" fmla="*/ 80 h 226"/>
                <a:gd name="T26" fmla="*/ 196 w 458"/>
                <a:gd name="T27" fmla="*/ 70 h 226"/>
                <a:gd name="T28" fmla="*/ 238 w 458"/>
                <a:gd name="T29" fmla="*/ 78 h 226"/>
                <a:gd name="T30" fmla="*/ 34 w 458"/>
                <a:gd name="T31" fmla="*/ 116 h 226"/>
                <a:gd name="T32" fmla="*/ 34 w 458"/>
                <a:gd name="T33" fmla="*/ 114 h 226"/>
                <a:gd name="T34" fmla="*/ 36 w 458"/>
                <a:gd name="T35" fmla="*/ 110 h 226"/>
                <a:gd name="T36" fmla="*/ 50 w 458"/>
                <a:gd name="T37" fmla="*/ 104 h 226"/>
                <a:gd name="T38" fmla="*/ 44 w 458"/>
                <a:gd name="T39" fmla="*/ 114 h 226"/>
                <a:gd name="T40" fmla="*/ 44 w 458"/>
                <a:gd name="T41" fmla="*/ 106 h 226"/>
                <a:gd name="T42" fmla="*/ 52 w 458"/>
                <a:gd name="T43" fmla="*/ 124 h 226"/>
                <a:gd name="T44" fmla="*/ 60 w 458"/>
                <a:gd name="T45" fmla="*/ 104 h 226"/>
                <a:gd name="T46" fmla="*/ 60 w 458"/>
                <a:gd name="T47" fmla="*/ 102 h 226"/>
                <a:gd name="T48" fmla="*/ 70 w 458"/>
                <a:gd name="T49" fmla="*/ 114 h 226"/>
                <a:gd name="T50" fmla="*/ 72 w 458"/>
                <a:gd name="T51" fmla="*/ 106 h 226"/>
                <a:gd name="T52" fmla="*/ 72 w 458"/>
                <a:gd name="T53" fmla="*/ 102 h 226"/>
                <a:gd name="T54" fmla="*/ 86 w 458"/>
                <a:gd name="T55" fmla="*/ 40 h 226"/>
                <a:gd name="T56" fmla="*/ 116 w 458"/>
                <a:gd name="T57" fmla="*/ 54 h 226"/>
                <a:gd name="T58" fmla="*/ 134 w 458"/>
                <a:gd name="T59" fmla="*/ 52 h 226"/>
                <a:gd name="T60" fmla="*/ 124 w 458"/>
                <a:gd name="T61" fmla="*/ 56 h 226"/>
                <a:gd name="T62" fmla="*/ 152 w 458"/>
                <a:gd name="T63" fmla="*/ 0 h 226"/>
                <a:gd name="T64" fmla="*/ 156 w 458"/>
                <a:gd name="T65" fmla="*/ 68 h 226"/>
                <a:gd name="T66" fmla="*/ 170 w 458"/>
                <a:gd name="T67" fmla="*/ 42 h 226"/>
                <a:gd name="T68" fmla="*/ 194 w 458"/>
                <a:gd name="T69" fmla="*/ 56 h 226"/>
                <a:gd name="T70" fmla="*/ 210 w 458"/>
                <a:gd name="T71" fmla="*/ 54 h 226"/>
                <a:gd name="T72" fmla="*/ 202 w 458"/>
                <a:gd name="T73" fmla="*/ 60 h 226"/>
                <a:gd name="T74" fmla="*/ 222 w 458"/>
                <a:gd name="T75" fmla="*/ 46 h 226"/>
                <a:gd name="T76" fmla="*/ 268 w 458"/>
                <a:gd name="T77" fmla="*/ 90 h 226"/>
                <a:gd name="T78" fmla="*/ 288 w 458"/>
                <a:gd name="T79" fmla="*/ 106 h 226"/>
                <a:gd name="T80" fmla="*/ 314 w 458"/>
                <a:gd name="T81" fmla="*/ 128 h 226"/>
                <a:gd name="T82" fmla="*/ 458 w 458"/>
                <a:gd name="T83" fmla="*/ 156 h 226"/>
                <a:gd name="T84" fmla="*/ 446 w 458"/>
                <a:gd name="T85" fmla="*/ 182 h 226"/>
                <a:gd name="T86" fmla="*/ 200 w 458"/>
                <a:gd name="T87" fmla="*/ 226 h 226"/>
                <a:gd name="T88" fmla="*/ 28 w 458"/>
                <a:gd name="T89" fmla="*/ 194 h 226"/>
                <a:gd name="T90" fmla="*/ 18 w 458"/>
                <a:gd name="T91" fmla="*/ 154 h 226"/>
                <a:gd name="T92" fmla="*/ 26 w 458"/>
                <a:gd name="T93" fmla="*/ 146 h 226"/>
                <a:gd name="T94" fmla="*/ 74 w 458"/>
                <a:gd name="T95" fmla="*/ 100 h 226"/>
                <a:gd name="T96" fmla="*/ 252 w 458"/>
                <a:gd name="T97" fmla="*/ 122 h 226"/>
                <a:gd name="T98" fmla="*/ 218 w 458"/>
                <a:gd name="T99" fmla="*/ 112 h 226"/>
                <a:gd name="T100" fmla="*/ 224 w 458"/>
                <a:gd name="T101" fmla="*/ 122 h 226"/>
                <a:gd name="T102" fmla="*/ 190 w 458"/>
                <a:gd name="T103" fmla="*/ 112 h 226"/>
                <a:gd name="T104" fmla="*/ 198 w 458"/>
                <a:gd name="T105" fmla="*/ 172 h 226"/>
                <a:gd name="T106" fmla="*/ 182 w 458"/>
                <a:gd name="T107" fmla="*/ 174 h 226"/>
                <a:gd name="T108" fmla="*/ 148 w 458"/>
                <a:gd name="T109" fmla="*/ 176 h 226"/>
                <a:gd name="T110" fmla="*/ 78 w 458"/>
                <a:gd name="T111" fmla="*/ 17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8" h="226">
                  <a:moveTo>
                    <a:pt x="238" y="76"/>
                  </a:moveTo>
                  <a:lnTo>
                    <a:pt x="238" y="74"/>
                  </a:lnTo>
                  <a:lnTo>
                    <a:pt x="228" y="74"/>
                  </a:lnTo>
                  <a:lnTo>
                    <a:pt x="238" y="76"/>
                  </a:lnTo>
                  <a:close/>
                  <a:moveTo>
                    <a:pt x="238" y="86"/>
                  </a:moveTo>
                  <a:lnTo>
                    <a:pt x="238" y="80"/>
                  </a:lnTo>
                  <a:lnTo>
                    <a:pt x="230" y="80"/>
                  </a:lnTo>
                  <a:lnTo>
                    <a:pt x="238" y="86"/>
                  </a:lnTo>
                  <a:close/>
                  <a:moveTo>
                    <a:pt x="238" y="80"/>
                  </a:moveTo>
                  <a:lnTo>
                    <a:pt x="244" y="78"/>
                  </a:lnTo>
                  <a:lnTo>
                    <a:pt x="238" y="78"/>
                  </a:lnTo>
                  <a:lnTo>
                    <a:pt x="238" y="80"/>
                  </a:lnTo>
                  <a:close/>
                  <a:moveTo>
                    <a:pt x="246" y="88"/>
                  </a:moveTo>
                  <a:lnTo>
                    <a:pt x="246" y="80"/>
                  </a:lnTo>
                  <a:lnTo>
                    <a:pt x="238" y="80"/>
                  </a:lnTo>
                  <a:lnTo>
                    <a:pt x="238" y="80"/>
                  </a:lnTo>
                  <a:lnTo>
                    <a:pt x="240" y="88"/>
                  </a:lnTo>
                  <a:lnTo>
                    <a:pt x="240" y="88"/>
                  </a:lnTo>
                  <a:lnTo>
                    <a:pt x="246" y="88"/>
                  </a:lnTo>
                  <a:lnTo>
                    <a:pt x="246" y="88"/>
                  </a:lnTo>
                  <a:close/>
                  <a:moveTo>
                    <a:pt x="264" y="76"/>
                  </a:moveTo>
                  <a:lnTo>
                    <a:pt x="264" y="76"/>
                  </a:lnTo>
                  <a:lnTo>
                    <a:pt x="256" y="74"/>
                  </a:lnTo>
                  <a:lnTo>
                    <a:pt x="248" y="74"/>
                  </a:lnTo>
                  <a:lnTo>
                    <a:pt x="238" y="74"/>
                  </a:lnTo>
                  <a:lnTo>
                    <a:pt x="238" y="76"/>
                  </a:lnTo>
                  <a:lnTo>
                    <a:pt x="248" y="78"/>
                  </a:lnTo>
                  <a:lnTo>
                    <a:pt x="264" y="76"/>
                  </a:lnTo>
                  <a:close/>
                  <a:moveTo>
                    <a:pt x="276" y="122"/>
                  </a:moveTo>
                  <a:lnTo>
                    <a:pt x="266" y="114"/>
                  </a:lnTo>
                  <a:lnTo>
                    <a:pt x="266" y="114"/>
                  </a:lnTo>
                  <a:lnTo>
                    <a:pt x="264" y="112"/>
                  </a:lnTo>
                  <a:lnTo>
                    <a:pt x="264" y="112"/>
                  </a:lnTo>
                  <a:lnTo>
                    <a:pt x="248" y="112"/>
                  </a:lnTo>
                  <a:lnTo>
                    <a:pt x="248" y="112"/>
                  </a:lnTo>
                  <a:lnTo>
                    <a:pt x="248" y="112"/>
                  </a:lnTo>
                  <a:lnTo>
                    <a:pt x="248" y="114"/>
                  </a:lnTo>
                  <a:lnTo>
                    <a:pt x="248" y="114"/>
                  </a:lnTo>
                  <a:lnTo>
                    <a:pt x="258" y="124"/>
                  </a:lnTo>
                  <a:lnTo>
                    <a:pt x="274" y="124"/>
                  </a:lnTo>
                  <a:lnTo>
                    <a:pt x="274" y="124"/>
                  </a:lnTo>
                  <a:lnTo>
                    <a:pt x="276" y="124"/>
                  </a:lnTo>
                  <a:lnTo>
                    <a:pt x="276" y="122"/>
                  </a:lnTo>
                  <a:lnTo>
                    <a:pt x="276" y="122"/>
                  </a:lnTo>
                  <a:lnTo>
                    <a:pt x="276" y="122"/>
                  </a:lnTo>
                  <a:close/>
                  <a:moveTo>
                    <a:pt x="266" y="90"/>
                  </a:moveTo>
                  <a:lnTo>
                    <a:pt x="264" y="76"/>
                  </a:lnTo>
                  <a:lnTo>
                    <a:pt x="248" y="80"/>
                  </a:lnTo>
                  <a:lnTo>
                    <a:pt x="248" y="88"/>
                  </a:lnTo>
                  <a:lnTo>
                    <a:pt x="266" y="90"/>
                  </a:lnTo>
                  <a:close/>
                  <a:moveTo>
                    <a:pt x="298" y="124"/>
                  </a:moveTo>
                  <a:lnTo>
                    <a:pt x="286" y="114"/>
                  </a:lnTo>
                  <a:lnTo>
                    <a:pt x="286" y="114"/>
                  </a:lnTo>
                  <a:lnTo>
                    <a:pt x="282" y="114"/>
                  </a:lnTo>
                  <a:lnTo>
                    <a:pt x="268" y="112"/>
                  </a:lnTo>
                  <a:lnTo>
                    <a:pt x="280" y="122"/>
                  </a:lnTo>
                  <a:lnTo>
                    <a:pt x="280" y="122"/>
                  </a:lnTo>
                  <a:lnTo>
                    <a:pt x="282" y="124"/>
                  </a:lnTo>
                  <a:lnTo>
                    <a:pt x="284" y="124"/>
                  </a:lnTo>
                  <a:lnTo>
                    <a:pt x="298" y="124"/>
                  </a:lnTo>
                  <a:close/>
                  <a:moveTo>
                    <a:pt x="298" y="122"/>
                  </a:moveTo>
                  <a:lnTo>
                    <a:pt x="298" y="122"/>
                  </a:lnTo>
                  <a:lnTo>
                    <a:pt x="302" y="124"/>
                  </a:lnTo>
                  <a:lnTo>
                    <a:pt x="308" y="124"/>
                  </a:lnTo>
                  <a:lnTo>
                    <a:pt x="298" y="116"/>
                  </a:lnTo>
                  <a:lnTo>
                    <a:pt x="298" y="116"/>
                  </a:lnTo>
                  <a:lnTo>
                    <a:pt x="294" y="114"/>
                  </a:lnTo>
                  <a:lnTo>
                    <a:pt x="288" y="114"/>
                  </a:lnTo>
                  <a:lnTo>
                    <a:pt x="298" y="122"/>
                  </a:lnTo>
                  <a:close/>
                  <a:moveTo>
                    <a:pt x="82" y="100"/>
                  </a:moveTo>
                  <a:lnTo>
                    <a:pt x="76" y="102"/>
                  </a:lnTo>
                  <a:lnTo>
                    <a:pt x="76" y="106"/>
                  </a:lnTo>
                  <a:lnTo>
                    <a:pt x="82" y="104"/>
                  </a:lnTo>
                  <a:lnTo>
                    <a:pt x="82" y="100"/>
                  </a:lnTo>
                  <a:close/>
                  <a:moveTo>
                    <a:pt x="98" y="144"/>
                  </a:moveTo>
                  <a:lnTo>
                    <a:pt x="98" y="120"/>
                  </a:lnTo>
                  <a:lnTo>
                    <a:pt x="88" y="120"/>
                  </a:lnTo>
                  <a:lnTo>
                    <a:pt x="90" y="146"/>
                  </a:lnTo>
                  <a:lnTo>
                    <a:pt x="98" y="144"/>
                  </a:lnTo>
                  <a:close/>
                  <a:moveTo>
                    <a:pt x="100" y="144"/>
                  </a:moveTo>
                  <a:lnTo>
                    <a:pt x="104" y="144"/>
                  </a:lnTo>
                  <a:lnTo>
                    <a:pt x="104" y="118"/>
                  </a:lnTo>
                  <a:lnTo>
                    <a:pt x="98" y="120"/>
                  </a:lnTo>
                  <a:lnTo>
                    <a:pt x="100" y="144"/>
                  </a:lnTo>
                  <a:close/>
                  <a:moveTo>
                    <a:pt x="120" y="62"/>
                  </a:moveTo>
                  <a:lnTo>
                    <a:pt x="112" y="76"/>
                  </a:lnTo>
                  <a:lnTo>
                    <a:pt x="120" y="78"/>
                  </a:lnTo>
                  <a:lnTo>
                    <a:pt x="120" y="62"/>
                  </a:lnTo>
                  <a:close/>
                  <a:moveTo>
                    <a:pt x="130" y="78"/>
                  </a:moveTo>
                  <a:lnTo>
                    <a:pt x="122" y="62"/>
                  </a:lnTo>
                  <a:lnTo>
                    <a:pt x="122" y="78"/>
                  </a:lnTo>
                  <a:lnTo>
                    <a:pt x="130" y="78"/>
                  </a:lnTo>
                  <a:close/>
                  <a:moveTo>
                    <a:pt x="132" y="90"/>
                  </a:moveTo>
                  <a:lnTo>
                    <a:pt x="132" y="80"/>
                  </a:lnTo>
                  <a:lnTo>
                    <a:pt x="94" y="80"/>
                  </a:lnTo>
                  <a:lnTo>
                    <a:pt x="108" y="92"/>
                  </a:lnTo>
                  <a:lnTo>
                    <a:pt x="132" y="90"/>
                  </a:lnTo>
                  <a:close/>
                  <a:moveTo>
                    <a:pt x="150" y="74"/>
                  </a:moveTo>
                  <a:lnTo>
                    <a:pt x="132" y="78"/>
                  </a:lnTo>
                  <a:lnTo>
                    <a:pt x="150" y="78"/>
                  </a:lnTo>
                  <a:lnTo>
                    <a:pt x="150" y="74"/>
                  </a:lnTo>
                  <a:close/>
                  <a:moveTo>
                    <a:pt x="150" y="88"/>
                  </a:moveTo>
                  <a:lnTo>
                    <a:pt x="150" y="80"/>
                  </a:lnTo>
                  <a:lnTo>
                    <a:pt x="132" y="80"/>
                  </a:lnTo>
                  <a:lnTo>
                    <a:pt x="132" y="90"/>
                  </a:lnTo>
                  <a:lnTo>
                    <a:pt x="150" y="88"/>
                  </a:lnTo>
                  <a:close/>
                  <a:moveTo>
                    <a:pt x="152" y="88"/>
                  </a:moveTo>
                  <a:lnTo>
                    <a:pt x="224" y="88"/>
                  </a:lnTo>
                  <a:lnTo>
                    <a:pt x="220" y="82"/>
                  </a:lnTo>
                  <a:lnTo>
                    <a:pt x="152" y="80"/>
                  </a:lnTo>
                  <a:lnTo>
                    <a:pt x="152" y="88"/>
                  </a:lnTo>
                  <a:close/>
                  <a:moveTo>
                    <a:pt x="196" y="70"/>
                  </a:moveTo>
                  <a:lnTo>
                    <a:pt x="196" y="70"/>
                  </a:lnTo>
                  <a:lnTo>
                    <a:pt x="180" y="70"/>
                  </a:lnTo>
                  <a:lnTo>
                    <a:pt x="168" y="70"/>
                  </a:lnTo>
                  <a:lnTo>
                    <a:pt x="156" y="72"/>
                  </a:lnTo>
                  <a:lnTo>
                    <a:pt x="156" y="78"/>
                  </a:lnTo>
                  <a:lnTo>
                    <a:pt x="198" y="78"/>
                  </a:lnTo>
                  <a:lnTo>
                    <a:pt x="196" y="70"/>
                  </a:lnTo>
                  <a:close/>
                  <a:moveTo>
                    <a:pt x="238" y="78"/>
                  </a:moveTo>
                  <a:lnTo>
                    <a:pt x="238" y="78"/>
                  </a:lnTo>
                  <a:lnTo>
                    <a:pt x="216" y="72"/>
                  </a:lnTo>
                  <a:lnTo>
                    <a:pt x="200" y="70"/>
                  </a:lnTo>
                  <a:lnTo>
                    <a:pt x="200" y="80"/>
                  </a:lnTo>
                  <a:lnTo>
                    <a:pt x="238" y="80"/>
                  </a:lnTo>
                  <a:lnTo>
                    <a:pt x="238" y="78"/>
                  </a:lnTo>
                  <a:close/>
                  <a:moveTo>
                    <a:pt x="42" y="114"/>
                  </a:moveTo>
                  <a:lnTo>
                    <a:pt x="34" y="116"/>
                  </a:lnTo>
                  <a:lnTo>
                    <a:pt x="34" y="118"/>
                  </a:lnTo>
                  <a:lnTo>
                    <a:pt x="42" y="118"/>
                  </a:lnTo>
                  <a:lnTo>
                    <a:pt x="42" y="114"/>
                  </a:lnTo>
                  <a:close/>
                  <a:moveTo>
                    <a:pt x="34" y="114"/>
                  </a:moveTo>
                  <a:lnTo>
                    <a:pt x="42" y="114"/>
                  </a:lnTo>
                  <a:lnTo>
                    <a:pt x="42" y="110"/>
                  </a:lnTo>
                  <a:lnTo>
                    <a:pt x="34" y="110"/>
                  </a:lnTo>
                  <a:lnTo>
                    <a:pt x="34" y="114"/>
                  </a:lnTo>
                  <a:close/>
                  <a:moveTo>
                    <a:pt x="42" y="104"/>
                  </a:moveTo>
                  <a:lnTo>
                    <a:pt x="42" y="102"/>
                  </a:lnTo>
                  <a:lnTo>
                    <a:pt x="34" y="104"/>
                  </a:lnTo>
                  <a:lnTo>
                    <a:pt x="34" y="106"/>
                  </a:lnTo>
                  <a:lnTo>
                    <a:pt x="42" y="104"/>
                  </a:lnTo>
                  <a:close/>
                  <a:moveTo>
                    <a:pt x="42" y="106"/>
                  </a:moveTo>
                  <a:lnTo>
                    <a:pt x="34" y="106"/>
                  </a:lnTo>
                  <a:lnTo>
                    <a:pt x="36" y="110"/>
                  </a:lnTo>
                  <a:lnTo>
                    <a:pt x="42" y="110"/>
                  </a:lnTo>
                  <a:lnTo>
                    <a:pt x="42" y="106"/>
                  </a:lnTo>
                  <a:close/>
                  <a:moveTo>
                    <a:pt x="52" y="114"/>
                  </a:moveTo>
                  <a:lnTo>
                    <a:pt x="44" y="114"/>
                  </a:lnTo>
                  <a:lnTo>
                    <a:pt x="44" y="116"/>
                  </a:lnTo>
                  <a:lnTo>
                    <a:pt x="52" y="116"/>
                  </a:lnTo>
                  <a:lnTo>
                    <a:pt x="52" y="114"/>
                  </a:lnTo>
                  <a:close/>
                  <a:moveTo>
                    <a:pt x="50" y="104"/>
                  </a:moveTo>
                  <a:lnTo>
                    <a:pt x="50" y="102"/>
                  </a:lnTo>
                  <a:lnTo>
                    <a:pt x="44" y="102"/>
                  </a:lnTo>
                  <a:lnTo>
                    <a:pt x="44" y="104"/>
                  </a:lnTo>
                  <a:lnTo>
                    <a:pt x="50" y="104"/>
                  </a:lnTo>
                  <a:close/>
                  <a:moveTo>
                    <a:pt x="50" y="112"/>
                  </a:moveTo>
                  <a:lnTo>
                    <a:pt x="52" y="108"/>
                  </a:lnTo>
                  <a:lnTo>
                    <a:pt x="44" y="110"/>
                  </a:lnTo>
                  <a:lnTo>
                    <a:pt x="44" y="114"/>
                  </a:lnTo>
                  <a:lnTo>
                    <a:pt x="50" y="112"/>
                  </a:lnTo>
                  <a:close/>
                  <a:moveTo>
                    <a:pt x="52" y="152"/>
                  </a:moveTo>
                  <a:lnTo>
                    <a:pt x="52" y="124"/>
                  </a:lnTo>
                  <a:lnTo>
                    <a:pt x="46" y="124"/>
                  </a:lnTo>
                  <a:lnTo>
                    <a:pt x="46" y="152"/>
                  </a:lnTo>
                  <a:lnTo>
                    <a:pt x="52" y="152"/>
                  </a:lnTo>
                  <a:close/>
                  <a:moveTo>
                    <a:pt x="52" y="104"/>
                  </a:moveTo>
                  <a:lnTo>
                    <a:pt x="44" y="106"/>
                  </a:lnTo>
                  <a:lnTo>
                    <a:pt x="44" y="110"/>
                  </a:lnTo>
                  <a:lnTo>
                    <a:pt x="52" y="108"/>
                  </a:lnTo>
                  <a:lnTo>
                    <a:pt x="52" y="104"/>
                  </a:lnTo>
                  <a:close/>
                  <a:moveTo>
                    <a:pt x="52" y="124"/>
                  </a:moveTo>
                  <a:lnTo>
                    <a:pt x="52" y="152"/>
                  </a:lnTo>
                  <a:lnTo>
                    <a:pt x="58" y="150"/>
                  </a:lnTo>
                  <a:lnTo>
                    <a:pt x="60" y="122"/>
                  </a:lnTo>
                  <a:lnTo>
                    <a:pt x="52" y="124"/>
                  </a:lnTo>
                  <a:close/>
                  <a:moveTo>
                    <a:pt x="60" y="112"/>
                  </a:moveTo>
                  <a:lnTo>
                    <a:pt x="60" y="108"/>
                  </a:lnTo>
                  <a:lnTo>
                    <a:pt x="54" y="108"/>
                  </a:lnTo>
                  <a:lnTo>
                    <a:pt x="54" y="112"/>
                  </a:lnTo>
                  <a:lnTo>
                    <a:pt x="60" y="112"/>
                  </a:lnTo>
                  <a:close/>
                  <a:moveTo>
                    <a:pt x="54" y="108"/>
                  </a:moveTo>
                  <a:lnTo>
                    <a:pt x="60" y="108"/>
                  </a:lnTo>
                  <a:lnTo>
                    <a:pt x="60" y="104"/>
                  </a:lnTo>
                  <a:lnTo>
                    <a:pt x="54" y="104"/>
                  </a:lnTo>
                  <a:lnTo>
                    <a:pt x="54" y="108"/>
                  </a:lnTo>
                  <a:close/>
                  <a:moveTo>
                    <a:pt x="60" y="112"/>
                  </a:moveTo>
                  <a:lnTo>
                    <a:pt x="54" y="114"/>
                  </a:lnTo>
                  <a:lnTo>
                    <a:pt x="54" y="116"/>
                  </a:lnTo>
                  <a:lnTo>
                    <a:pt x="60" y="114"/>
                  </a:lnTo>
                  <a:lnTo>
                    <a:pt x="60" y="112"/>
                  </a:lnTo>
                  <a:close/>
                  <a:moveTo>
                    <a:pt x="60" y="102"/>
                  </a:moveTo>
                  <a:lnTo>
                    <a:pt x="60" y="100"/>
                  </a:lnTo>
                  <a:lnTo>
                    <a:pt x="54" y="100"/>
                  </a:lnTo>
                  <a:lnTo>
                    <a:pt x="54" y="104"/>
                  </a:lnTo>
                  <a:lnTo>
                    <a:pt x="60" y="102"/>
                  </a:lnTo>
                  <a:close/>
                  <a:moveTo>
                    <a:pt x="70" y="112"/>
                  </a:moveTo>
                  <a:lnTo>
                    <a:pt x="64" y="112"/>
                  </a:lnTo>
                  <a:lnTo>
                    <a:pt x="64" y="114"/>
                  </a:lnTo>
                  <a:lnTo>
                    <a:pt x="70" y="114"/>
                  </a:lnTo>
                  <a:lnTo>
                    <a:pt x="70" y="112"/>
                  </a:lnTo>
                  <a:close/>
                  <a:moveTo>
                    <a:pt x="64" y="112"/>
                  </a:moveTo>
                  <a:lnTo>
                    <a:pt x="70" y="110"/>
                  </a:lnTo>
                  <a:lnTo>
                    <a:pt x="70" y="106"/>
                  </a:lnTo>
                  <a:lnTo>
                    <a:pt x="64" y="108"/>
                  </a:lnTo>
                  <a:lnTo>
                    <a:pt x="64" y="112"/>
                  </a:lnTo>
                  <a:close/>
                  <a:moveTo>
                    <a:pt x="64" y="106"/>
                  </a:moveTo>
                  <a:lnTo>
                    <a:pt x="72" y="106"/>
                  </a:lnTo>
                  <a:lnTo>
                    <a:pt x="72" y="102"/>
                  </a:lnTo>
                  <a:lnTo>
                    <a:pt x="64" y="102"/>
                  </a:lnTo>
                  <a:lnTo>
                    <a:pt x="64" y="106"/>
                  </a:lnTo>
                  <a:close/>
                  <a:moveTo>
                    <a:pt x="72" y="102"/>
                  </a:moveTo>
                  <a:lnTo>
                    <a:pt x="72" y="100"/>
                  </a:lnTo>
                  <a:lnTo>
                    <a:pt x="64" y="100"/>
                  </a:lnTo>
                  <a:lnTo>
                    <a:pt x="64" y="102"/>
                  </a:lnTo>
                  <a:lnTo>
                    <a:pt x="72" y="102"/>
                  </a:lnTo>
                  <a:close/>
                  <a:moveTo>
                    <a:pt x="32" y="102"/>
                  </a:moveTo>
                  <a:lnTo>
                    <a:pt x="88" y="96"/>
                  </a:lnTo>
                  <a:lnTo>
                    <a:pt x="84" y="80"/>
                  </a:lnTo>
                  <a:lnTo>
                    <a:pt x="84" y="78"/>
                  </a:lnTo>
                  <a:lnTo>
                    <a:pt x="90" y="78"/>
                  </a:lnTo>
                  <a:lnTo>
                    <a:pt x="86" y="46"/>
                  </a:lnTo>
                  <a:lnTo>
                    <a:pt x="86" y="46"/>
                  </a:lnTo>
                  <a:lnTo>
                    <a:pt x="86" y="40"/>
                  </a:lnTo>
                  <a:lnTo>
                    <a:pt x="88" y="46"/>
                  </a:lnTo>
                  <a:lnTo>
                    <a:pt x="92" y="78"/>
                  </a:lnTo>
                  <a:lnTo>
                    <a:pt x="110" y="78"/>
                  </a:lnTo>
                  <a:lnTo>
                    <a:pt x="120" y="60"/>
                  </a:lnTo>
                  <a:lnTo>
                    <a:pt x="120" y="58"/>
                  </a:lnTo>
                  <a:lnTo>
                    <a:pt x="120" y="58"/>
                  </a:lnTo>
                  <a:lnTo>
                    <a:pt x="116" y="56"/>
                  </a:lnTo>
                  <a:lnTo>
                    <a:pt x="116" y="54"/>
                  </a:lnTo>
                  <a:lnTo>
                    <a:pt x="118" y="54"/>
                  </a:lnTo>
                  <a:lnTo>
                    <a:pt x="118" y="52"/>
                  </a:lnTo>
                  <a:lnTo>
                    <a:pt x="104" y="52"/>
                  </a:lnTo>
                  <a:lnTo>
                    <a:pt x="104" y="52"/>
                  </a:lnTo>
                  <a:lnTo>
                    <a:pt x="104" y="52"/>
                  </a:lnTo>
                  <a:lnTo>
                    <a:pt x="104" y="52"/>
                  </a:lnTo>
                  <a:lnTo>
                    <a:pt x="104" y="50"/>
                  </a:lnTo>
                  <a:lnTo>
                    <a:pt x="134" y="52"/>
                  </a:lnTo>
                  <a:lnTo>
                    <a:pt x="134" y="52"/>
                  </a:lnTo>
                  <a:lnTo>
                    <a:pt x="136" y="52"/>
                  </a:lnTo>
                  <a:lnTo>
                    <a:pt x="136" y="54"/>
                  </a:lnTo>
                  <a:lnTo>
                    <a:pt x="122" y="52"/>
                  </a:lnTo>
                  <a:lnTo>
                    <a:pt x="122" y="54"/>
                  </a:lnTo>
                  <a:lnTo>
                    <a:pt x="122" y="54"/>
                  </a:lnTo>
                  <a:lnTo>
                    <a:pt x="124" y="54"/>
                  </a:lnTo>
                  <a:lnTo>
                    <a:pt x="124" y="56"/>
                  </a:lnTo>
                  <a:lnTo>
                    <a:pt x="122" y="58"/>
                  </a:lnTo>
                  <a:lnTo>
                    <a:pt x="122" y="60"/>
                  </a:lnTo>
                  <a:lnTo>
                    <a:pt x="130" y="76"/>
                  </a:lnTo>
                  <a:lnTo>
                    <a:pt x="132" y="76"/>
                  </a:lnTo>
                  <a:lnTo>
                    <a:pt x="150" y="72"/>
                  </a:lnTo>
                  <a:lnTo>
                    <a:pt x="152" y="6"/>
                  </a:lnTo>
                  <a:lnTo>
                    <a:pt x="152" y="6"/>
                  </a:lnTo>
                  <a:lnTo>
                    <a:pt x="152" y="0"/>
                  </a:lnTo>
                  <a:lnTo>
                    <a:pt x="152" y="2"/>
                  </a:lnTo>
                  <a:lnTo>
                    <a:pt x="152" y="26"/>
                  </a:lnTo>
                  <a:lnTo>
                    <a:pt x="152" y="64"/>
                  </a:lnTo>
                  <a:lnTo>
                    <a:pt x="152" y="64"/>
                  </a:lnTo>
                  <a:lnTo>
                    <a:pt x="152" y="64"/>
                  </a:lnTo>
                  <a:lnTo>
                    <a:pt x="154" y="66"/>
                  </a:lnTo>
                  <a:lnTo>
                    <a:pt x="154" y="68"/>
                  </a:lnTo>
                  <a:lnTo>
                    <a:pt x="156" y="68"/>
                  </a:lnTo>
                  <a:lnTo>
                    <a:pt x="156" y="68"/>
                  </a:lnTo>
                  <a:lnTo>
                    <a:pt x="156" y="70"/>
                  </a:lnTo>
                  <a:lnTo>
                    <a:pt x="156" y="72"/>
                  </a:lnTo>
                  <a:lnTo>
                    <a:pt x="156" y="72"/>
                  </a:lnTo>
                  <a:lnTo>
                    <a:pt x="170" y="70"/>
                  </a:lnTo>
                  <a:lnTo>
                    <a:pt x="170" y="48"/>
                  </a:lnTo>
                  <a:lnTo>
                    <a:pt x="170" y="48"/>
                  </a:lnTo>
                  <a:lnTo>
                    <a:pt x="170" y="42"/>
                  </a:lnTo>
                  <a:lnTo>
                    <a:pt x="170" y="48"/>
                  </a:lnTo>
                  <a:lnTo>
                    <a:pt x="170" y="70"/>
                  </a:lnTo>
                  <a:lnTo>
                    <a:pt x="170" y="70"/>
                  </a:lnTo>
                  <a:lnTo>
                    <a:pt x="198" y="68"/>
                  </a:lnTo>
                  <a:lnTo>
                    <a:pt x="196" y="60"/>
                  </a:lnTo>
                  <a:lnTo>
                    <a:pt x="196" y="60"/>
                  </a:lnTo>
                  <a:lnTo>
                    <a:pt x="194" y="58"/>
                  </a:lnTo>
                  <a:lnTo>
                    <a:pt x="194" y="56"/>
                  </a:lnTo>
                  <a:lnTo>
                    <a:pt x="198" y="56"/>
                  </a:lnTo>
                  <a:lnTo>
                    <a:pt x="198" y="54"/>
                  </a:lnTo>
                  <a:lnTo>
                    <a:pt x="188" y="54"/>
                  </a:lnTo>
                  <a:lnTo>
                    <a:pt x="188" y="54"/>
                  </a:lnTo>
                  <a:lnTo>
                    <a:pt x="186" y="54"/>
                  </a:lnTo>
                  <a:lnTo>
                    <a:pt x="188" y="52"/>
                  </a:lnTo>
                  <a:lnTo>
                    <a:pt x="190" y="52"/>
                  </a:lnTo>
                  <a:lnTo>
                    <a:pt x="210" y="54"/>
                  </a:lnTo>
                  <a:lnTo>
                    <a:pt x="210" y="54"/>
                  </a:lnTo>
                  <a:lnTo>
                    <a:pt x="210" y="54"/>
                  </a:lnTo>
                  <a:lnTo>
                    <a:pt x="210" y="56"/>
                  </a:lnTo>
                  <a:lnTo>
                    <a:pt x="200" y="56"/>
                  </a:lnTo>
                  <a:lnTo>
                    <a:pt x="200" y="56"/>
                  </a:lnTo>
                  <a:lnTo>
                    <a:pt x="200" y="56"/>
                  </a:lnTo>
                  <a:lnTo>
                    <a:pt x="202" y="58"/>
                  </a:lnTo>
                  <a:lnTo>
                    <a:pt x="202" y="60"/>
                  </a:lnTo>
                  <a:lnTo>
                    <a:pt x="200" y="60"/>
                  </a:lnTo>
                  <a:lnTo>
                    <a:pt x="200" y="70"/>
                  </a:lnTo>
                  <a:lnTo>
                    <a:pt x="200" y="70"/>
                  </a:lnTo>
                  <a:lnTo>
                    <a:pt x="218" y="72"/>
                  </a:lnTo>
                  <a:lnTo>
                    <a:pt x="222" y="72"/>
                  </a:lnTo>
                  <a:lnTo>
                    <a:pt x="222" y="58"/>
                  </a:lnTo>
                  <a:lnTo>
                    <a:pt x="222" y="58"/>
                  </a:lnTo>
                  <a:lnTo>
                    <a:pt x="222" y="46"/>
                  </a:lnTo>
                  <a:lnTo>
                    <a:pt x="222" y="58"/>
                  </a:lnTo>
                  <a:lnTo>
                    <a:pt x="222" y="72"/>
                  </a:lnTo>
                  <a:lnTo>
                    <a:pt x="248" y="72"/>
                  </a:lnTo>
                  <a:lnTo>
                    <a:pt x="248" y="72"/>
                  </a:lnTo>
                  <a:lnTo>
                    <a:pt x="260" y="74"/>
                  </a:lnTo>
                  <a:lnTo>
                    <a:pt x="266" y="76"/>
                  </a:lnTo>
                  <a:lnTo>
                    <a:pt x="266" y="90"/>
                  </a:lnTo>
                  <a:lnTo>
                    <a:pt x="268" y="90"/>
                  </a:lnTo>
                  <a:lnTo>
                    <a:pt x="274" y="96"/>
                  </a:lnTo>
                  <a:lnTo>
                    <a:pt x="268" y="40"/>
                  </a:lnTo>
                  <a:lnTo>
                    <a:pt x="268" y="40"/>
                  </a:lnTo>
                  <a:lnTo>
                    <a:pt x="270" y="36"/>
                  </a:lnTo>
                  <a:lnTo>
                    <a:pt x="270" y="40"/>
                  </a:lnTo>
                  <a:lnTo>
                    <a:pt x="276" y="96"/>
                  </a:lnTo>
                  <a:lnTo>
                    <a:pt x="288" y="106"/>
                  </a:lnTo>
                  <a:lnTo>
                    <a:pt x="288" y="106"/>
                  </a:lnTo>
                  <a:lnTo>
                    <a:pt x="292" y="106"/>
                  </a:lnTo>
                  <a:lnTo>
                    <a:pt x="296" y="108"/>
                  </a:lnTo>
                  <a:lnTo>
                    <a:pt x="298" y="112"/>
                  </a:lnTo>
                  <a:lnTo>
                    <a:pt x="298" y="112"/>
                  </a:lnTo>
                  <a:lnTo>
                    <a:pt x="298" y="112"/>
                  </a:lnTo>
                  <a:lnTo>
                    <a:pt x="298" y="114"/>
                  </a:lnTo>
                  <a:lnTo>
                    <a:pt x="296" y="114"/>
                  </a:lnTo>
                  <a:lnTo>
                    <a:pt x="314" y="128"/>
                  </a:lnTo>
                  <a:lnTo>
                    <a:pt x="314" y="128"/>
                  </a:lnTo>
                  <a:lnTo>
                    <a:pt x="318" y="128"/>
                  </a:lnTo>
                  <a:lnTo>
                    <a:pt x="320" y="130"/>
                  </a:lnTo>
                  <a:lnTo>
                    <a:pt x="374" y="142"/>
                  </a:lnTo>
                  <a:lnTo>
                    <a:pt x="394" y="158"/>
                  </a:lnTo>
                  <a:lnTo>
                    <a:pt x="456" y="156"/>
                  </a:lnTo>
                  <a:lnTo>
                    <a:pt x="456" y="156"/>
                  </a:lnTo>
                  <a:lnTo>
                    <a:pt x="458" y="156"/>
                  </a:lnTo>
                  <a:lnTo>
                    <a:pt x="458" y="158"/>
                  </a:lnTo>
                  <a:lnTo>
                    <a:pt x="458" y="158"/>
                  </a:lnTo>
                  <a:lnTo>
                    <a:pt x="448" y="172"/>
                  </a:lnTo>
                  <a:lnTo>
                    <a:pt x="448" y="176"/>
                  </a:lnTo>
                  <a:lnTo>
                    <a:pt x="456" y="176"/>
                  </a:lnTo>
                  <a:lnTo>
                    <a:pt x="456" y="176"/>
                  </a:lnTo>
                  <a:lnTo>
                    <a:pt x="452" y="178"/>
                  </a:lnTo>
                  <a:lnTo>
                    <a:pt x="446" y="182"/>
                  </a:lnTo>
                  <a:lnTo>
                    <a:pt x="436" y="186"/>
                  </a:lnTo>
                  <a:lnTo>
                    <a:pt x="408" y="222"/>
                  </a:lnTo>
                  <a:lnTo>
                    <a:pt x="408" y="222"/>
                  </a:lnTo>
                  <a:lnTo>
                    <a:pt x="408" y="224"/>
                  </a:lnTo>
                  <a:lnTo>
                    <a:pt x="404" y="226"/>
                  </a:lnTo>
                  <a:lnTo>
                    <a:pt x="402" y="226"/>
                  </a:lnTo>
                  <a:lnTo>
                    <a:pt x="338" y="226"/>
                  </a:lnTo>
                  <a:lnTo>
                    <a:pt x="200" y="226"/>
                  </a:lnTo>
                  <a:lnTo>
                    <a:pt x="2" y="224"/>
                  </a:lnTo>
                  <a:lnTo>
                    <a:pt x="2" y="224"/>
                  </a:lnTo>
                  <a:lnTo>
                    <a:pt x="0" y="224"/>
                  </a:lnTo>
                  <a:lnTo>
                    <a:pt x="0" y="222"/>
                  </a:lnTo>
                  <a:lnTo>
                    <a:pt x="0" y="220"/>
                  </a:lnTo>
                  <a:lnTo>
                    <a:pt x="2" y="208"/>
                  </a:lnTo>
                  <a:lnTo>
                    <a:pt x="10" y="196"/>
                  </a:lnTo>
                  <a:lnTo>
                    <a:pt x="28" y="194"/>
                  </a:lnTo>
                  <a:lnTo>
                    <a:pt x="40" y="170"/>
                  </a:lnTo>
                  <a:lnTo>
                    <a:pt x="38" y="166"/>
                  </a:lnTo>
                  <a:lnTo>
                    <a:pt x="36" y="166"/>
                  </a:lnTo>
                  <a:lnTo>
                    <a:pt x="32" y="162"/>
                  </a:lnTo>
                  <a:lnTo>
                    <a:pt x="10" y="162"/>
                  </a:lnTo>
                  <a:lnTo>
                    <a:pt x="14" y="156"/>
                  </a:lnTo>
                  <a:lnTo>
                    <a:pt x="18" y="156"/>
                  </a:lnTo>
                  <a:lnTo>
                    <a:pt x="18" y="154"/>
                  </a:lnTo>
                  <a:lnTo>
                    <a:pt x="18" y="154"/>
                  </a:lnTo>
                  <a:lnTo>
                    <a:pt x="18" y="152"/>
                  </a:lnTo>
                  <a:lnTo>
                    <a:pt x="18" y="150"/>
                  </a:lnTo>
                  <a:lnTo>
                    <a:pt x="18" y="150"/>
                  </a:lnTo>
                  <a:lnTo>
                    <a:pt x="18" y="148"/>
                  </a:lnTo>
                  <a:lnTo>
                    <a:pt x="20" y="146"/>
                  </a:lnTo>
                  <a:lnTo>
                    <a:pt x="22" y="146"/>
                  </a:lnTo>
                  <a:lnTo>
                    <a:pt x="26" y="146"/>
                  </a:lnTo>
                  <a:lnTo>
                    <a:pt x="26" y="142"/>
                  </a:lnTo>
                  <a:lnTo>
                    <a:pt x="38" y="140"/>
                  </a:lnTo>
                  <a:lnTo>
                    <a:pt x="38" y="124"/>
                  </a:lnTo>
                  <a:lnTo>
                    <a:pt x="26" y="124"/>
                  </a:lnTo>
                  <a:lnTo>
                    <a:pt x="30" y="118"/>
                  </a:lnTo>
                  <a:lnTo>
                    <a:pt x="32" y="118"/>
                  </a:lnTo>
                  <a:lnTo>
                    <a:pt x="32" y="102"/>
                  </a:lnTo>
                  <a:close/>
                  <a:moveTo>
                    <a:pt x="74" y="100"/>
                  </a:moveTo>
                  <a:lnTo>
                    <a:pt x="82" y="100"/>
                  </a:lnTo>
                  <a:lnTo>
                    <a:pt x="82" y="98"/>
                  </a:lnTo>
                  <a:lnTo>
                    <a:pt x="74" y="98"/>
                  </a:lnTo>
                  <a:lnTo>
                    <a:pt x="74" y="100"/>
                  </a:lnTo>
                  <a:close/>
                  <a:moveTo>
                    <a:pt x="250" y="124"/>
                  </a:moveTo>
                  <a:lnTo>
                    <a:pt x="250" y="124"/>
                  </a:lnTo>
                  <a:lnTo>
                    <a:pt x="252" y="124"/>
                  </a:lnTo>
                  <a:lnTo>
                    <a:pt x="252" y="122"/>
                  </a:lnTo>
                  <a:lnTo>
                    <a:pt x="250" y="122"/>
                  </a:lnTo>
                  <a:lnTo>
                    <a:pt x="242" y="114"/>
                  </a:lnTo>
                  <a:lnTo>
                    <a:pt x="242" y="114"/>
                  </a:lnTo>
                  <a:lnTo>
                    <a:pt x="238" y="112"/>
                  </a:lnTo>
                  <a:lnTo>
                    <a:pt x="238" y="112"/>
                  </a:lnTo>
                  <a:lnTo>
                    <a:pt x="220" y="112"/>
                  </a:lnTo>
                  <a:lnTo>
                    <a:pt x="220" y="112"/>
                  </a:lnTo>
                  <a:lnTo>
                    <a:pt x="218" y="112"/>
                  </a:lnTo>
                  <a:lnTo>
                    <a:pt x="218" y="114"/>
                  </a:lnTo>
                  <a:lnTo>
                    <a:pt x="220" y="114"/>
                  </a:lnTo>
                  <a:lnTo>
                    <a:pt x="230" y="124"/>
                  </a:lnTo>
                  <a:lnTo>
                    <a:pt x="250" y="124"/>
                  </a:lnTo>
                  <a:close/>
                  <a:moveTo>
                    <a:pt x="222" y="124"/>
                  </a:moveTo>
                  <a:lnTo>
                    <a:pt x="222" y="124"/>
                  </a:lnTo>
                  <a:lnTo>
                    <a:pt x="224" y="124"/>
                  </a:lnTo>
                  <a:lnTo>
                    <a:pt x="224" y="122"/>
                  </a:lnTo>
                  <a:lnTo>
                    <a:pt x="222" y="122"/>
                  </a:lnTo>
                  <a:lnTo>
                    <a:pt x="212" y="114"/>
                  </a:lnTo>
                  <a:lnTo>
                    <a:pt x="212" y="114"/>
                  </a:lnTo>
                  <a:lnTo>
                    <a:pt x="210" y="112"/>
                  </a:lnTo>
                  <a:lnTo>
                    <a:pt x="208" y="112"/>
                  </a:lnTo>
                  <a:lnTo>
                    <a:pt x="192" y="112"/>
                  </a:lnTo>
                  <a:lnTo>
                    <a:pt x="192" y="112"/>
                  </a:lnTo>
                  <a:lnTo>
                    <a:pt x="190" y="112"/>
                  </a:lnTo>
                  <a:lnTo>
                    <a:pt x="190" y="114"/>
                  </a:lnTo>
                  <a:lnTo>
                    <a:pt x="190" y="114"/>
                  </a:lnTo>
                  <a:lnTo>
                    <a:pt x="202" y="124"/>
                  </a:lnTo>
                  <a:lnTo>
                    <a:pt x="222" y="124"/>
                  </a:lnTo>
                  <a:close/>
                  <a:moveTo>
                    <a:pt x="214" y="170"/>
                  </a:moveTo>
                  <a:lnTo>
                    <a:pt x="214" y="158"/>
                  </a:lnTo>
                  <a:lnTo>
                    <a:pt x="198" y="160"/>
                  </a:lnTo>
                  <a:lnTo>
                    <a:pt x="198" y="172"/>
                  </a:lnTo>
                  <a:lnTo>
                    <a:pt x="214" y="170"/>
                  </a:lnTo>
                  <a:close/>
                  <a:moveTo>
                    <a:pt x="194" y="124"/>
                  </a:moveTo>
                  <a:lnTo>
                    <a:pt x="194" y="122"/>
                  </a:lnTo>
                  <a:lnTo>
                    <a:pt x="182" y="112"/>
                  </a:lnTo>
                  <a:lnTo>
                    <a:pt x="178" y="114"/>
                  </a:lnTo>
                  <a:lnTo>
                    <a:pt x="178" y="126"/>
                  </a:lnTo>
                  <a:lnTo>
                    <a:pt x="194" y="124"/>
                  </a:lnTo>
                  <a:close/>
                  <a:moveTo>
                    <a:pt x="182" y="174"/>
                  </a:moveTo>
                  <a:lnTo>
                    <a:pt x="180" y="160"/>
                  </a:lnTo>
                  <a:lnTo>
                    <a:pt x="166" y="162"/>
                  </a:lnTo>
                  <a:lnTo>
                    <a:pt x="166" y="174"/>
                  </a:lnTo>
                  <a:lnTo>
                    <a:pt x="182" y="174"/>
                  </a:lnTo>
                  <a:close/>
                  <a:moveTo>
                    <a:pt x="162" y="174"/>
                  </a:moveTo>
                  <a:lnTo>
                    <a:pt x="162" y="162"/>
                  </a:lnTo>
                  <a:lnTo>
                    <a:pt x="148" y="162"/>
                  </a:lnTo>
                  <a:lnTo>
                    <a:pt x="148" y="176"/>
                  </a:lnTo>
                  <a:lnTo>
                    <a:pt x="162" y="174"/>
                  </a:lnTo>
                  <a:close/>
                  <a:moveTo>
                    <a:pt x="94" y="182"/>
                  </a:moveTo>
                  <a:lnTo>
                    <a:pt x="94" y="168"/>
                  </a:lnTo>
                  <a:lnTo>
                    <a:pt x="82" y="170"/>
                  </a:lnTo>
                  <a:lnTo>
                    <a:pt x="82" y="184"/>
                  </a:lnTo>
                  <a:lnTo>
                    <a:pt x="94" y="182"/>
                  </a:lnTo>
                  <a:close/>
                  <a:moveTo>
                    <a:pt x="80" y="184"/>
                  </a:moveTo>
                  <a:lnTo>
                    <a:pt x="78" y="170"/>
                  </a:lnTo>
                  <a:lnTo>
                    <a:pt x="66" y="170"/>
                  </a:lnTo>
                  <a:lnTo>
                    <a:pt x="68" y="184"/>
                  </a:lnTo>
                  <a:lnTo>
                    <a:pt x="80" y="1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35" name="Freeform 70"/>
            <p:cNvSpPr>
              <a:spLocks noEditPoints="1"/>
            </p:cNvSpPr>
            <p:nvPr/>
          </p:nvSpPr>
          <p:spPr bwMode="auto">
            <a:xfrm>
              <a:off x="6211490" y="6012879"/>
              <a:ext cx="1327150" cy="476250"/>
            </a:xfrm>
            <a:custGeom>
              <a:avLst/>
              <a:gdLst>
                <a:gd name="T0" fmla="*/ 832 w 836"/>
                <a:gd name="T1" fmla="*/ 178 h 300"/>
                <a:gd name="T2" fmla="*/ 822 w 836"/>
                <a:gd name="T3" fmla="*/ 210 h 300"/>
                <a:gd name="T4" fmla="*/ 832 w 836"/>
                <a:gd name="T5" fmla="*/ 178 h 300"/>
                <a:gd name="T6" fmla="*/ 834 w 836"/>
                <a:gd name="T7" fmla="*/ 238 h 300"/>
                <a:gd name="T8" fmla="*/ 820 w 836"/>
                <a:gd name="T9" fmla="*/ 140 h 300"/>
                <a:gd name="T10" fmla="*/ 808 w 836"/>
                <a:gd name="T11" fmla="*/ 262 h 300"/>
                <a:gd name="T12" fmla="*/ 812 w 836"/>
                <a:gd name="T13" fmla="*/ 222 h 300"/>
                <a:gd name="T14" fmla="*/ 816 w 836"/>
                <a:gd name="T15" fmla="*/ 138 h 300"/>
                <a:gd name="T16" fmla="*/ 806 w 836"/>
                <a:gd name="T17" fmla="*/ 130 h 300"/>
                <a:gd name="T18" fmla="*/ 810 w 836"/>
                <a:gd name="T19" fmla="*/ 128 h 300"/>
                <a:gd name="T20" fmla="*/ 794 w 836"/>
                <a:gd name="T21" fmla="*/ 90 h 300"/>
                <a:gd name="T22" fmla="*/ 764 w 836"/>
                <a:gd name="T23" fmla="*/ 124 h 300"/>
                <a:gd name="T24" fmla="*/ 772 w 836"/>
                <a:gd name="T25" fmla="*/ 128 h 300"/>
                <a:gd name="T26" fmla="*/ 764 w 836"/>
                <a:gd name="T27" fmla="*/ 94 h 300"/>
                <a:gd name="T28" fmla="*/ 718 w 836"/>
                <a:gd name="T29" fmla="*/ 92 h 300"/>
                <a:gd name="T30" fmla="*/ 708 w 836"/>
                <a:gd name="T31" fmla="*/ 122 h 300"/>
                <a:gd name="T32" fmla="*/ 750 w 836"/>
                <a:gd name="T33" fmla="*/ 126 h 300"/>
                <a:gd name="T34" fmla="*/ 742 w 836"/>
                <a:gd name="T35" fmla="*/ 94 h 300"/>
                <a:gd name="T36" fmla="*/ 738 w 836"/>
                <a:gd name="T37" fmla="*/ 88 h 300"/>
                <a:gd name="T38" fmla="*/ 692 w 836"/>
                <a:gd name="T39" fmla="*/ 284 h 300"/>
                <a:gd name="T40" fmla="*/ 722 w 836"/>
                <a:gd name="T41" fmla="*/ 254 h 300"/>
                <a:gd name="T42" fmla="*/ 678 w 836"/>
                <a:gd name="T43" fmla="*/ 264 h 300"/>
                <a:gd name="T44" fmla="*/ 470 w 836"/>
                <a:gd name="T45" fmla="*/ 248 h 300"/>
                <a:gd name="T46" fmla="*/ 434 w 836"/>
                <a:gd name="T47" fmla="*/ 240 h 300"/>
                <a:gd name="T48" fmla="*/ 192 w 836"/>
                <a:gd name="T49" fmla="*/ 246 h 300"/>
                <a:gd name="T50" fmla="*/ 200 w 836"/>
                <a:gd name="T51" fmla="*/ 216 h 300"/>
                <a:gd name="T52" fmla="*/ 180 w 836"/>
                <a:gd name="T53" fmla="*/ 228 h 300"/>
                <a:gd name="T54" fmla="*/ 148 w 836"/>
                <a:gd name="T55" fmla="*/ 242 h 300"/>
                <a:gd name="T56" fmla="*/ 144 w 836"/>
                <a:gd name="T57" fmla="*/ 210 h 300"/>
                <a:gd name="T58" fmla="*/ 136 w 836"/>
                <a:gd name="T59" fmla="*/ 238 h 300"/>
                <a:gd name="T60" fmla="*/ 144 w 836"/>
                <a:gd name="T61" fmla="*/ 252 h 300"/>
                <a:gd name="T62" fmla="*/ 98 w 836"/>
                <a:gd name="T63" fmla="*/ 248 h 300"/>
                <a:gd name="T64" fmla="*/ 18 w 836"/>
                <a:gd name="T65" fmla="*/ 234 h 300"/>
                <a:gd name="T66" fmla="*/ 4 w 836"/>
                <a:gd name="T67" fmla="*/ 200 h 300"/>
                <a:gd name="T68" fmla="*/ 572 w 836"/>
                <a:gd name="T69" fmla="*/ 0 h 300"/>
                <a:gd name="T70" fmla="*/ 668 w 836"/>
                <a:gd name="T71" fmla="*/ 18 h 300"/>
                <a:gd name="T72" fmla="*/ 758 w 836"/>
                <a:gd name="T73" fmla="*/ 34 h 300"/>
                <a:gd name="T74" fmla="*/ 804 w 836"/>
                <a:gd name="T75" fmla="*/ 64 h 300"/>
                <a:gd name="T76" fmla="*/ 824 w 836"/>
                <a:gd name="T77" fmla="*/ 94 h 300"/>
                <a:gd name="T78" fmla="*/ 820 w 836"/>
                <a:gd name="T79" fmla="*/ 132 h 300"/>
                <a:gd name="T80" fmla="*/ 830 w 836"/>
                <a:gd name="T81" fmla="*/ 150 h 300"/>
                <a:gd name="T82" fmla="*/ 836 w 836"/>
                <a:gd name="T83" fmla="*/ 216 h 300"/>
                <a:gd name="T84" fmla="*/ 802 w 836"/>
                <a:gd name="T85" fmla="*/ 280 h 300"/>
                <a:gd name="T86" fmla="*/ 738 w 836"/>
                <a:gd name="T87" fmla="*/ 288 h 300"/>
                <a:gd name="T88" fmla="*/ 676 w 836"/>
                <a:gd name="T89" fmla="*/ 290 h 300"/>
                <a:gd name="T90" fmla="*/ 662 w 836"/>
                <a:gd name="T91" fmla="*/ 268 h 300"/>
                <a:gd name="T92" fmla="*/ 510 w 836"/>
                <a:gd name="T93" fmla="*/ 272 h 300"/>
                <a:gd name="T94" fmla="*/ 474 w 836"/>
                <a:gd name="T95" fmla="*/ 276 h 300"/>
                <a:gd name="T96" fmla="*/ 426 w 836"/>
                <a:gd name="T97" fmla="*/ 262 h 300"/>
                <a:gd name="T98" fmla="*/ 380 w 836"/>
                <a:gd name="T99" fmla="*/ 244 h 300"/>
                <a:gd name="T100" fmla="*/ 286 w 836"/>
                <a:gd name="T101" fmla="*/ 248 h 300"/>
                <a:gd name="T102" fmla="*/ 236 w 836"/>
                <a:gd name="T103" fmla="*/ 248 h 300"/>
                <a:gd name="T104" fmla="*/ 182 w 836"/>
                <a:gd name="T105" fmla="*/ 252 h 300"/>
                <a:gd name="T106" fmla="*/ 108 w 836"/>
                <a:gd name="T107" fmla="*/ 230 h 300"/>
                <a:gd name="T108" fmla="*/ 96 w 836"/>
                <a:gd name="T109" fmla="*/ 208 h 300"/>
                <a:gd name="T110" fmla="*/ 100 w 836"/>
                <a:gd name="T111" fmla="*/ 238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36" h="300">
                  <a:moveTo>
                    <a:pt x="828" y="142"/>
                  </a:moveTo>
                  <a:lnTo>
                    <a:pt x="828" y="142"/>
                  </a:lnTo>
                  <a:lnTo>
                    <a:pt x="826" y="138"/>
                  </a:lnTo>
                  <a:lnTo>
                    <a:pt x="824" y="134"/>
                  </a:lnTo>
                  <a:lnTo>
                    <a:pt x="822" y="134"/>
                  </a:lnTo>
                  <a:lnTo>
                    <a:pt x="824" y="140"/>
                  </a:lnTo>
                  <a:lnTo>
                    <a:pt x="828" y="142"/>
                  </a:lnTo>
                  <a:close/>
                  <a:moveTo>
                    <a:pt x="832" y="178"/>
                  </a:moveTo>
                  <a:lnTo>
                    <a:pt x="816" y="176"/>
                  </a:lnTo>
                  <a:lnTo>
                    <a:pt x="816" y="176"/>
                  </a:lnTo>
                  <a:lnTo>
                    <a:pt x="810" y="178"/>
                  </a:lnTo>
                  <a:lnTo>
                    <a:pt x="810" y="178"/>
                  </a:lnTo>
                  <a:lnTo>
                    <a:pt x="812" y="206"/>
                  </a:lnTo>
                  <a:lnTo>
                    <a:pt x="812" y="206"/>
                  </a:lnTo>
                  <a:lnTo>
                    <a:pt x="816" y="208"/>
                  </a:lnTo>
                  <a:lnTo>
                    <a:pt x="822" y="210"/>
                  </a:lnTo>
                  <a:lnTo>
                    <a:pt x="830" y="208"/>
                  </a:lnTo>
                  <a:lnTo>
                    <a:pt x="830" y="208"/>
                  </a:lnTo>
                  <a:lnTo>
                    <a:pt x="834" y="206"/>
                  </a:lnTo>
                  <a:lnTo>
                    <a:pt x="834" y="204"/>
                  </a:lnTo>
                  <a:lnTo>
                    <a:pt x="834" y="182"/>
                  </a:lnTo>
                  <a:lnTo>
                    <a:pt x="834" y="182"/>
                  </a:lnTo>
                  <a:lnTo>
                    <a:pt x="832" y="178"/>
                  </a:lnTo>
                  <a:lnTo>
                    <a:pt x="832" y="178"/>
                  </a:lnTo>
                  <a:lnTo>
                    <a:pt x="832" y="178"/>
                  </a:lnTo>
                  <a:close/>
                  <a:moveTo>
                    <a:pt x="816" y="260"/>
                  </a:moveTo>
                  <a:lnTo>
                    <a:pt x="832" y="254"/>
                  </a:lnTo>
                  <a:lnTo>
                    <a:pt x="832" y="254"/>
                  </a:lnTo>
                  <a:lnTo>
                    <a:pt x="834" y="248"/>
                  </a:lnTo>
                  <a:lnTo>
                    <a:pt x="834" y="238"/>
                  </a:lnTo>
                  <a:lnTo>
                    <a:pt x="834" y="238"/>
                  </a:lnTo>
                  <a:lnTo>
                    <a:pt x="834" y="238"/>
                  </a:lnTo>
                  <a:lnTo>
                    <a:pt x="834" y="238"/>
                  </a:lnTo>
                  <a:lnTo>
                    <a:pt x="834" y="220"/>
                  </a:lnTo>
                  <a:lnTo>
                    <a:pt x="814" y="224"/>
                  </a:lnTo>
                  <a:lnTo>
                    <a:pt x="814" y="244"/>
                  </a:lnTo>
                  <a:lnTo>
                    <a:pt x="814" y="256"/>
                  </a:lnTo>
                  <a:lnTo>
                    <a:pt x="816" y="260"/>
                  </a:lnTo>
                  <a:close/>
                  <a:moveTo>
                    <a:pt x="816" y="136"/>
                  </a:moveTo>
                  <a:lnTo>
                    <a:pt x="820" y="140"/>
                  </a:lnTo>
                  <a:lnTo>
                    <a:pt x="824" y="140"/>
                  </a:lnTo>
                  <a:lnTo>
                    <a:pt x="822" y="134"/>
                  </a:lnTo>
                  <a:lnTo>
                    <a:pt x="816" y="136"/>
                  </a:lnTo>
                  <a:close/>
                  <a:moveTo>
                    <a:pt x="812" y="256"/>
                  </a:moveTo>
                  <a:lnTo>
                    <a:pt x="804" y="250"/>
                  </a:lnTo>
                  <a:lnTo>
                    <a:pt x="804" y="250"/>
                  </a:lnTo>
                  <a:lnTo>
                    <a:pt x="806" y="258"/>
                  </a:lnTo>
                  <a:lnTo>
                    <a:pt x="808" y="262"/>
                  </a:lnTo>
                  <a:lnTo>
                    <a:pt x="812" y="262"/>
                  </a:lnTo>
                  <a:lnTo>
                    <a:pt x="814" y="262"/>
                  </a:lnTo>
                  <a:lnTo>
                    <a:pt x="812" y="256"/>
                  </a:lnTo>
                  <a:close/>
                  <a:moveTo>
                    <a:pt x="804" y="244"/>
                  </a:moveTo>
                  <a:lnTo>
                    <a:pt x="804" y="244"/>
                  </a:lnTo>
                  <a:lnTo>
                    <a:pt x="808" y="248"/>
                  </a:lnTo>
                  <a:lnTo>
                    <a:pt x="812" y="250"/>
                  </a:lnTo>
                  <a:lnTo>
                    <a:pt x="812" y="222"/>
                  </a:lnTo>
                  <a:lnTo>
                    <a:pt x="804" y="220"/>
                  </a:lnTo>
                  <a:lnTo>
                    <a:pt x="804" y="220"/>
                  </a:lnTo>
                  <a:lnTo>
                    <a:pt x="804" y="244"/>
                  </a:lnTo>
                  <a:lnTo>
                    <a:pt x="804" y="244"/>
                  </a:lnTo>
                  <a:close/>
                  <a:moveTo>
                    <a:pt x="792" y="132"/>
                  </a:moveTo>
                  <a:lnTo>
                    <a:pt x="792" y="132"/>
                  </a:lnTo>
                  <a:lnTo>
                    <a:pt x="796" y="136"/>
                  </a:lnTo>
                  <a:lnTo>
                    <a:pt x="816" y="138"/>
                  </a:lnTo>
                  <a:lnTo>
                    <a:pt x="812" y="132"/>
                  </a:lnTo>
                  <a:lnTo>
                    <a:pt x="812" y="132"/>
                  </a:lnTo>
                  <a:lnTo>
                    <a:pt x="812" y="130"/>
                  </a:lnTo>
                  <a:lnTo>
                    <a:pt x="810" y="128"/>
                  </a:lnTo>
                  <a:lnTo>
                    <a:pt x="808" y="128"/>
                  </a:lnTo>
                  <a:lnTo>
                    <a:pt x="808" y="128"/>
                  </a:lnTo>
                  <a:lnTo>
                    <a:pt x="806" y="130"/>
                  </a:lnTo>
                  <a:lnTo>
                    <a:pt x="806" y="130"/>
                  </a:lnTo>
                  <a:lnTo>
                    <a:pt x="806" y="130"/>
                  </a:lnTo>
                  <a:lnTo>
                    <a:pt x="810" y="130"/>
                  </a:lnTo>
                  <a:lnTo>
                    <a:pt x="806" y="130"/>
                  </a:lnTo>
                  <a:lnTo>
                    <a:pt x="798" y="130"/>
                  </a:lnTo>
                  <a:lnTo>
                    <a:pt x="798" y="130"/>
                  </a:lnTo>
                  <a:lnTo>
                    <a:pt x="794" y="128"/>
                  </a:lnTo>
                  <a:lnTo>
                    <a:pt x="798" y="128"/>
                  </a:lnTo>
                  <a:lnTo>
                    <a:pt x="810" y="128"/>
                  </a:lnTo>
                  <a:lnTo>
                    <a:pt x="810" y="128"/>
                  </a:lnTo>
                  <a:lnTo>
                    <a:pt x="812" y="130"/>
                  </a:lnTo>
                  <a:lnTo>
                    <a:pt x="814" y="132"/>
                  </a:lnTo>
                  <a:lnTo>
                    <a:pt x="820" y="132"/>
                  </a:lnTo>
                  <a:lnTo>
                    <a:pt x="800" y="90"/>
                  </a:lnTo>
                  <a:lnTo>
                    <a:pt x="800" y="90"/>
                  </a:lnTo>
                  <a:lnTo>
                    <a:pt x="800" y="90"/>
                  </a:lnTo>
                  <a:lnTo>
                    <a:pt x="794" y="90"/>
                  </a:lnTo>
                  <a:lnTo>
                    <a:pt x="792" y="90"/>
                  </a:lnTo>
                  <a:lnTo>
                    <a:pt x="790" y="86"/>
                  </a:lnTo>
                  <a:lnTo>
                    <a:pt x="776" y="84"/>
                  </a:lnTo>
                  <a:lnTo>
                    <a:pt x="776" y="84"/>
                  </a:lnTo>
                  <a:lnTo>
                    <a:pt x="774" y="88"/>
                  </a:lnTo>
                  <a:lnTo>
                    <a:pt x="792" y="132"/>
                  </a:lnTo>
                  <a:close/>
                  <a:moveTo>
                    <a:pt x="772" y="128"/>
                  </a:moveTo>
                  <a:lnTo>
                    <a:pt x="764" y="124"/>
                  </a:lnTo>
                  <a:lnTo>
                    <a:pt x="764" y="124"/>
                  </a:lnTo>
                  <a:lnTo>
                    <a:pt x="766" y="130"/>
                  </a:lnTo>
                  <a:lnTo>
                    <a:pt x="766" y="138"/>
                  </a:lnTo>
                  <a:lnTo>
                    <a:pt x="766" y="138"/>
                  </a:lnTo>
                  <a:lnTo>
                    <a:pt x="770" y="136"/>
                  </a:lnTo>
                  <a:lnTo>
                    <a:pt x="772" y="134"/>
                  </a:lnTo>
                  <a:lnTo>
                    <a:pt x="772" y="128"/>
                  </a:lnTo>
                  <a:lnTo>
                    <a:pt x="772" y="128"/>
                  </a:lnTo>
                  <a:close/>
                  <a:moveTo>
                    <a:pt x="760" y="94"/>
                  </a:moveTo>
                  <a:lnTo>
                    <a:pt x="762" y="112"/>
                  </a:lnTo>
                  <a:lnTo>
                    <a:pt x="762" y="112"/>
                  </a:lnTo>
                  <a:lnTo>
                    <a:pt x="764" y="118"/>
                  </a:lnTo>
                  <a:lnTo>
                    <a:pt x="768" y="122"/>
                  </a:lnTo>
                  <a:lnTo>
                    <a:pt x="774" y="124"/>
                  </a:lnTo>
                  <a:lnTo>
                    <a:pt x="764" y="94"/>
                  </a:lnTo>
                  <a:lnTo>
                    <a:pt x="764" y="94"/>
                  </a:lnTo>
                  <a:lnTo>
                    <a:pt x="762" y="90"/>
                  </a:lnTo>
                  <a:lnTo>
                    <a:pt x="760" y="90"/>
                  </a:lnTo>
                  <a:lnTo>
                    <a:pt x="760" y="94"/>
                  </a:lnTo>
                  <a:lnTo>
                    <a:pt x="760" y="94"/>
                  </a:lnTo>
                  <a:close/>
                  <a:moveTo>
                    <a:pt x="732" y="92"/>
                  </a:moveTo>
                  <a:lnTo>
                    <a:pt x="720" y="94"/>
                  </a:lnTo>
                  <a:lnTo>
                    <a:pt x="720" y="94"/>
                  </a:lnTo>
                  <a:lnTo>
                    <a:pt x="718" y="92"/>
                  </a:lnTo>
                  <a:lnTo>
                    <a:pt x="716" y="90"/>
                  </a:lnTo>
                  <a:lnTo>
                    <a:pt x="718" y="86"/>
                  </a:lnTo>
                  <a:lnTo>
                    <a:pt x="718" y="86"/>
                  </a:lnTo>
                  <a:lnTo>
                    <a:pt x="716" y="86"/>
                  </a:lnTo>
                  <a:lnTo>
                    <a:pt x="712" y="86"/>
                  </a:lnTo>
                  <a:lnTo>
                    <a:pt x="710" y="90"/>
                  </a:lnTo>
                  <a:lnTo>
                    <a:pt x="708" y="98"/>
                  </a:lnTo>
                  <a:lnTo>
                    <a:pt x="708" y="122"/>
                  </a:lnTo>
                  <a:lnTo>
                    <a:pt x="708" y="122"/>
                  </a:lnTo>
                  <a:lnTo>
                    <a:pt x="708" y="126"/>
                  </a:lnTo>
                  <a:lnTo>
                    <a:pt x="710" y="130"/>
                  </a:lnTo>
                  <a:lnTo>
                    <a:pt x="716" y="132"/>
                  </a:lnTo>
                  <a:lnTo>
                    <a:pt x="750" y="136"/>
                  </a:lnTo>
                  <a:lnTo>
                    <a:pt x="750" y="136"/>
                  </a:lnTo>
                  <a:lnTo>
                    <a:pt x="750" y="130"/>
                  </a:lnTo>
                  <a:lnTo>
                    <a:pt x="750" y="126"/>
                  </a:lnTo>
                  <a:lnTo>
                    <a:pt x="754" y="124"/>
                  </a:lnTo>
                  <a:lnTo>
                    <a:pt x="754" y="122"/>
                  </a:lnTo>
                  <a:lnTo>
                    <a:pt x="754" y="122"/>
                  </a:lnTo>
                  <a:lnTo>
                    <a:pt x="752" y="122"/>
                  </a:lnTo>
                  <a:lnTo>
                    <a:pt x="750" y="120"/>
                  </a:lnTo>
                  <a:lnTo>
                    <a:pt x="746" y="116"/>
                  </a:lnTo>
                  <a:lnTo>
                    <a:pt x="744" y="110"/>
                  </a:lnTo>
                  <a:lnTo>
                    <a:pt x="742" y="94"/>
                  </a:lnTo>
                  <a:lnTo>
                    <a:pt x="742" y="94"/>
                  </a:lnTo>
                  <a:lnTo>
                    <a:pt x="742" y="94"/>
                  </a:lnTo>
                  <a:lnTo>
                    <a:pt x="744" y="90"/>
                  </a:lnTo>
                  <a:lnTo>
                    <a:pt x="746" y="88"/>
                  </a:lnTo>
                  <a:lnTo>
                    <a:pt x="756" y="86"/>
                  </a:lnTo>
                  <a:lnTo>
                    <a:pt x="738" y="84"/>
                  </a:lnTo>
                  <a:lnTo>
                    <a:pt x="738" y="84"/>
                  </a:lnTo>
                  <a:lnTo>
                    <a:pt x="738" y="88"/>
                  </a:lnTo>
                  <a:lnTo>
                    <a:pt x="736" y="92"/>
                  </a:lnTo>
                  <a:lnTo>
                    <a:pt x="732" y="92"/>
                  </a:lnTo>
                  <a:lnTo>
                    <a:pt x="732" y="92"/>
                  </a:lnTo>
                  <a:close/>
                  <a:moveTo>
                    <a:pt x="678" y="264"/>
                  </a:moveTo>
                  <a:lnTo>
                    <a:pt x="678" y="264"/>
                  </a:lnTo>
                  <a:lnTo>
                    <a:pt x="680" y="272"/>
                  </a:lnTo>
                  <a:lnTo>
                    <a:pt x="684" y="280"/>
                  </a:lnTo>
                  <a:lnTo>
                    <a:pt x="692" y="284"/>
                  </a:lnTo>
                  <a:lnTo>
                    <a:pt x="702" y="286"/>
                  </a:lnTo>
                  <a:lnTo>
                    <a:pt x="702" y="286"/>
                  </a:lnTo>
                  <a:lnTo>
                    <a:pt x="710" y="284"/>
                  </a:lnTo>
                  <a:lnTo>
                    <a:pt x="718" y="280"/>
                  </a:lnTo>
                  <a:lnTo>
                    <a:pt x="722" y="272"/>
                  </a:lnTo>
                  <a:lnTo>
                    <a:pt x="724" y="264"/>
                  </a:lnTo>
                  <a:lnTo>
                    <a:pt x="724" y="264"/>
                  </a:lnTo>
                  <a:lnTo>
                    <a:pt x="722" y="254"/>
                  </a:lnTo>
                  <a:lnTo>
                    <a:pt x="718" y="246"/>
                  </a:lnTo>
                  <a:lnTo>
                    <a:pt x="710" y="242"/>
                  </a:lnTo>
                  <a:lnTo>
                    <a:pt x="702" y="240"/>
                  </a:lnTo>
                  <a:lnTo>
                    <a:pt x="702" y="240"/>
                  </a:lnTo>
                  <a:lnTo>
                    <a:pt x="692" y="242"/>
                  </a:lnTo>
                  <a:lnTo>
                    <a:pt x="684" y="246"/>
                  </a:lnTo>
                  <a:lnTo>
                    <a:pt x="680" y="254"/>
                  </a:lnTo>
                  <a:lnTo>
                    <a:pt x="678" y="264"/>
                  </a:lnTo>
                  <a:lnTo>
                    <a:pt x="678" y="264"/>
                  </a:lnTo>
                  <a:close/>
                  <a:moveTo>
                    <a:pt x="450" y="268"/>
                  </a:moveTo>
                  <a:lnTo>
                    <a:pt x="450" y="268"/>
                  </a:lnTo>
                  <a:lnTo>
                    <a:pt x="458" y="268"/>
                  </a:lnTo>
                  <a:lnTo>
                    <a:pt x="464" y="262"/>
                  </a:lnTo>
                  <a:lnTo>
                    <a:pt x="468" y="256"/>
                  </a:lnTo>
                  <a:lnTo>
                    <a:pt x="470" y="248"/>
                  </a:lnTo>
                  <a:lnTo>
                    <a:pt x="470" y="248"/>
                  </a:lnTo>
                  <a:lnTo>
                    <a:pt x="468" y="240"/>
                  </a:lnTo>
                  <a:lnTo>
                    <a:pt x="464" y="234"/>
                  </a:lnTo>
                  <a:lnTo>
                    <a:pt x="458" y="230"/>
                  </a:lnTo>
                  <a:lnTo>
                    <a:pt x="450" y="228"/>
                  </a:lnTo>
                  <a:lnTo>
                    <a:pt x="450" y="228"/>
                  </a:lnTo>
                  <a:lnTo>
                    <a:pt x="444" y="230"/>
                  </a:lnTo>
                  <a:lnTo>
                    <a:pt x="438" y="234"/>
                  </a:lnTo>
                  <a:lnTo>
                    <a:pt x="434" y="240"/>
                  </a:lnTo>
                  <a:lnTo>
                    <a:pt x="432" y="248"/>
                  </a:lnTo>
                  <a:lnTo>
                    <a:pt x="432" y="248"/>
                  </a:lnTo>
                  <a:lnTo>
                    <a:pt x="434" y="256"/>
                  </a:lnTo>
                  <a:lnTo>
                    <a:pt x="438" y="262"/>
                  </a:lnTo>
                  <a:lnTo>
                    <a:pt x="444" y="268"/>
                  </a:lnTo>
                  <a:lnTo>
                    <a:pt x="450" y="268"/>
                  </a:lnTo>
                  <a:lnTo>
                    <a:pt x="450" y="268"/>
                  </a:lnTo>
                  <a:close/>
                  <a:moveTo>
                    <a:pt x="192" y="246"/>
                  </a:moveTo>
                  <a:lnTo>
                    <a:pt x="192" y="246"/>
                  </a:lnTo>
                  <a:lnTo>
                    <a:pt x="196" y="244"/>
                  </a:lnTo>
                  <a:lnTo>
                    <a:pt x="200" y="240"/>
                  </a:lnTo>
                  <a:lnTo>
                    <a:pt x="202" y="236"/>
                  </a:lnTo>
                  <a:lnTo>
                    <a:pt x="204" y="228"/>
                  </a:lnTo>
                  <a:lnTo>
                    <a:pt x="204" y="228"/>
                  </a:lnTo>
                  <a:lnTo>
                    <a:pt x="202" y="222"/>
                  </a:lnTo>
                  <a:lnTo>
                    <a:pt x="200" y="216"/>
                  </a:lnTo>
                  <a:lnTo>
                    <a:pt x="196" y="212"/>
                  </a:lnTo>
                  <a:lnTo>
                    <a:pt x="192" y="212"/>
                  </a:lnTo>
                  <a:lnTo>
                    <a:pt x="192" y="212"/>
                  </a:lnTo>
                  <a:lnTo>
                    <a:pt x="186" y="212"/>
                  </a:lnTo>
                  <a:lnTo>
                    <a:pt x="182" y="216"/>
                  </a:lnTo>
                  <a:lnTo>
                    <a:pt x="180" y="222"/>
                  </a:lnTo>
                  <a:lnTo>
                    <a:pt x="180" y="228"/>
                  </a:lnTo>
                  <a:lnTo>
                    <a:pt x="180" y="228"/>
                  </a:lnTo>
                  <a:lnTo>
                    <a:pt x="180" y="236"/>
                  </a:lnTo>
                  <a:lnTo>
                    <a:pt x="182" y="240"/>
                  </a:lnTo>
                  <a:lnTo>
                    <a:pt x="186" y="244"/>
                  </a:lnTo>
                  <a:lnTo>
                    <a:pt x="192" y="246"/>
                  </a:lnTo>
                  <a:lnTo>
                    <a:pt x="192" y="246"/>
                  </a:lnTo>
                  <a:close/>
                  <a:moveTo>
                    <a:pt x="144" y="242"/>
                  </a:moveTo>
                  <a:lnTo>
                    <a:pt x="144" y="242"/>
                  </a:lnTo>
                  <a:lnTo>
                    <a:pt x="148" y="242"/>
                  </a:lnTo>
                  <a:lnTo>
                    <a:pt x="152" y="238"/>
                  </a:lnTo>
                  <a:lnTo>
                    <a:pt x="154" y="232"/>
                  </a:lnTo>
                  <a:lnTo>
                    <a:pt x="154" y="226"/>
                  </a:lnTo>
                  <a:lnTo>
                    <a:pt x="154" y="226"/>
                  </a:lnTo>
                  <a:lnTo>
                    <a:pt x="154" y="220"/>
                  </a:lnTo>
                  <a:lnTo>
                    <a:pt x="152" y="216"/>
                  </a:lnTo>
                  <a:lnTo>
                    <a:pt x="148" y="212"/>
                  </a:lnTo>
                  <a:lnTo>
                    <a:pt x="144" y="210"/>
                  </a:lnTo>
                  <a:lnTo>
                    <a:pt x="144" y="210"/>
                  </a:lnTo>
                  <a:lnTo>
                    <a:pt x="140" y="212"/>
                  </a:lnTo>
                  <a:lnTo>
                    <a:pt x="136" y="216"/>
                  </a:lnTo>
                  <a:lnTo>
                    <a:pt x="134" y="220"/>
                  </a:lnTo>
                  <a:lnTo>
                    <a:pt x="132" y="226"/>
                  </a:lnTo>
                  <a:lnTo>
                    <a:pt x="132" y="226"/>
                  </a:lnTo>
                  <a:lnTo>
                    <a:pt x="134" y="232"/>
                  </a:lnTo>
                  <a:lnTo>
                    <a:pt x="136" y="238"/>
                  </a:lnTo>
                  <a:lnTo>
                    <a:pt x="140" y="242"/>
                  </a:lnTo>
                  <a:lnTo>
                    <a:pt x="144" y="242"/>
                  </a:lnTo>
                  <a:lnTo>
                    <a:pt x="144" y="242"/>
                  </a:lnTo>
                  <a:close/>
                  <a:moveTo>
                    <a:pt x="170" y="242"/>
                  </a:moveTo>
                  <a:lnTo>
                    <a:pt x="170" y="242"/>
                  </a:lnTo>
                  <a:lnTo>
                    <a:pt x="160" y="250"/>
                  </a:lnTo>
                  <a:lnTo>
                    <a:pt x="152" y="252"/>
                  </a:lnTo>
                  <a:lnTo>
                    <a:pt x="144" y="252"/>
                  </a:lnTo>
                  <a:lnTo>
                    <a:pt x="138" y="250"/>
                  </a:lnTo>
                  <a:lnTo>
                    <a:pt x="134" y="246"/>
                  </a:lnTo>
                  <a:lnTo>
                    <a:pt x="130" y="244"/>
                  </a:lnTo>
                  <a:lnTo>
                    <a:pt x="126" y="240"/>
                  </a:lnTo>
                  <a:lnTo>
                    <a:pt x="126" y="240"/>
                  </a:lnTo>
                  <a:lnTo>
                    <a:pt x="116" y="246"/>
                  </a:lnTo>
                  <a:lnTo>
                    <a:pt x="106" y="248"/>
                  </a:lnTo>
                  <a:lnTo>
                    <a:pt x="98" y="248"/>
                  </a:lnTo>
                  <a:lnTo>
                    <a:pt x="92" y="248"/>
                  </a:lnTo>
                  <a:lnTo>
                    <a:pt x="84" y="244"/>
                  </a:lnTo>
                  <a:lnTo>
                    <a:pt x="82" y="240"/>
                  </a:lnTo>
                  <a:lnTo>
                    <a:pt x="82" y="240"/>
                  </a:lnTo>
                  <a:lnTo>
                    <a:pt x="78" y="240"/>
                  </a:lnTo>
                  <a:lnTo>
                    <a:pt x="76" y="236"/>
                  </a:lnTo>
                  <a:lnTo>
                    <a:pt x="76" y="232"/>
                  </a:lnTo>
                  <a:lnTo>
                    <a:pt x="18" y="234"/>
                  </a:lnTo>
                  <a:lnTo>
                    <a:pt x="18" y="234"/>
                  </a:lnTo>
                  <a:lnTo>
                    <a:pt x="10" y="232"/>
                  </a:lnTo>
                  <a:lnTo>
                    <a:pt x="6" y="230"/>
                  </a:lnTo>
                  <a:lnTo>
                    <a:pt x="6" y="226"/>
                  </a:lnTo>
                  <a:lnTo>
                    <a:pt x="6" y="226"/>
                  </a:lnTo>
                  <a:lnTo>
                    <a:pt x="6" y="200"/>
                  </a:lnTo>
                  <a:lnTo>
                    <a:pt x="6" y="200"/>
                  </a:lnTo>
                  <a:lnTo>
                    <a:pt x="4" y="200"/>
                  </a:lnTo>
                  <a:lnTo>
                    <a:pt x="2" y="200"/>
                  </a:lnTo>
                  <a:lnTo>
                    <a:pt x="0" y="196"/>
                  </a:lnTo>
                  <a:lnTo>
                    <a:pt x="0" y="190"/>
                  </a:lnTo>
                  <a:lnTo>
                    <a:pt x="8" y="62"/>
                  </a:lnTo>
                  <a:lnTo>
                    <a:pt x="316" y="28"/>
                  </a:lnTo>
                  <a:lnTo>
                    <a:pt x="564" y="2"/>
                  </a:lnTo>
                  <a:lnTo>
                    <a:pt x="564" y="2"/>
                  </a:lnTo>
                  <a:lnTo>
                    <a:pt x="572" y="0"/>
                  </a:lnTo>
                  <a:lnTo>
                    <a:pt x="578" y="2"/>
                  </a:lnTo>
                  <a:lnTo>
                    <a:pt x="584" y="2"/>
                  </a:lnTo>
                  <a:lnTo>
                    <a:pt x="624" y="16"/>
                  </a:lnTo>
                  <a:lnTo>
                    <a:pt x="624" y="14"/>
                  </a:lnTo>
                  <a:lnTo>
                    <a:pt x="624" y="14"/>
                  </a:lnTo>
                  <a:lnTo>
                    <a:pt x="634" y="14"/>
                  </a:lnTo>
                  <a:lnTo>
                    <a:pt x="646" y="14"/>
                  </a:lnTo>
                  <a:lnTo>
                    <a:pt x="668" y="18"/>
                  </a:lnTo>
                  <a:lnTo>
                    <a:pt x="684" y="24"/>
                  </a:lnTo>
                  <a:lnTo>
                    <a:pt x="690" y="28"/>
                  </a:lnTo>
                  <a:lnTo>
                    <a:pt x="714" y="28"/>
                  </a:lnTo>
                  <a:lnTo>
                    <a:pt x="714" y="28"/>
                  </a:lnTo>
                  <a:lnTo>
                    <a:pt x="732" y="30"/>
                  </a:lnTo>
                  <a:lnTo>
                    <a:pt x="746" y="32"/>
                  </a:lnTo>
                  <a:lnTo>
                    <a:pt x="758" y="34"/>
                  </a:lnTo>
                  <a:lnTo>
                    <a:pt x="758" y="34"/>
                  </a:lnTo>
                  <a:lnTo>
                    <a:pt x="766" y="38"/>
                  </a:lnTo>
                  <a:lnTo>
                    <a:pt x="774" y="44"/>
                  </a:lnTo>
                  <a:lnTo>
                    <a:pt x="784" y="58"/>
                  </a:lnTo>
                  <a:lnTo>
                    <a:pt x="790" y="68"/>
                  </a:lnTo>
                  <a:lnTo>
                    <a:pt x="792" y="74"/>
                  </a:lnTo>
                  <a:lnTo>
                    <a:pt x="800" y="66"/>
                  </a:lnTo>
                  <a:lnTo>
                    <a:pt x="800" y="66"/>
                  </a:lnTo>
                  <a:lnTo>
                    <a:pt x="804" y="64"/>
                  </a:lnTo>
                  <a:lnTo>
                    <a:pt x="806" y="64"/>
                  </a:lnTo>
                  <a:lnTo>
                    <a:pt x="806" y="70"/>
                  </a:lnTo>
                  <a:lnTo>
                    <a:pt x="806" y="80"/>
                  </a:lnTo>
                  <a:lnTo>
                    <a:pt x="810" y="88"/>
                  </a:lnTo>
                  <a:lnTo>
                    <a:pt x="818" y="88"/>
                  </a:lnTo>
                  <a:lnTo>
                    <a:pt x="818" y="88"/>
                  </a:lnTo>
                  <a:lnTo>
                    <a:pt x="824" y="92"/>
                  </a:lnTo>
                  <a:lnTo>
                    <a:pt x="824" y="94"/>
                  </a:lnTo>
                  <a:lnTo>
                    <a:pt x="822" y="94"/>
                  </a:lnTo>
                  <a:lnTo>
                    <a:pt x="816" y="92"/>
                  </a:lnTo>
                  <a:lnTo>
                    <a:pt x="816" y="92"/>
                  </a:lnTo>
                  <a:lnTo>
                    <a:pt x="816" y="94"/>
                  </a:lnTo>
                  <a:lnTo>
                    <a:pt x="814" y="94"/>
                  </a:lnTo>
                  <a:lnTo>
                    <a:pt x="810" y="94"/>
                  </a:lnTo>
                  <a:lnTo>
                    <a:pt x="802" y="90"/>
                  </a:lnTo>
                  <a:lnTo>
                    <a:pt x="820" y="132"/>
                  </a:lnTo>
                  <a:lnTo>
                    <a:pt x="820" y="132"/>
                  </a:lnTo>
                  <a:lnTo>
                    <a:pt x="822" y="132"/>
                  </a:lnTo>
                  <a:lnTo>
                    <a:pt x="824" y="134"/>
                  </a:lnTo>
                  <a:lnTo>
                    <a:pt x="828" y="138"/>
                  </a:lnTo>
                  <a:lnTo>
                    <a:pt x="832" y="146"/>
                  </a:lnTo>
                  <a:lnTo>
                    <a:pt x="832" y="146"/>
                  </a:lnTo>
                  <a:lnTo>
                    <a:pt x="832" y="150"/>
                  </a:lnTo>
                  <a:lnTo>
                    <a:pt x="830" y="150"/>
                  </a:lnTo>
                  <a:lnTo>
                    <a:pt x="834" y="176"/>
                  </a:lnTo>
                  <a:lnTo>
                    <a:pt x="834" y="176"/>
                  </a:lnTo>
                  <a:lnTo>
                    <a:pt x="834" y="198"/>
                  </a:lnTo>
                  <a:lnTo>
                    <a:pt x="834" y="212"/>
                  </a:lnTo>
                  <a:lnTo>
                    <a:pt x="834" y="212"/>
                  </a:lnTo>
                  <a:lnTo>
                    <a:pt x="832" y="214"/>
                  </a:lnTo>
                  <a:lnTo>
                    <a:pt x="834" y="216"/>
                  </a:lnTo>
                  <a:lnTo>
                    <a:pt x="836" y="216"/>
                  </a:lnTo>
                  <a:lnTo>
                    <a:pt x="836" y="246"/>
                  </a:lnTo>
                  <a:lnTo>
                    <a:pt x="836" y="246"/>
                  </a:lnTo>
                  <a:lnTo>
                    <a:pt x="836" y="256"/>
                  </a:lnTo>
                  <a:lnTo>
                    <a:pt x="834" y="262"/>
                  </a:lnTo>
                  <a:lnTo>
                    <a:pt x="832" y="268"/>
                  </a:lnTo>
                  <a:lnTo>
                    <a:pt x="814" y="278"/>
                  </a:lnTo>
                  <a:lnTo>
                    <a:pt x="814" y="278"/>
                  </a:lnTo>
                  <a:lnTo>
                    <a:pt x="802" y="280"/>
                  </a:lnTo>
                  <a:lnTo>
                    <a:pt x="786" y="280"/>
                  </a:lnTo>
                  <a:lnTo>
                    <a:pt x="766" y="280"/>
                  </a:lnTo>
                  <a:lnTo>
                    <a:pt x="766" y="280"/>
                  </a:lnTo>
                  <a:lnTo>
                    <a:pt x="758" y="282"/>
                  </a:lnTo>
                  <a:lnTo>
                    <a:pt x="752" y="282"/>
                  </a:lnTo>
                  <a:lnTo>
                    <a:pt x="746" y="278"/>
                  </a:lnTo>
                  <a:lnTo>
                    <a:pt x="746" y="278"/>
                  </a:lnTo>
                  <a:lnTo>
                    <a:pt x="738" y="288"/>
                  </a:lnTo>
                  <a:lnTo>
                    <a:pt x="730" y="294"/>
                  </a:lnTo>
                  <a:lnTo>
                    <a:pt x="722" y="298"/>
                  </a:lnTo>
                  <a:lnTo>
                    <a:pt x="714" y="300"/>
                  </a:lnTo>
                  <a:lnTo>
                    <a:pt x="698" y="300"/>
                  </a:lnTo>
                  <a:lnTo>
                    <a:pt x="692" y="300"/>
                  </a:lnTo>
                  <a:lnTo>
                    <a:pt x="692" y="300"/>
                  </a:lnTo>
                  <a:lnTo>
                    <a:pt x="682" y="296"/>
                  </a:lnTo>
                  <a:lnTo>
                    <a:pt x="676" y="290"/>
                  </a:lnTo>
                  <a:lnTo>
                    <a:pt x="670" y="282"/>
                  </a:lnTo>
                  <a:lnTo>
                    <a:pt x="668" y="274"/>
                  </a:lnTo>
                  <a:lnTo>
                    <a:pt x="666" y="260"/>
                  </a:lnTo>
                  <a:lnTo>
                    <a:pt x="666" y="254"/>
                  </a:lnTo>
                  <a:lnTo>
                    <a:pt x="666" y="254"/>
                  </a:lnTo>
                  <a:lnTo>
                    <a:pt x="664" y="256"/>
                  </a:lnTo>
                  <a:lnTo>
                    <a:pt x="662" y="258"/>
                  </a:lnTo>
                  <a:lnTo>
                    <a:pt x="662" y="268"/>
                  </a:lnTo>
                  <a:lnTo>
                    <a:pt x="664" y="282"/>
                  </a:lnTo>
                  <a:lnTo>
                    <a:pt x="648" y="290"/>
                  </a:lnTo>
                  <a:lnTo>
                    <a:pt x="650" y="274"/>
                  </a:lnTo>
                  <a:lnTo>
                    <a:pt x="538" y="268"/>
                  </a:lnTo>
                  <a:lnTo>
                    <a:pt x="538" y="268"/>
                  </a:lnTo>
                  <a:lnTo>
                    <a:pt x="532" y="272"/>
                  </a:lnTo>
                  <a:lnTo>
                    <a:pt x="524" y="272"/>
                  </a:lnTo>
                  <a:lnTo>
                    <a:pt x="510" y="272"/>
                  </a:lnTo>
                  <a:lnTo>
                    <a:pt x="500" y="268"/>
                  </a:lnTo>
                  <a:lnTo>
                    <a:pt x="494" y="266"/>
                  </a:lnTo>
                  <a:lnTo>
                    <a:pt x="494" y="266"/>
                  </a:lnTo>
                  <a:lnTo>
                    <a:pt x="490" y="270"/>
                  </a:lnTo>
                  <a:lnTo>
                    <a:pt x="484" y="272"/>
                  </a:lnTo>
                  <a:lnTo>
                    <a:pt x="476" y="274"/>
                  </a:lnTo>
                  <a:lnTo>
                    <a:pt x="476" y="274"/>
                  </a:lnTo>
                  <a:lnTo>
                    <a:pt x="474" y="276"/>
                  </a:lnTo>
                  <a:lnTo>
                    <a:pt x="472" y="278"/>
                  </a:lnTo>
                  <a:lnTo>
                    <a:pt x="464" y="280"/>
                  </a:lnTo>
                  <a:lnTo>
                    <a:pt x="452" y="280"/>
                  </a:lnTo>
                  <a:lnTo>
                    <a:pt x="452" y="280"/>
                  </a:lnTo>
                  <a:lnTo>
                    <a:pt x="442" y="278"/>
                  </a:lnTo>
                  <a:lnTo>
                    <a:pt x="436" y="274"/>
                  </a:lnTo>
                  <a:lnTo>
                    <a:pt x="430" y="268"/>
                  </a:lnTo>
                  <a:lnTo>
                    <a:pt x="426" y="262"/>
                  </a:lnTo>
                  <a:lnTo>
                    <a:pt x="424" y="250"/>
                  </a:lnTo>
                  <a:lnTo>
                    <a:pt x="424" y="246"/>
                  </a:lnTo>
                  <a:lnTo>
                    <a:pt x="418" y="246"/>
                  </a:lnTo>
                  <a:lnTo>
                    <a:pt x="418" y="246"/>
                  </a:lnTo>
                  <a:lnTo>
                    <a:pt x="416" y="250"/>
                  </a:lnTo>
                  <a:lnTo>
                    <a:pt x="414" y="248"/>
                  </a:lnTo>
                  <a:lnTo>
                    <a:pt x="412" y="244"/>
                  </a:lnTo>
                  <a:lnTo>
                    <a:pt x="380" y="244"/>
                  </a:lnTo>
                  <a:lnTo>
                    <a:pt x="382" y="248"/>
                  </a:lnTo>
                  <a:lnTo>
                    <a:pt x="378" y="250"/>
                  </a:lnTo>
                  <a:lnTo>
                    <a:pt x="358" y="248"/>
                  </a:lnTo>
                  <a:lnTo>
                    <a:pt x="362" y="246"/>
                  </a:lnTo>
                  <a:lnTo>
                    <a:pt x="354" y="246"/>
                  </a:lnTo>
                  <a:lnTo>
                    <a:pt x="336" y="250"/>
                  </a:lnTo>
                  <a:lnTo>
                    <a:pt x="286" y="248"/>
                  </a:lnTo>
                  <a:lnTo>
                    <a:pt x="286" y="248"/>
                  </a:lnTo>
                  <a:lnTo>
                    <a:pt x="282" y="250"/>
                  </a:lnTo>
                  <a:lnTo>
                    <a:pt x="276" y="252"/>
                  </a:lnTo>
                  <a:lnTo>
                    <a:pt x="268" y="250"/>
                  </a:lnTo>
                  <a:lnTo>
                    <a:pt x="260" y="248"/>
                  </a:lnTo>
                  <a:lnTo>
                    <a:pt x="258" y="246"/>
                  </a:lnTo>
                  <a:lnTo>
                    <a:pt x="238" y="246"/>
                  </a:lnTo>
                  <a:lnTo>
                    <a:pt x="238" y="246"/>
                  </a:lnTo>
                  <a:lnTo>
                    <a:pt x="236" y="248"/>
                  </a:lnTo>
                  <a:lnTo>
                    <a:pt x="232" y="252"/>
                  </a:lnTo>
                  <a:lnTo>
                    <a:pt x="224" y="254"/>
                  </a:lnTo>
                  <a:lnTo>
                    <a:pt x="216" y="254"/>
                  </a:lnTo>
                  <a:lnTo>
                    <a:pt x="216" y="254"/>
                  </a:lnTo>
                  <a:lnTo>
                    <a:pt x="204" y="256"/>
                  </a:lnTo>
                  <a:lnTo>
                    <a:pt x="196" y="256"/>
                  </a:lnTo>
                  <a:lnTo>
                    <a:pt x="188" y="254"/>
                  </a:lnTo>
                  <a:lnTo>
                    <a:pt x="182" y="252"/>
                  </a:lnTo>
                  <a:lnTo>
                    <a:pt x="174" y="244"/>
                  </a:lnTo>
                  <a:lnTo>
                    <a:pt x="170" y="242"/>
                  </a:lnTo>
                  <a:lnTo>
                    <a:pt x="170" y="242"/>
                  </a:lnTo>
                  <a:close/>
                  <a:moveTo>
                    <a:pt x="100" y="238"/>
                  </a:moveTo>
                  <a:lnTo>
                    <a:pt x="100" y="238"/>
                  </a:lnTo>
                  <a:lnTo>
                    <a:pt x="104" y="238"/>
                  </a:lnTo>
                  <a:lnTo>
                    <a:pt x="106" y="234"/>
                  </a:lnTo>
                  <a:lnTo>
                    <a:pt x="108" y="230"/>
                  </a:lnTo>
                  <a:lnTo>
                    <a:pt x="110" y="224"/>
                  </a:lnTo>
                  <a:lnTo>
                    <a:pt x="110" y="224"/>
                  </a:lnTo>
                  <a:lnTo>
                    <a:pt x="108" y="218"/>
                  </a:lnTo>
                  <a:lnTo>
                    <a:pt x="106" y="212"/>
                  </a:lnTo>
                  <a:lnTo>
                    <a:pt x="104" y="208"/>
                  </a:lnTo>
                  <a:lnTo>
                    <a:pt x="100" y="208"/>
                  </a:lnTo>
                  <a:lnTo>
                    <a:pt x="100" y="208"/>
                  </a:lnTo>
                  <a:lnTo>
                    <a:pt x="96" y="208"/>
                  </a:lnTo>
                  <a:lnTo>
                    <a:pt x="92" y="212"/>
                  </a:lnTo>
                  <a:lnTo>
                    <a:pt x="90" y="218"/>
                  </a:lnTo>
                  <a:lnTo>
                    <a:pt x="88" y="224"/>
                  </a:lnTo>
                  <a:lnTo>
                    <a:pt x="88" y="224"/>
                  </a:lnTo>
                  <a:lnTo>
                    <a:pt x="90" y="230"/>
                  </a:lnTo>
                  <a:lnTo>
                    <a:pt x="92" y="234"/>
                  </a:lnTo>
                  <a:lnTo>
                    <a:pt x="96" y="238"/>
                  </a:lnTo>
                  <a:lnTo>
                    <a:pt x="100" y="238"/>
                  </a:lnTo>
                  <a:lnTo>
                    <a:pt x="100" y="2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grpSp>
    </p:spTree>
    <p:extLst>
      <p:ext uri="{BB962C8B-B14F-4D97-AF65-F5344CB8AC3E}">
        <p14:creationId xmlns:p14="http://schemas.microsoft.com/office/powerpoint/2010/main" val="31751030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txBox="1">
            <a:spLocks/>
          </p:cNvSpPr>
          <p:nvPr/>
        </p:nvSpPr>
        <p:spPr>
          <a:xfrm>
            <a:off x="315850" y="282243"/>
            <a:ext cx="12371827" cy="378821"/>
          </a:xfrm>
          <a:prstGeom prst="rect">
            <a:avLst/>
          </a:prstGeom>
          <a:solidFill>
            <a:srgbClr val="C00000"/>
          </a:solidFill>
        </p:spPr>
        <p:txBody>
          <a:bodyPr vert="horz" lIns="91440" tIns="45720" rIns="91440" bIns="45720" rtlCol="0" anchor="ctr">
            <a:norm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r"/>
            <a:endParaRPr lang="ru-RU" sz="1800" dirty="0">
              <a:solidFill>
                <a:schemeClr val="bg1"/>
              </a:solidFill>
            </a:endParaRPr>
          </a:p>
        </p:txBody>
      </p:sp>
      <p:sp>
        <p:nvSpPr>
          <p:cNvPr id="8" name="Заголовок 7"/>
          <p:cNvSpPr>
            <a:spLocks noGrp="1"/>
          </p:cNvSpPr>
          <p:nvPr>
            <p:ph type="title"/>
          </p:nvPr>
        </p:nvSpPr>
        <p:spPr>
          <a:xfrm>
            <a:off x="1646297" y="282242"/>
            <a:ext cx="11041380" cy="378821"/>
          </a:xfrm>
        </p:spPr>
        <p:txBody>
          <a:bodyPr>
            <a:normAutofit/>
          </a:bodyPr>
          <a:lstStyle/>
          <a:p>
            <a:pPr marL="0" marR="0" indent="0" algn="r" defTabSz="1280160" rtl="0" eaLnBrk="1" fontAlgn="auto" latinLnBrk="0" hangingPunct="1">
              <a:lnSpc>
                <a:spcPct val="90000"/>
              </a:lnSpc>
              <a:spcBef>
                <a:spcPct val="0"/>
              </a:spcBef>
              <a:spcAft>
                <a:spcPts val="0"/>
              </a:spcAft>
              <a:buClrTx/>
              <a:buSzTx/>
              <a:buFontTx/>
              <a:buNone/>
              <a:tabLst/>
              <a:defRPr/>
            </a:pPr>
            <a:r>
              <a:rPr lang="ru-RU" sz="1800" kern="1200" dirty="0" smtClean="0">
                <a:solidFill>
                  <a:schemeClr val="bg1"/>
                </a:solidFill>
                <a:effectLst/>
                <a:latin typeface="+mj-lt"/>
              </a:rPr>
              <a:t>4.1 Комплексные показатели оценки транспортной доступности</a:t>
            </a:r>
            <a:r>
              <a:rPr lang="en-US" sz="1800" dirty="0">
                <a:solidFill>
                  <a:schemeClr val="bg1"/>
                </a:solidFill>
                <a:latin typeface="+mj-lt"/>
              </a:rPr>
              <a:t>.</a:t>
            </a:r>
            <a:r>
              <a:rPr lang="ru-RU" sz="1800" kern="1200" dirty="0" smtClean="0">
                <a:solidFill>
                  <a:schemeClr val="bg1"/>
                </a:solidFill>
                <a:effectLst/>
                <a:latin typeface="+mj-lt"/>
              </a:rPr>
              <a:t> Зоны транспортной</a:t>
            </a:r>
            <a:r>
              <a:rPr lang="ru-RU" sz="1800" kern="1200" baseline="0" dirty="0" smtClean="0">
                <a:solidFill>
                  <a:schemeClr val="bg1"/>
                </a:solidFill>
                <a:effectLst/>
                <a:latin typeface="+mj-lt"/>
              </a:rPr>
              <a:t> доступности</a:t>
            </a:r>
            <a:endParaRPr lang="ru-RU" sz="1800" dirty="0">
              <a:solidFill>
                <a:schemeClr val="bg1"/>
              </a:solidFill>
              <a:latin typeface="+mj-lt"/>
            </a:endParaRP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421" y="727732"/>
            <a:ext cx="5189965" cy="7340493"/>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25408" y="661063"/>
            <a:ext cx="5234468" cy="7403437"/>
          </a:xfrm>
          <a:prstGeom prst="rect">
            <a:avLst/>
          </a:prstGeom>
        </p:spPr>
      </p:pic>
      <p:sp>
        <p:nvSpPr>
          <p:cNvPr id="11" name="Прямоугольник 10"/>
          <p:cNvSpPr/>
          <p:nvPr/>
        </p:nvSpPr>
        <p:spPr>
          <a:xfrm>
            <a:off x="642421" y="8131168"/>
            <a:ext cx="11837138" cy="954107"/>
          </a:xfrm>
          <a:prstGeom prst="rect">
            <a:avLst/>
          </a:prstGeom>
        </p:spPr>
        <p:txBody>
          <a:bodyPr wrap="square">
            <a:spAutoFit/>
          </a:bodyPr>
          <a:lstStyle/>
          <a:p>
            <a:pPr lvl="0"/>
            <a:r>
              <a:rPr lang="ru-RU" sz="1400" dirty="0" smtClean="0">
                <a:solidFill>
                  <a:srgbClr val="C00000"/>
                </a:solidFill>
              </a:rPr>
              <a:t>Примеры требований высокого уровня:</a:t>
            </a:r>
          </a:p>
          <a:p>
            <a:pPr marL="342900" lvl="0" indent="-342900">
              <a:buFontTx/>
              <a:buChar char="-"/>
            </a:pPr>
            <a:r>
              <a:rPr lang="ru-RU" sz="1400" dirty="0" smtClean="0"/>
              <a:t>максимальное время маятниковой поездки в час-пик в городе Екатеринбург для 90% жителей не должно превышать 42  мин.</a:t>
            </a:r>
          </a:p>
          <a:p>
            <a:pPr marL="342900" lvl="0" indent="-342900">
              <a:buFontTx/>
              <a:buChar char="-"/>
            </a:pPr>
            <a:r>
              <a:rPr lang="ru-RU" sz="1400" dirty="0" smtClean="0"/>
              <a:t>максимально время сообщения для 90% жителей, проживающих в агломерациях городов Екатеринбург и Нижний Тагил,</a:t>
            </a:r>
            <a:br>
              <a:rPr lang="ru-RU" sz="1400" dirty="0" smtClean="0"/>
            </a:br>
            <a:r>
              <a:rPr lang="ru-RU" sz="1400" dirty="0" smtClean="0"/>
              <a:t>в час-пик не должно превышать 1,5 ч.</a:t>
            </a:r>
          </a:p>
        </p:txBody>
      </p:sp>
      <p:sp>
        <p:nvSpPr>
          <p:cNvPr id="13" name="Номер слайда 12"/>
          <p:cNvSpPr>
            <a:spLocks noGrp="1"/>
          </p:cNvSpPr>
          <p:nvPr>
            <p:ph type="sldNum" sz="quarter" idx="12"/>
          </p:nvPr>
        </p:nvSpPr>
        <p:spPr>
          <a:xfrm>
            <a:off x="9921240" y="9090025"/>
            <a:ext cx="2880360" cy="511175"/>
          </a:xfrm>
        </p:spPr>
        <p:txBody>
          <a:bodyPr/>
          <a:lstStyle/>
          <a:p>
            <a:fld id="{2D619A68-3DF4-459A-B85D-BC5658DF56CB}" type="slidenum">
              <a:rPr lang="ru-RU" smtClean="0"/>
              <a:t>5</a:t>
            </a:fld>
            <a:endParaRPr lang="ru-RU" dirty="0"/>
          </a:p>
        </p:txBody>
      </p:sp>
      <p:grpSp>
        <p:nvGrpSpPr>
          <p:cNvPr id="14" name="Group 215"/>
          <p:cNvGrpSpPr/>
          <p:nvPr/>
        </p:nvGrpSpPr>
        <p:grpSpPr>
          <a:xfrm>
            <a:off x="210231" y="9185797"/>
            <a:ext cx="4472786" cy="350058"/>
            <a:chOff x="450850" y="5741869"/>
            <a:chExt cx="9685535" cy="747260"/>
          </a:xfrm>
          <a:solidFill>
            <a:srgbClr val="C00000"/>
          </a:solidFill>
        </p:grpSpPr>
        <p:grpSp>
          <p:nvGrpSpPr>
            <p:cNvPr id="15" name="Group 20"/>
            <p:cNvGrpSpPr/>
            <p:nvPr/>
          </p:nvGrpSpPr>
          <p:grpSpPr>
            <a:xfrm>
              <a:off x="3619202" y="5982264"/>
              <a:ext cx="2561079" cy="506865"/>
              <a:chOff x="2501900" y="2289175"/>
              <a:chExt cx="5470525" cy="1082675"/>
            </a:xfrm>
            <a:grpFill/>
          </p:grpSpPr>
          <p:sp>
            <p:nvSpPr>
              <p:cNvPr id="33" name="Freeform 6"/>
              <p:cNvSpPr>
                <a:spLocks/>
              </p:cNvSpPr>
              <p:nvPr/>
            </p:nvSpPr>
            <p:spPr bwMode="auto">
              <a:xfrm>
                <a:off x="2632075" y="2762250"/>
                <a:ext cx="25400" cy="225425"/>
              </a:xfrm>
              <a:custGeom>
                <a:avLst/>
                <a:gdLst>
                  <a:gd name="T0" fmla="*/ 16 w 16"/>
                  <a:gd name="T1" fmla="*/ 8 h 142"/>
                  <a:gd name="T2" fmla="*/ 16 w 16"/>
                  <a:gd name="T3" fmla="*/ 134 h 142"/>
                  <a:gd name="T4" fmla="*/ 16 w 16"/>
                  <a:gd name="T5" fmla="*/ 134 h 142"/>
                  <a:gd name="T6" fmla="*/ 16 w 16"/>
                  <a:gd name="T7" fmla="*/ 138 h 142"/>
                  <a:gd name="T8" fmla="*/ 14 w 16"/>
                  <a:gd name="T9" fmla="*/ 140 h 142"/>
                  <a:gd name="T10" fmla="*/ 10 w 16"/>
                  <a:gd name="T11" fmla="*/ 142 h 142"/>
                  <a:gd name="T12" fmla="*/ 8 w 16"/>
                  <a:gd name="T13" fmla="*/ 142 h 142"/>
                  <a:gd name="T14" fmla="*/ 8 w 16"/>
                  <a:gd name="T15" fmla="*/ 142 h 142"/>
                  <a:gd name="T16" fmla="*/ 4 w 16"/>
                  <a:gd name="T17" fmla="*/ 142 h 142"/>
                  <a:gd name="T18" fmla="*/ 2 w 16"/>
                  <a:gd name="T19" fmla="*/ 140 h 142"/>
                  <a:gd name="T20" fmla="*/ 0 w 16"/>
                  <a:gd name="T21" fmla="*/ 138 h 142"/>
                  <a:gd name="T22" fmla="*/ 0 w 16"/>
                  <a:gd name="T23" fmla="*/ 134 h 142"/>
                  <a:gd name="T24" fmla="*/ 0 w 16"/>
                  <a:gd name="T25" fmla="*/ 8 h 142"/>
                  <a:gd name="T26" fmla="*/ 0 w 16"/>
                  <a:gd name="T27" fmla="*/ 8 h 142"/>
                  <a:gd name="T28" fmla="*/ 0 w 16"/>
                  <a:gd name="T29" fmla="*/ 6 h 142"/>
                  <a:gd name="T30" fmla="*/ 2 w 16"/>
                  <a:gd name="T31" fmla="*/ 2 h 142"/>
                  <a:gd name="T32" fmla="*/ 4 w 16"/>
                  <a:gd name="T33" fmla="*/ 0 h 142"/>
                  <a:gd name="T34" fmla="*/ 8 w 16"/>
                  <a:gd name="T35" fmla="*/ 0 h 142"/>
                  <a:gd name="T36" fmla="*/ 8 w 16"/>
                  <a:gd name="T37" fmla="*/ 0 h 142"/>
                  <a:gd name="T38" fmla="*/ 10 w 16"/>
                  <a:gd name="T39" fmla="*/ 0 h 142"/>
                  <a:gd name="T40" fmla="*/ 14 w 16"/>
                  <a:gd name="T41" fmla="*/ 2 h 142"/>
                  <a:gd name="T42" fmla="*/ 16 w 16"/>
                  <a:gd name="T43" fmla="*/ 6 h 142"/>
                  <a:gd name="T44" fmla="*/ 16 w 16"/>
                  <a:gd name="T45" fmla="*/ 8 h 142"/>
                  <a:gd name="T46" fmla="*/ 16 w 16"/>
                  <a:gd name="T47" fmla="*/ 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 h="142">
                    <a:moveTo>
                      <a:pt x="16" y="8"/>
                    </a:moveTo>
                    <a:lnTo>
                      <a:pt x="16" y="134"/>
                    </a:lnTo>
                    <a:lnTo>
                      <a:pt x="16" y="134"/>
                    </a:lnTo>
                    <a:lnTo>
                      <a:pt x="16" y="138"/>
                    </a:lnTo>
                    <a:lnTo>
                      <a:pt x="14" y="140"/>
                    </a:lnTo>
                    <a:lnTo>
                      <a:pt x="10" y="142"/>
                    </a:lnTo>
                    <a:lnTo>
                      <a:pt x="8" y="142"/>
                    </a:lnTo>
                    <a:lnTo>
                      <a:pt x="8" y="142"/>
                    </a:lnTo>
                    <a:lnTo>
                      <a:pt x="4" y="142"/>
                    </a:lnTo>
                    <a:lnTo>
                      <a:pt x="2" y="140"/>
                    </a:lnTo>
                    <a:lnTo>
                      <a:pt x="0" y="138"/>
                    </a:lnTo>
                    <a:lnTo>
                      <a:pt x="0" y="134"/>
                    </a:lnTo>
                    <a:lnTo>
                      <a:pt x="0" y="8"/>
                    </a:lnTo>
                    <a:lnTo>
                      <a:pt x="0" y="8"/>
                    </a:lnTo>
                    <a:lnTo>
                      <a:pt x="0" y="6"/>
                    </a:lnTo>
                    <a:lnTo>
                      <a:pt x="2" y="2"/>
                    </a:lnTo>
                    <a:lnTo>
                      <a:pt x="4" y="0"/>
                    </a:lnTo>
                    <a:lnTo>
                      <a:pt x="8" y="0"/>
                    </a:lnTo>
                    <a:lnTo>
                      <a:pt x="8" y="0"/>
                    </a:lnTo>
                    <a:lnTo>
                      <a:pt x="10" y="0"/>
                    </a:lnTo>
                    <a:lnTo>
                      <a:pt x="14" y="2"/>
                    </a:lnTo>
                    <a:lnTo>
                      <a:pt x="16" y="6"/>
                    </a:lnTo>
                    <a:lnTo>
                      <a:pt x="16" y="8"/>
                    </a:lnTo>
                    <a:lnTo>
                      <a:pt x="16"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34" name="Freeform 7"/>
              <p:cNvSpPr>
                <a:spLocks/>
              </p:cNvSpPr>
              <p:nvPr/>
            </p:nvSpPr>
            <p:spPr bwMode="auto">
              <a:xfrm>
                <a:off x="2724150" y="2752725"/>
                <a:ext cx="22225" cy="225425"/>
              </a:xfrm>
              <a:custGeom>
                <a:avLst/>
                <a:gdLst>
                  <a:gd name="T0" fmla="*/ 14 w 14"/>
                  <a:gd name="T1" fmla="*/ 6 h 142"/>
                  <a:gd name="T2" fmla="*/ 14 w 14"/>
                  <a:gd name="T3" fmla="*/ 136 h 142"/>
                  <a:gd name="T4" fmla="*/ 14 w 14"/>
                  <a:gd name="T5" fmla="*/ 136 h 142"/>
                  <a:gd name="T6" fmla="*/ 12 w 14"/>
                  <a:gd name="T7" fmla="*/ 140 h 142"/>
                  <a:gd name="T8" fmla="*/ 6 w 14"/>
                  <a:gd name="T9" fmla="*/ 142 h 142"/>
                  <a:gd name="T10" fmla="*/ 6 w 14"/>
                  <a:gd name="T11" fmla="*/ 142 h 142"/>
                  <a:gd name="T12" fmla="*/ 2 w 14"/>
                  <a:gd name="T13" fmla="*/ 140 h 142"/>
                  <a:gd name="T14" fmla="*/ 0 w 14"/>
                  <a:gd name="T15" fmla="*/ 136 h 142"/>
                  <a:gd name="T16" fmla="*/ 0 w 14"/>
                  <a:gd name="T17" fmla="*/ 6 h 142"/>
                  <a:gd name="T18" fmla="*/ 0 w 14"/>
                  <a:gd name="T19" fmla="*/ 6 h 142"/>
                  <a:gd name="T20" fmla="*/ 2 w 14"/>
                  <a:gd name="T21" fmla="*/ 2 h 142"/>
                  <a:gd name="T22" fmla="*/ 6 w 14"/>
                  <a:gd name="T23" fmla="*/ 0 h 142"/>
                  <a:gd name="T24" fmla="*/ 6 w 14"/>
                  <a:gd name="T25" fmla="*/ 0 h 142"/>
                  <a:gd name="T26" fmla="*/ 12 w 14"/>
                  <a:gd name="T27" fmla="*/ 2 h 142"/>
                  <a:gd name="T28" fmla="*/ 14 w 14"/>
                  <a:gd name="T29" fmla="*/ 6 h 142"/>
                  <a:gd name="T30" fmla="*/ 14 w 14"/>
                  <a:gd name="T31" fmla="*/ 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 h="142">
                    <a:moveTo>
                      <a:pt x="14" y="6"/>
                    </a:moveTo>
                    <a:lnTo>
                      <a:pt x="14" y="136"/>
                    </a:lnTo>
                    <a:lnTo>
                      <a:pt x="14" y="136"/>
                    </a:lnTo>
                    <a:lnTo>
                      <a:pt x="12" y="140"/>
                    </a:lnTo>
                    <a:lnTo>
                      <a:pt x="6" y="142"/>
                    </a:lnTo>
                    <a:lnTo>
                      <a:pt x="6" y="142"/>
                    </a:lnTo>
                    <a:lnTo>
                      <a:pt x="2" y="140"/>
                    </a:lnTo>
                    <a:lnTo>
                      <a:pt x="0" y="136"/>
                    </a:lnTo>
                    <a:lnTo>
                      <a:pt x="0" y="6"/>
                    </a:lnTo>
                    <a:lnTo>
                      <a:pt x="0" y="6"/>
                    </a:lnTo>
                    <a:lnTo>
                      <a:pt x="2" y="2"/>
                    </a:lnTo>
                    <a:lnTo>
                      <a:pt x="6" y="0"/>
                    </a:lnTo>
                    <a:lnTo>
                      <a:pt x="6" y="0"/>
                    </a:lnTo>
                    <a:lnTo>
                      <a:pt x="12" y="2"/>
                    </a:lnTo>
                    <a:lnTo>
                      <a:pt x="14" y="6"/>
                    </a:lnTo>
                    <a:lnTo>
                      <a:pt x="14"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35" name="Freeform 8"/>
              <p:cNvSpPr>
                <a:spLocks/>
              </p:cNvSpPr>
              <p:nvPr/>
            </p:nvSpPr>
            <p:spPr bwMode="auto">
              <a:xfrm>
                <a:off x="4143375" y="2676525"/>
                <a:ext cx="69850" cy="368300"/>
              </a:xfrm>
              <a:custGeom>
                <a:avLst/>
                <a:gdLst>
                  <a:gd name="T0" fmla="*/ 44 w 44"/>
                  <a:gd name="T1" fmla="*/ 24 h 232"/>
                  <a:gd name="T2" fmla="*/ 44 w 44"/>
                  <a:gd name="T3" fmla="*/ 210 h 232"/>
                  <a:gd name="T4" fmla="*/ 44 w 44"/>
                  <a:gd name="T5" fmla="*/ 210 h 232"/>
                  <a:gd name="T6" fmla="*/ 42 w 44"/>
                  <a:gd name="T7" fmla="*/ 218 h 232"/>
                  <a:gd name="T8" fmla="*/ 38 w 44"/>
                  <a:gd name="T9" fmla="*/ 226 h 232"/>
                  <a:gd name="T10" fmla="*/ 30 w 44"/>
                  <a:gd name="T11" fmla="*/ 230 h 232"/>
                  <a:gd name="T12" fmla="*/ 22 w 44"/>
                  <a:gd name="T13" fmla="*/ 232 h 232"/>
                  <a:gd name="T14" fmla="*/ 22 w 44"/>
                  <a:gd name="T15" fmla="*/ 232 h 232"/>
                  <a:gd name="T16" fmla="*/ 14 w 44"/>
                  <a:gd name="T17" fmla="*/ 230 h 232"/>
                  <a:gd name="T18" fmla="*/ 6 w 44"/>
                  <a:gd name="T19" fmla="*/ 226 h 232"/>
                  <a:gd name="T20" fmla="*/ 6 w 44"/>
                  <a:gd name="T21" fmla="*/ 226 h 232"/>
                  <a:gd name="T22" fmla="*/ 2 w 44"/>
                  <a:gd name="T23" fmla="*/ 218 h 232"/>
                  <a:gd name="T24" fmla="*/ 0 w 44"/>
                  <a:gd name="T25" fmla="*/ 210 h 232"/>
                  <a:gd name="T26" fmla="*/ 0 w 44"/>
                  <a:gd name="T27" fmla="*/ 24 h 232"/>
                  <a:gd name="T28" fmla="*/ 0 w 44"/>
                  <a:gd name="T29" fmla="*/ 24 h 232"/>
                  <a:gd name="T30" fmla="*/ 2 w 44"/>
                  <a:gd name="T31" fmla="*/ 14 h 232"/>
                  <a:gd name="T32" fmla="*/ 6 w 44"/>
                  <a:gd name="T33" fmla="*/ 8 h 232"/>
                  <a:gd name="T34" fmla="*/ 14 w 44"/>
                  <a:gd name="T35" fmla="*/ 2 h 232"/>
                  <a:gd name="T36" fmla="*/ 22 w 44"/>
                  <a:gd name="T37" fmla="*/ 0 h 232"/>
                  <a:gd name="T38" fmla="*/ 22 w 44"/>
                  <a:gd name="T39" fmla="*/ 0 h 232"/>
                  <a:gd name="T40" fmla="*/ 30 w 44"/>
                  <a:gd name="T41" fmla="*/ 2 h 232"/>
                  <a:gd name="T42" fmla="*/ 38 w 44"/>
                  <a:gd name="T43" fmla="*/ 8 h 232"/>
                  <a:gd name="T44" fmla="*/ 38 w 44"/>
                  <a:gd name="T45" fmla="*/ 8 h 232"/>
                  <a:gd name="T46" fmla="*/ 42 w 44"/>
                  <a:gd name="T47" fmla="*/ 14 h 232"/>
                  <a:gd name="T48" fmla="*/ 44 w 44"/>
                  <a:gd name="T49" fmla="*/ 24 h 232"/>
                  <a:gd name="T50" fmla="*/ 44 w 44"/>
                  <a:gd name="T51" fmla="*/ 24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 h="232">
                    <a:moveTo>
                      <a:pt x="44" y="24"/>
                    </a:moveTo>
                    <a:lnTo>
                      <a:pt x="44" y="210"/>
                    </a:lnTo>
                    <a:lnTo>
                      <a:pt x="44" y="210"/>
                    </a:lnTo>
                    <a:lnTo>
                      <a:pt x="42" y="218"/>
                    </a:lnTo>
                    <a:lnTo>
                      <a:pt x="38" y="226"/>
                    </a:lnTo>
                    <a:lnTo>
                      <a:pt x="30" y="230"/>
                    </a:lnTo>
                    <a:lnTo>
                      <a:pt x="22" y="232"/>
                    </a:lnTo>
                    <a:lnTo>
                      <a:pt x="22" y="232"/>
                    </a:lnTo>
                    <a:lnTo>
                      <a:pt x="14" y="230"/>
                    </a:lnTo>
                    <a:lnTo>
                      <a:pt x="6" y="226"/>
                    </a:lnTo>
                    <a:lnTo>
                      <a:pt x="6" y="226"/>
                    </a:lnTo>
                    <a:lnTo>
                      <a:pt x="2" y="218"/>
                    </a:lnTo>
                    <a:lnTo>
                      <a:pt x="0" y="210"/>
                    </a:lnTo>
                    <a:lnTo>
                      <a:pt x="0" y="24"/>
                    </a:lnTo>
                    <a:lnTo>
                      <a:pt x="0" y="24"/>
                    </a:lnTo>
                    <a:lnTo>
                      <a:pt x="2" y="14"/>
                    </a:lnTo>
                    <a:lnTo>
                      <a:pt x="6" y="8"/>
                    </a:lnTo>
                    <a:lnTo>
                      <a:pt x="14" y="2"/>
                    </a:lnTo>
                    <a:lnTo>
                      <a:pt x="22" y="0"/>
                    </a:lnTo>
                    <a:lnTo>
                      <a:pt x="22" y="0"/>
                    </a:lnTo>
                    <a:lnTo>
                      <a:pt x="30" y="2"/>
                    </a:lnTo>
                    <a:lnTo>
                      <a:pt x="38" y="8"/>
                    </a:lnTo>
                    <a:lnTo>
                      <a:pt x="38" y="8"/>
                    </a:lnTo>
                    <a:lnTo>
                      <a:pt x="42" y="14"/>
                    </a:lnTo>
                    <a:lnTo>
                      <a:pt x="44" y="24"/>
                    </a:lnTo>
                    <a:lnTo>
                      <a:pt x="4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36" name="Freeform 9"/>
              <p:cNvSpPr>
                <a:spLocks noEditPoints="1"/>
              </p:cNvSpPr>
              <p:nvPr/>
            </p:nvSpPr>
            <p:spPr bwMode="auto">
              <a:xfrm>
                <a:off x="6245225" y="2606675"/>
                <a:ext cx="139700" cy="400050"/>
              </a:xfrm>
              <a:custGeom>
                <a:avLst/>
                <a:gdLst>
                  <a:gd name="T0" fmla="*/ 88 w 88"/>
                  <a:gd name="T1" fmla="*/ 0 h 252"/>
                  <a:gd name="T2" fmla="*/ 88 w 88"/>
                  <a:gd name="T3" fmla="*/ 252 h 252"/>
                  <a:gd name="T4" fmla="*/ 0 w 88"/>
                  <a:gd name="T5" fmla="*/ 252 h 252"/>
                  <a:gd name="T6" fmla="*/ 0 w 88"/>
                  <a:gd name="T7" fmla="*/ 0 h 252"/>
                  <a:gd name="T8" fmla="*/ 88 w 88"/>
                  <a:gd name="T9" fmla="*/ 0 h 252"/>
                  <a:gd name="T10" fmla="*/ 64 w 88"/>
                  <a:gd name="T11" fmla="*/ 78 h 252"/>
                  <a:gd name="T12" fmla="*/ 64 w 88"/>
                  <a:gd name="T13" fmla="*/ 40 h 252"/>
                  <a:gd name="T14" fmla="*/ 64 w 88"/>
                  <a:gd name="T15" fmla="*/ 40 h 252"/>
                  <a:gd name="T16" fmla="*/ 62 w 88"/>
                  <a:gd name="T17" fmla="*/ 34 h 252"/>
                  <a:gd name="T18" fmla="*/ 58 w 88"/>
                  <a:gd name="T19" fmla="*/ 28 h 252"/>
                  <a:gd name="T20" fmla="*/ 58 w 88"/>
                  <a:gd name="T21" fmla="*/ 28 h 252"/>
                  <a:gd name="T22" fmla="*/ 52 w 88"/>
                  <a:gd name="T23" fmla="*/ 24 h 252"/>
                  <a:gd name="T24" fmla="*/ 46 w 88"/>
                  <a:gd name="T25" fmla="*/ 22 h 252"/>
                  <a:gd name="T26" fmla="*/ 46 w 88"/>
                  <a:gd name="T27" fmla="*/ 22 h 252"/>
                  <a:gd name="T28" fmla="*/ 40 w 88"/>
                  <a:gd name="T29" fmla="*/ 24 h 252"/>
                  <a:gd name="T30" fmla="*/ 34 w 88"/>
                  <a:gd name="T31" fmla="*/ 28 h 252"/>
                  <a:gd name="T32" fmla="*/ 30 w 88"/>
                  <a:gd name="T33" fmla="*/ 34 h 252"/>
                  <a:gd name="T34" fmla="*/ 28 w 88"/>
                  <a:gd name="T35" fmla="*/ 40 h 252"/>
                  <a:gd name="T36" fmla="*/ 28 w 88"/>
                  <a:gd name="T37" fmla="*/ 78 h 252"/>
                  <a:gd name="T38" fmla="*/ 28 w 88"/>
                  <a:gd name="T39" fmla="*/ 78 h 252"/>
                  <a:gd name="T40" fmla="*/ 30 w 88"/>
                  <a:gd name="T41" fmla="*/ 86 h 252"/>
                  <a:gd name="T42" fmla="*/ 34 w 88"/>
                  <a:gd name="T43" fmla="*/ 92 h 252"/>
                  <a:gd name="T44" fmla="*/ 34 w 88"/>
                  <a:gd name="T45" fmla="*/ 92 h 252"/>
                  <a:gd name="T46" fmla="*/ 40 w 88"/>
                  <a:gd name="T47" fmla="*/ 94 h 252"/>
                  <a:gd name="T48" fmla="*/ 46 w 88"/>
                  <a:gd name="T49" fmla="*/ 96 h 252"/>
                  <a:gd name="T50" fmla="*/ 46 w 88"/>
                  <a:gd name="T51" fmla="*/ 96 h 252"/>
                  <a:gd name="T52" fmla="*/ 52 w 88"/>
                  <a:gd name="T53" fmla="*/ 94 h 252"/>
                  <a:gd name="T54" fmla="*/ 58 w 88"/>
                  <a:gd name="T55" fmla="*/ 92 h 252"/>
                  <a:gd name="T56" fmla="*/ 62 w 88"/>
                  <a:gd name="T57" fmla="*/ 86 h 252"/>
                  <a:gd name="T58" fmla="*/ 64 w 88"/>
                  <a:gd name="T59" fmla="*/ 78 h 252"/>
                  <a:gd name="T60" fmla="*/ 64 w 88"/>
                  <a:gd name="T61" fmla="*/ 78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252">
                    <a:moveTo>
                      <a:pt x="88" y="0"/>
                    </a:moveTo>
                    <a:lnTo>
                      <a:pt x="88" y="252"/>
                    </a:lnTo>
                    <a:lnTo>
                      <a:pt x="0" y="252"/>
                    </a:lnTo>
                    <a:lnTo>
                      <a:pt x="0" y="0"/>
                    </a:lnTo>
                    <a:lnTo>
                      <a:pt x="88" y="0"/>
                    </a:lnTo>
                    <a:close/>
                    <a:moveTo>
                      <a:pt x="64" y="78"/>
                    </a:moveTo>
                    <a:lnTo>
                      <a:pt x="64" y="40"/>
                    </a:lnTo>
                    <a:lnTo>
                      <a:pt x="64" y="40"/>
                    </a:lnTo>
                    <a:lnTo>
                      <a:pt x="62" y="34"/>
                    </a:lnTo>
                    <a:lnTo>
                      <a:pt x="58" y="28"/>
                    </a:lnTo>
                    <a:lnTo>
                      <a:pt x="58" y="28"/>
                    </a:lnTo>
                    <a:lnTo>
                      <a:pt x="52" y="24"/>
                    </a:lnTo>
                    <a:lnTo>
                      <a:pt x="46" y="22"/>
                    </a:lnTo>
                    <a:lnTo>
                      <a:pt x="46" y="22"/>
                    </a:lnTo>
                    <a:lnTo>
                      <a:pt x="40" y="24"/>
                    </a:lnTo>
                    <a:lnTo>
                      <a:pt x="34" y="28"/>
                    </a:lnTo>
                    <a:lnTo>
                      <a:pt x="30" y="34"/>
                    </a:lnTo>
                    <a:lnTo>
                      <a:pt x="28" y="40"/>
                    </a:lnTo>
                    <a:lnTo>
                      <a:pt x="28" y="78"/>
                    </a:lnTo>
                    <a:lnTo>
                      <a:pt x="28" y="78"/>
                    </a:lnTo>
                    <a:lnTo>
                      <a:pt x="30" y="86"/>
                    </a:lnTo>
                    <a:lnTo>
                      <a:pt x="34" y="92"/>
                    </a:lnTo>
                    <a:lnTo>
                      <a:pt x="34" y="92"/>
                    </a:lnTo>
                    <a:lnTo>
                      <a:pt x="40" y="94"/>
                    </a:lnTo>
                    <a:lnTo>
                      <a:pt x="46" y="96"/>
                    </a:lnTo>
                    <a:lnTo>
                      <a:pt x="46" y="96"/>
                    </a:lnTo>
                    <a:lnTo>
                      <a:pt x="52" y="94"/>
                    </a:lnTo>
                    <a:lnTo>
                      <a:pt x="58" y="92"/>
                    </a:lnTo>
                    <a:lnTo>
                      <a:pt x="62" y="86"/>
                    </a:lnTo>
                    <a:lnTo>
                      <a:pt x="64" y="78"/>
                    </a:lnTo>
                    <a:lnTo>
                      <a:pt x="64"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37" name="Freeform 10"/>
              <p:cNvSpPr>
                <a:spLocks/>
              </p:cNvSpPr>
              <p:nvPr/>
            </p:nvSpPr>
            <p:spPr bwMode="auto">
              <a:xfrm>
                <a:off x="6223000" y="2308225"/>
                <a:ext cx="533400" cy="104775"/>
              </a:xfrm>
              <a:custGeom>
                <a:avLst/>
                <a:gdLst>
                  <a:gd name="T0" fmla="*/ 268 w 336"/>
                  <a:gd name="T1" fmla="*/ 0 h 66"/>
                  <a:gd name="T2" fmla="*/ 268 w 336"/>
                  <a:gd name="T3" fmla="*/ 0 h 66"/>
                  <a:gd name="T4" fmla="*/ 296 w 336"/>
                  <a:gd name="T5" fmla="*/ 2 h 66"/>
                  <a:gd name="T6" fmla="*/ 314 w 336"/>
                  <a:gd name="T7" fmla="*/ 4 h 66"/>
                  <a:gd name="T8" fmla="*/ 326 w 336"/>
                  <a:gd name="T9" fmla="*/ 10 h 66"/>
                  <a:gd name="T10" fmla="*/ 334 w 336"/>
                  <a:gd name="T11" fmla="*/ 16 h 66"/>
                  <a:gd name="T12" fmla="*/ 336 w 336"/>
                  <a:gd name="T13" fmla="*/ 22 h 66"/>
                  <a:gd name="T14" fmla="*/ 336 w 336"/>
                  <a:gd name="T15" fmla="*/ 28 h 66"/>
                  <a:gd name="T16" fmla="*/ 334 w 336"/>
                  <a:gd name="T17" fmla="*/ 34 h 66"/>
                  <a:gd name="T18" fmla="*/ 308 w 336"/>
                  <a:gd name="T19" fmla="*/ 32 h 66"/>
                  <a:gd name="T20" fmla="*/ 310 w 336"/>
                  <a:gd name="T21" fmla="*/ 64 h 66"/>
                  <a:gd name="T22" fmla="*/ 290 w 336"/>
                  <a:gd name="T23" fmla="*/ 66 h 66"/>
                  <a:gd name="T24" fmla="*/ 288 w 336"/>
                  <a:gd name="T25" fmla="*/ 38 h 66"/>
                  <a:gd name="T26" fmla="*/ 180 w 336"/>
                  <a:gd name="T27" fmla="*/ 38 h 66"/>
                  <a:gd name="T28" fmla="*/ 160 w 336"/>
                  <a:gd name="T29" fmla="*/ 40 h 66"/>
                  <a:gd name="T30" fmla="*/ 160 w 336"/>
                  <a:gd name="T31" fmla="*/ 38 h 66"/>
                  <a:gd name="T32" fmla="*/ 18 w 336"/>
                  <a:gd name="T33" fmla="*/ 38 h 66"/>
                  <a:gd name="T34" fmla="*/ 0 w 336"/>
                  <a:gd name="T35" fmla="*/ 38 h 66"/>
                  <a:gd name="T36" fmla="*/ 2 w 336"/>
                  <a:gd name="T37" fmla="*/ 34 h 66"/>
                  <a:gd name="T38" fmla="*/ 2 w 336"/>
                  <a:gd name="T39" fmla="*/ 34 h 66"/>
                  <a:gd name="T40" fmla="*/ 0 w 336"/>
                  <a:gd name="T41" fmla="*/ 28 h 66"/>
                  <a:gd name="T42" fmla="*/ 2 w 336"/>
                  <a:gd name="T43" fmla="*/ 22 h 66"/>
                  <a:gd name="T44" fmla="*/ 4 w 336"/>
                  <a:gd name="T45" fmla="*/ 18 h 66"/>
                  <a:gd name="T46" fmla="*/ 8 w 336"/>
                  <a:gd name="T47" fmla="*/ 14 h 66"/>
                  <a:gd name="T48" fmla="*/ 16 w 336"/>
                  <a:gd name="T49" fmla="*/ 8 h 66"/>
                  <a:gd name="T50" fmla="*/ 20 w 336"/>
                  <a:gd name="T51" fmla="*/ 6 h 66"/>
                  <a:gd name="T52" fmla="*/ 162 w 336"/>
                  <a:gd name="T53" fmla="*/ 0 h 66"/>
                  <a:gd name="T54" fmla="*/ 268 w 336"/>
                  <a:gd name="T5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6" h="66">
                    <a:moveTo>
                      <a:pt x="268" y="0"/>
                    </a:moveTo>
                    <a:lnTo>
                      <a:pt x="268" y="0"/>
                    </a:lnTo>
                    <a:lnTo>
                      <a:pt x="296" y="2"/>
                    </a:lnTo>
                    <a:lnTo>
                      <a:pt x="314" y="4"/>
                    </a:lnTo>
                    <a:lnTo>
                      <a:pt x="326" y="10"/>
                    </a:lnTo>
                    <a:lnTo>
                      <a:pt x="334" y="16"/>
                    </a:lnTo>
                    <a:lnTo>
                      <a:pt x="336" y="22"/>
                    </a:lnTo>
                    <a:lnTo>
                      <a:pt x="336" y="28"/>
                    </a:lnTo>
                    <a:lnTo>
                      <a:pt x="334" y="34"/>
                    </a:lnTo>
                    <a:lnTo>
                      <a:pt x="308" y="32"/>
                    </a:lnTo>
                    <a:lnTo>
                      <a:pt x="310" y="64"/>
                    </a:lnTo>
                    <a:lnTo>
                      <a:pt x="290" y="66"/>
                    </a:lnTo>
                    <a:lnTo>
                      <a:pt x="288" y="38"/>
                    </a:lnTo>
                    <a:lnTo>
                      <a:pt x="180" y="38"/>
                    </a:lnTo>
                    <a:lnTo>
                      <a:pt x="160" y="40"/>
                    </a:lnTo>
                    <a:lnTo>
                      <a:pt x="160" y="38"/>
                    </a:lnTo>
                    <a:lnTo>
                      <a:pt x="18" y="38"/>
                    </a:lnTo>
                    <a:lnTo>
                      <a:pt x="0" y="38"/>
                    </a:lnTo>
                    <a:lnTo>
                      <a:pt x="2" y="34"/>
                    </a:lnTo>
                    <a:lnTo>
                      <a:pt x="2" y="34"/>
                    </a:lnTo>
                    <a:lnTo>
                      <a:pt x="0" y="28"/>
                    </a:lnTo>
                    <a:lnTo>
                      <a:pt x="2" y="22"/>
                    </a:lnTo>
                    <a:lnTo>
                      <a:pt x="4" y="18"/>
                    </a:lnTo>
                    <a:lnTo>
                      <a:pt x="8" y="14"/>
                    </a:lnTo>
                    <a:lnTo>
                      <a:pt x="16" y="8"/>
                    </a:lnTo>
                    <a:lnTo>
                      <a:pt x="20" y="6"/>
                    </a:lnTo>
                    <a:lnTo>
                      <a:pt x="162" y="0"/>
                    </a:lnTo>
                    <a:lnTo>
                      <a:pt x="26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38" name="Freeform 11"/>
              <p:cNvSpPr>
                <a:spLocks noEditPoints="1"/>
              </p:cNvSpPr>
              <p:nvPr/>
            </p:nvSpPr>
            <p:spPr bwMode="auto">
              <a:xfrm>
                <a:off x="2501900" y="2289175"/>
                <a:ext cx="5470525" cy="1082675"/>
              </a:xfrm>
              <a:custGeom>
                <a:avLst/>
                <a:gdLst>
                  <a:gd name="T0" fmla="*/ 3444 w 3446"/>
                  <a:gd name="T1" fmla="*/ 562 h 682"/>
                  <a:gd name="T2" fmla="*/ 3348 w 3446"/>
                  <a:gd name="T3" fmla="*/ 622 h 682"/>
                  <a:gd name="T4" fmla="*/ 3342 w 3446"/>
                  <a:gd name="T5" fmla="*/ 668 h 682"/>
                  <a:gd name="T6" fmla="*/ 2826 w 3446"/>
                  <a:gd name="T7" fmla="*/ 608 h 682"/>
                  <a:gd name="T8" fmla="*/ 2762 w 3446"/>
                  <a:gd name="T9" fmla="*/ 680 h 682"/>
                  <a:gd name="T10" fmla="*/ 2682 w 3446"/>
                  <a:gd name="T11" fmla="*/ 624 h 682"/>
                  <a:gd name="T12" fmla="*/ 2392 w 3446"/>
                  <a:gd name="T13" fmla="*/ 648 h 682"/>
                  <a:gd name="T14" fmla="*/ 2302 w 3446"/>
                  <a:gd name="T15" fmla="*/ 612 h 682"/>
                  <a:gd name="T16" fmla="*/ 2238 w 3446"/>
                  <a:gd name="T17" fmla="*/ 546 h 682"/>
                  <a:gd name="T18" fmla="*/ 1594 w 3446"/>
                  <a:gd name="T19" fmla="*/ 530 h 682"/>
                  <a:gd name="T20" fmla="*/ 1556 w 3446"/>
                  <a:gd name="T21" fmla="*/ 604 h 682"/>
                  <a:gd name="T22" fmla="*/ 1370 w 3446"/>
                  <a:gd name="T23" fmla="*/ 538 h 682"/>
                  <a:gd name="T24" fmla="*/ 1312 w 3446"/>
                  <a:gd name="T25" fmla="*/ 582 h 682"/>
                  <a:gd name="T26" fmla="*/ 1134 w 3446"/>
                  <a:gd name="T27" fmla="*/ 530 h 682"/>
                  <a:gd name="T28" fmla="*/ 1012 w 3446"/>
                  <a:gd name="T29" fmla="*/ 566 h 682"/>
                  <a:gd name="T30" fmla="*/ 902 w 3446"/>
                  <a:gd name="T31" fmla="*/ 524 h 682"/>
                  <a:gd name="T32" fmla="*/ 858 w 3446"/>
                  <a:gd name="T33" fmla="*/ 544 h 682"/>
                  <a:gd name="T34" fmla="*/ 312 w 3446"/>
                  <a:gd name="T35" fmla="*/ 494 h 682"/>
                  <a:gd name="T36" fmla="*/ 276 w 3446"/>
                  <a:gd name="T37" fmla="*/ 498 h 682"/>
                  <a:gd name="T38" fmla="*/ 218 w 3446"/>
                  <a:gd name="T39" fmla="*/ 500 h 682"/>
                  <a:gd name="T40" fmla="*/ 92 w 3446"/>
                  <a:gd name="T41" fmla="*/ 462 h 682"/>
                  <a:gd name="T42" fmla="*/ 92 w 3446"/>
                  <a:gd name="T43" fmla="*/ 502 h 682"/>
                  <a:gd name="T44" fmla="*/ 42 w 3446"/>
                  <a:gd name="T45" fmla="*/ 480 h 682"/>
                  <a:gd name="T46" fmla="*/ 4 w 3446"/>
                  <a:gd name="T47" fmla="*/ 486 h 682"/>
                  <a:gd name="T48" fmla="*/ 4 w 3446"/>
                  <a:gd name="T49" fmla="*/ 400 h 682"/>
                  <a:gd name="T50" fmla="*/ 1486 w 3446"/>
                  <a:gd name="T51" fmla="*/ 108 h 682"/>
                  <a:gd name="T52" fmla="*/ 1594 w 3446"/>
                  <a:gd name="T53" fmla="*/ 26 h 682"/>
                  <a:gd name="T54" fmla="*/ 1590 w 3446"/>
                  <a:gd name="T55" fmla="*/ 0 h 682"/>
                  <a:gd name="T56" fmla="*/ 1788 w 3446"/>
                  <a:gd name="T57" fmla="*/ 74 h 682"/>
                  <a:gd name="T58" fmla="*/ 1808 w 3446"/>
                  <a:gd name="T59" fmla="*/ 96 h 682"/>
                  <a:gd name="T60" fmla="*/ 2160 w 3446"/>
                  <a:gd name="T61" fmla="*/ 72 h 682"/>
                  <a:gd name="T62" fmla="*/ 2240 w 3446"/>
                  <a:gd name="T63" fmla="*/ 66 h 682"/>
                  <a:gd name="T64" fmla="*/ 2504 w 3446"/>
                  <a:gd name="T65" fmla="*/ 52 h 682"/>
                  <a:gd name="T66" fmla="*/ 2798 w 3446"/>
                  <a:gd name="T67" fmla="*/ 90 h 682"/>
                  <a:gd name="T68" fmla="*/ 3202 w 3446"/>
                  <a:gd name="T69" fmla="*/ 312 h 682"/>
                  <a:gd name="T70" fmla="*/ 2830 w 3446"/>
                  <a:gd name="T71" fmla="*/ 302 h 682"/>
                  <a:gd name="T72" fmla="*/ 2144 w 3446"/>
                  <a:gd name="T73" fmla="*/ 100 h 682"/>
                  <a:gd name="T74" fmla="*/ 2118 w 3446"/>
                  <a:gd name="T75" fmla="*/ 116 h 682"/>
                  <a:gd name="T76" fmla="*/ 1830 w 3446"/>
                  <a:gd name="T77" fmla="*/ 130 h 682"/>
                  <a:gd name="T78" fmla="*/ 1824 w 3446"/>
                  <a:gd name="T79" fmla="*/ 116 h 682"/>
                  <a:gd name="T80" fmla="*/ 1732 w 3446"/>
                  <a:gd name="T81" fmla="*/ 136 h 682"/>
                  <a:gd name="T82" fmla="*/ 1544 w 3446"/>
                  <a:gd name="T83" fmla="*/ 148 h 682"/>
                  <a:gd name="T84" fmla="*/ 1618 w 3446"/>
                  <a:gd name="T85" fmla="*/ 24 h 682"/>
                  <a:gd name="T86" fmla="*/ 1558 w 3446"/>
                  <a:gd name="T87" fmla="*/ 80 h 682"/>
                  <a:gd name="T88" fmla="*/ 1530 w 3446"/>
                  <a:gd name="T89" fmla="*/ 82 h 682"/>
                  <a:gd name="T90" fmla="*/ 1082 w 3446"/>
                  <a:gd name="T91" fmla="*/ 270 h 682"/>
                  <a:gd name="T92" fmla="*/ 1026 w 3446"/>
                  <a:gd name="T93" fmla="*/ 270 h 682"/>
                  <a:gd name="T94" fmla="*/ 1074 w 3446"/>
                  <a:gd name="T95" fmla="*/ 472 h 682"/>
                  <a:gd name="T96" fmla="*/ 872 w 3446"/>
                  <a:gd name="T97" fmla="*/ 302 h 682"/>
                  <a:gd name="T98" fmla="*/ 732 w 3446"/>
                  <a:gd name="T99" fmla="*/ 304 h 682"/>
                  <a:gd name="T100" fmla="*/ 574 w 3446"/>
                  <a:gd name="T101" fmla="*/ 308 h 682"/>
                  <a:gd name="T102" fmla="*/ 440 w 3446"/>
                  <a:gd name="T103" fmla="*/ 312 h 682"/>
                  <a:gd name="T104" fmla="*/ 318 w 3446"/>
                  <a:gd name="T105" fmla="*/ 316 h 682"/>
                  <a:gd name="T106" fmla="*/ 160 w 3446"/>
                  <a:gd name="T107" fmla="*/ 298 h 682"/>
                  <a:gd name="T108" fmla="*/ 134 w 3446"/>
                  <a:gd name="T109" fmla="*/ 298 h 682"/>
                  <a:gd name="T110" fmla="*/ 160 w 3446"/>
                  <a:gd name="T111" fmla="*/ 434 h 682"/>
                  <a:gd name="T112" fmla="*/ 88 w 3446"/>
                  <a:gd name="T113" fmla="*/ 290 h 682"/>
                  <a:gd name="T114" fmla="*/ 88 w 3446"/>
                  <a:gd name="T115" fmla="*/ 446 h 682"/>
                  <a:gd name="T116" fmla="*/ 28 w 3446"/>
                  <a:gd name="T117" fmla="*/ 368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446" h="682">
                    <a:moveTo>
                      <a:pt x="3408" y="478"/>
                    </a:moveTo>
                    <a:lnTo>
                      <a:pt x="3408" y="478"/>
                    </a:lnTo>
                    <a:lnTo>
                      <a:pt x="3420" y="486"/>
                    </a:lnTo>
                    <a:lnTo>
                      <a:pt x="3430" y="494"/>
                    </a:lnTo>
                    <a:lnTo>
                      <a:pt x="3436" y="502"/>
                    </a:lnTo>
                    <a:lnTo>
                      <a:pt x="3442" y="510"/>
                    </a:lnTo>
                    <a:lnTo>
                      <a:pt x="3444" y="520"/>
                    </a:lnTo>
                    <a:lnTo>
                      <a:pt x="3446" y="528"/>
                    </a:lnTo>
                    <a:lnTo>
                      <a:pt x="3446" y="546"/>
                    </a:lnTo>
                    <a:lnTo>
                      <a:pt x="3444" y="562"/>
                    </a:lnTo>
                    <a:lnTo>
                      <a:pt x="3440" y="574"/>
                    </a:lnTo>
                    <a:lnTo>
                      <a:pt x="3434" y="586"/>
                    </a:lnTo>
                    <a:lnTo>
                      <a:pt x="3434" y="586"/>
                    </a:lnTo>
                    <a:lnTo>
                      <a:pt x="3430" y="592"/>
                    </a:lnTo>
                    <a:lnTo>
                      <a:pt x="3422" y="598"/>
                    </a:lnTo>
                    <a:lnTo>
                      <a:pt x="3398" y="610"/>
                    </a:lnTo>
                    <a:lnTo>
                      <a:pt x="3376" y="620"/>
                    </a:lnTo>
                    <a:lnTo>
                      <a:pt x="3366" y="622"/>
                    </a:lnTo>
                    <a:lnTo>
                      <a:pt x="3366" y="622"/>
                    </a:lnTo>
                    <a:lnTo>
                      <a:pt x="3348" y="622"/>
                    </a:lnTo>
                    <a:lnTo>
                      <a:pt x="3338" y="624"/>
                    </a:lnTo>
                    <a:lnTo>
                      <a:pt x="3332" y="630"/>
                    </a:lnTo>
                    <a:lnTo>
                      <a:pt x="3330" y="636"/>
                    </a:lnTo>
                    <a:lnTo>
                      <a:pt x="3330" y="644"/>
                    </a:lnTo>
                    <a:lnTo>
                      <a:pt x="3332" y="650"/>
                    </a:lnTo>
                    <a:lnTo>
                      <a:pt x="3336" y="656"/>
                    </a:lnTo>
                    <a:lnTo>
                      <a:pt x="3336" y="656"/>
                    </a:lnTo>
                    <a:lnTo>
                      <a:pt x="3340" y="662"/>
                    </a:lnTo>
                    <a:lnTo>
                      <a:pt x="3342" y="666"/>
                    </a:lnTo>
                    <a:lnTo>
                      <a:pt x="3342" y="668"/>
                    </a:lnTo>
                    <a:lnTo>
                      <a:pt x="3340" y="672"/>
                    </a:lnTo>
                    <a:lnTo>
                      <a:pt x="3334" y="674"/>
                    </a:lnTo>
                    <a:lnTo>
                      <a:pt x="3332" y="676"/>
                    </a:lnTo>
                    <a:lnTo>
                      <a:pt x="3156" y="668"/>
                    </a:lnTo>
                    <a:lnTo>
                      <a:pt x="3156" y="668"/>
                    </a:lnTo>
                    <a:lnTo>
                      <a:pt x="3116" y="660"/>
                    </a:lnTo>
                    <a:lnTo>
                      <a:pt x="3094" y="656"/>
                    </a:lnTo>
                    <a:lnTo>
                      <a:pt x="2946" y="656"/>
                    </a:lnTo>
                    <a:lnTo>
                      <a:pt x="2898" y="608"/>
                    </a:lnTo>
                    <a:lnTo>
                      <a:pt x="2826" y="608"/>
                    </a:lnTo>
                    <a:lnTo>
                      <a:pt x="2826" y="608"/>
                    </a:lnTo>
                    <a:lnTo>
                      <a:pt x="2826" y="620"/>
                    </a:lnTo>
                    <a:lnTo>
                      <a:pt x="2822" y="630"/>
                    </a:lnTo>
                    <a:lnTo>
                      <a:pt x="2820" y="640"/>
                    </a:lnTo>
                    <a:lnTo>
                      <a:pt x="2814" y="648"/>
                    </a:lnTo>
                    <a:lnTo>
                      <a:pt x="2808" y="656"/>
                    </a:lnTo>
                    <a:lnTo>
                      <a:pt x="2802" y="662"/>
                    </a:lnTo>
                    <a:lnTo>
                      <a:pt x="2788" y="670"/>
                    </a:lnTo>
                    <a:lnTo>
                      <a:pt x="2774" y="676"/>
                    </a:lnTo>
                    <a:lnTo>
                      <a:pt x="2762" y="680"/>
                    </a:lnTo>
                    <a:lnTo>
                      <a:pt x="2750" y="682"/>
                    </a:lnTo>
                    <a:lnTo>
                      <a:pt x="2750" y="682"/>
                    </a:lnTo>
                    <a:lnTo>
                      <a:pt x="2738" y="680"/>
                    </a:lnTo>
                    <a:lnTo>
                      <a:pt x="2728" y="678"/>
                    </a:lnTo>
                    <a:lnTo>
                      <a:pt x="2720" y="674"/>
                    </a:lnTo>
                    <a:lnTo>
                      <a:pt x="2712" y="670"/>
                    </a:lnTo>
                    <a:lnTo>
                      <a:pt x="2700" y="658"/>
                    </a:lnTo>
                    <a:lnTo>
                      <a:pt x="2692" y="646"/>
                    </a:lnTo>
                    <a:lnTo>
                      <a:pt x="2686" y="634"/>
                    </a:lnTo>
                    <a:lnTo>
                      <a:pt x="2682" y="624"/>
                    </a:lnTo>
                    <a:lnTo>
                      <a:pt x="2680" y="612"/>
                    </a:lnTo>
                    <a:lnTo>
                      <a:pt x="2622" y="608"/>
                    </a:lnTo>
                    <a:lnTo>
                      <a:pt x="2420" y="594"/>
                    </a:lnTo>
                    <a:lnTo>
                      <a:pt x="2420" y="594"/>
                    </a:lnTo>
                    <a:lnTo>
                      <a:pt x="2420" y="604"/>
                    </a:lnTo>
                    <a:lnTo>
                      <a:pt x="2418" y="614"/>
                    </a:lnTo>
                    <a:lnTo>
                      <a:pt x="2416" y="622"/>
                    </a:lnTo>
                    <a:lnTo>
                      <a:pt x="2412" y="628"/>
                    </a:lnTo>
                    <a:lnTo>
                      <a:pt x="2402" y="640"/>
                    </a:lnTo>
                    <a:lnTo>
                      <a:pt x="2392" y="648"/>
                    </a:lnTo>
                    <a:lnTo>
                      <a:pt x="2380" y="652"/>
                    </a:lnTo>
                    <a:lnTo>
                      <a:pt x="2370" y="656"/>
                    </a:lnTo>
                    <a:lnTo>
                      <a:pt x="2360" y="658"/>
                    </a:lnTo>
                    <a:lnTo>
                      <a:pt x="2360" y="658"/>
                    </a:lnTo>
                    <a:lnTo>
                      <a:pt x="2350" y="656"/>
                    </a:lnTo>
                    <a:lnTo>
                      <a:pt x="2338" y="652"/>
                    </a:lnTo>
                    <a:lnTo>
                      <a:pt x="2330" y="646"/>
                    </a:lnTo>
                    <a:lnTo>
                      <a:pt x="2322" y="640"/>
                    </a:lnTo>
                    <a:lnTo>
                      <a:pt x="2310" y="626"/>
                    </a:lnTo>
                    <a:lnTo>
                      <a:pt x="2302" y="612"/>
                    </a:lnTo>
                    <a:lnTo>
                      <a:pt x="2296" y="600"/>
                    </a:lnTo>
                    <a:lnTo>
                      <a:pt x="2294" y="588"/>
                    </a:lnTo>
                    <a:lnTo>
                      <a:pt x="2292" y="576"/>
                    </a:lnTo>
                    <a:lnTo>
                      <a:pt x="2292" y="576"/>
                    </a:lnTo>
                    <a:lnTo>
                      <a:pt x="2280" y="576"/>
                    </a:lnTo>
                    <a:lnTo>
                      <a:pt x="2270" y="572"/>
                    </a:lnTo>
                    <a:lnTo>
                      <a:pt x="2262" y="570"/>
                    </a:lnTo>
                    <a:lnTo>
                      <a:pt x="2254" y="566"/>
                    </a:lnTo>
                    <a:lnTo>
                      <a:pt x="2244" y="556"/>
                    </a:lnTo>
                    <a:lnTo>
                      <a:pt x="2238" y="546"/>
                    </a:lnTo>
                    <a:lnTo>
                      <a:pt x="2236" y="536"/>
                    </a:lnTo>
                    <a:lnTo>
                      <a:pt x="2234" y="528"/>
                    </a:lnTo>
                    <a:lnTo>
                      <a:pt x="2236" y="520"/>
                    </a:lnTo>
                    <a:lnTo>
                      <a:pt x="2144" y="512"/>
                    </a:lnTo>
                    <a:lnTo>
                      <a:pt x="2100" y="610"/>
                    </a:lnTo>
                    <a:lnTo>
                      <a:pt x="1680" y="588"/>
                    </a:lnTo>
                    <a:lnTo>
                      <a:pt x="1626" y="496"/>
                    </a:lnTo>
                    <a:lnTo>
                      <a:pt x="1608" y="496"/>
                    </a:lnTo>
                    <a:lnTo>
                      <a:pt x="1614" y="530"/>
                    </a:lnTo>
                    <a:lnTo>
                      <a:pt x="1594" y="530"/>
                    </a:lnTo>
                    <a:lnTo>
                      <a:pt x="1594" y="530"/>
                    </a:lnTo>
                    <a:lnTo>
                      <a:pt x="1596" y="542"/>
                    </a:lnTo>
                    <a:lnTo>
                      <a:pt x="1596" y="552"/>
                    </a:lnTo>
                    <a:lnTo>
                      <a:pt x="1596" y="560"/>
                    </a:lnTo>
                    <a:lnTo>
                      <a:pt x="1594" y="570"/>
                    </a:lnTo>
                    <a:lnTo>
                      <a:pt x="1588" y="582"/>
                    </a:lnTo>
                    <a:lnTo>
                      <a:pt x="1580" y="592"/>
                    </a:lnTo>
                    <a:lnTo>
                      <a:pt x="1572" y="598"/>
                    </a:lnTo>
                    <a:lnTo>
                      <a:pt x="1564" y="602"/>
                    </a:lnTo>
                    <a:lnTo>
                      <a:pt x="1556" y="604"/>
                    </a:lnTo>
                    <a:lnTo>
                      <a:pt x="1556" y="604"/>
                    </a:lnTo>
                    <a:lnTo>
                      <a:pt x="1540" y="598"/>
                    </a:lnTo>
                    <a:lnTo>
                      <a:pt x="1526" y="590"/>
                    </a:lnTo>
                    <a:lnTo>
                      <a:pt x="1518" y="580"/>
                    </a:lnTo>
                    <a:lnTo>
                      <a:pt x="1512" y="570"/>
                    </a:lnTo>
                    <a:lnTo>
                      <a:pt x="1506" y="560"/>
                    </a:lnTo>
                    <a:lnTo>
                      <a:pt x="1504" y="552"/>
                    </a:lnTo>
                    <a:lnTo>
                      <a:pt x="1504" y="546"/>
                    </a:lnTo>
                    <a:lnTo>
                      <a:pt x="1370" y="538"/>
                    </a:lnTo>
                    <a:lnTo>
                      <a:pt x="1370" y="538"/>
                    </a:lnTo>
                    <a:lnTo>
                      <a:pt x="1368" y="554"/>
                    </a:lnTo>
                    <a:lnTo>
                      <a:pt x="1364" y="564"/>
                    </a:lnTo>
                    <a:lnTo>
                      <a:pt x="1358" y="574"/>
                    </a:lnTo>
                    <a:lnTo>
                      <a:pt x="1348" y="578"/>
                    </a:lnTo>
                    <a:lnTo>
                      <a:pt x="1340" y="582"/>
                    </a:lnTo>
                    <a:lnTo>
                      <a:pt x="1332" y="584"/>
                    </a:lnTo>
                    <a:lnTo>
                      <a:pt x="1326" y="586"/>
                    </a:lnTo>
                    <a:lnTo>
                      <a:pt x="1326" y="586"/>
                    </a:lnTo>
                    <a:lnTo>
                      <a:pt x="1318" y="584"/>
                    </a:lnTo>
                    <a:lnTo>
                      <a:pt x="1312" y="582"/>
                    </a:lnTo>
                    <a:lnTo>
                      <a:pt x="1300" y="574"/>
                    </a:lnTo>
                    <a:lnTo>
                      <a:pt x="1292" y="564"/>
                    </a:lnTo>
                    <a:lnTo>
                      <a:pt x="1288" y="552"/>
                    </a:lnTo>
                    <a:lnTo>
                      <a:pt x="1284" y="542"/>
                    </a:lnTo>
                    <a:lnTo>
                      <a:pt x="1282" y="532"/>
                    </a:lnTo>
                    <a:lnTo>
                      <a:pt x="1282" y="524"/>
                    </a:lnTo>
                    <a:lnTo>
                      <a:pt x="1286" y="484"/>
                    </a:lnTo>
                    <a:lnTo>
                      <a:pt x="1234" y="482"/>
                    </a:lnTo>
                    <a:lnTo>
                      <a:pt x="1218" y="534"/>
                    </a:lnTo>
                    <a:lnTo>
                      <a:pt x="1134" y="530"/>
                    </a:lnTo>
                    <a:lnTo>
                      <a:pt x="1130" y="516"/>
                    </a:lnTo>
                    <a:lnTo>
                      <a:pt x="1118" y="516"/>
                    </a:lnTo>
                    <a:lnTo>
                      <a:pt x="1032" y="510"/>
                    </a:lnTo>
                    <a:lnTo>
                      <a:pt x="1032" y="510"/>
                    </a:lnTo>
                    <a:lnTo>
                      <a:pt x="1034" y="522"/>
                    </a:lnTo>
                    <a:lnTo>
                      <a:pt x="1034" y="534"/>
                    </a:lnTo>
                    <a:lnTo>
                      <a:pt x="1030" y="544"/>
                    </a:lnTo>
                    <a:lnTo>
                      <a:pt x="1026" y="552"/>
                    </a:lnTo>
                    <a:lnTo>
                      <a:pt x="1016" y="564"/>
                    </a:lnTo>
                    <a:lnTo>
                      <a:pt x="1012" y="566"/>
                    </a:lnTo>
                    <a:lnTo>
                      <a:pt x="1012" y="566"/>
                    </a:lnTo>
                    <a:lnTo>
                      <a:pt x="1002" y="568"/>
                    </a:lnTo>
                    <a:lnTo>
                      <a:pt x="994" y="566"/>
                    </a:lnTo>
                    <a:lnTo>
                      <a:pt x="988" y="560"/>
                    </a:lnTo>
                    <a:lnTo>
                      <a:pt x="982" y="556"/>
                    </a:lnTo>
                    <a:lnTo>
                      <a:pt x="976" y="546"/>
                    </a:lnTo>
                    <a:lnTo>
                      <a:pt x="974" y="540"/>
                    </a:lnTo>
                    <a:lnTo>
                      <a:pt x="926" y="538"/>
                    </a:lnTo>
                    <a:lnTo>
                      <a:pt x="922" y="520"/>
                    </a:lnTo>
                    <a:lnTo>
                      <a:pt x="902" y="524"/>
                    </a:lnTo>
                    <a:lnTo>
                      <a:pt x="902" y="524"/>
                    </a:lnTo>
                    <a:lnTo>
                      <a:pt x="902" y="534"/>
                    </a:lnTo>
                    <a:lnTo>
                      <a:pt x="898" y="542"/>
                    </a:lnTo>
                    <a:lnTo>
                      <a:pt x="894" y="548"/>
                    </a:lnTo>
                    <a:lnTo>
                      <a:pt x="888" y="552"/>
                    </a:lnTo>
                    <a:lnTo>
                      <a:pt x="880" y="556"/>
                    </a:lnTo>
                    <a:lnTo>
                      <a:pt x="876" y="556"/>
                    </a:lnTo>
                    <a:lnTo>
                      <a:pt x="876" y="556"/>
                    </a:lnTo>
                    <a:lnTo>
                      <a:pt x="864" y="552"/>
                    </a:lnTo>
                    <a:lnTo>
                      <a:pt x="858" y="544"/>
                    </a:lnTo>
                    <a:lnTo>
                      <a:pt x="856" y="538"/>
                    </a:lnTo>
                    <a:lnTo>
                      <a:pt x="854" y="530"/>
                    </a:lnTo>
                    <a:lnTo>
                      <a:pt x="856" y="522"/>
                    </a:lnTo>
                    <a:lnTo>
                      <a:pt x="858" y="516"/>
                    </a:lnTo>
                    <a:lnTo>
                      <a:pt x="860" y="510"/>
                    </a:lnTo>
                    <a:lnTo>
                      <a:pt x="856" y="470"/>
                    </a:lnTo>
                    <a:lnTo>
                      <a:pt x="778" y="468"/>
                    </a:lnTo>
                    <a:lnTo>
                      <a:pt x="774" y="526"/>
                    </a:lnTo>
                    <a:lnTo>
                      <a:pt x="312" y="494"/>
                    </a:lnTo>
                    <a:lnTo>
                      <a:pt x="312" y="494"/>
                    </a:lnTo>
                    <a:lnTo>
                      <a:pt x="310" y="502"/>
                    </a:lnTo>
                    <a:lnTo>
                      <a:pt x="308" y="508"/>
                    </a:lnTo>
                    <a:lnTo>
                      <a:pt x="302" y="514"/>
                    </a:lnTo>
                    <a:lnTo>
                      <a:pt x="298" y="518"/>
                    </a:lnTo>
                    <a:lnTo>
                      <a:pt x="296" y="518"/>
                    </a:lnTo>
                    <a:lnTo>
                      <a:pt x="296" y="518"/>
                    </a:lnTo>
                    <a:lnTo>
                      <a:pt x="290" y="516"/>
                    </a:lnTo>
                    <a:lnTo>
                      <a:pt x="286" y="514"/>
                    </a:lnTo>
                    <a:lnTo>
                      <a:pt x="280" y="506"/>
                    </a:lnTo>
                    <a:lnTo>
                      <a:pt x="276" y="498"/>
                    </a:lnTo>
                    <a:lnTo>
                      <a:pt x="274" y="494"/>
                    </a:lnTo>
                    <a:lnTo>
                      <a:pt x="250" y="488"/>
                    </a:lnTo>
                    <a:lnTo>
                      <a:pt x="250" y="488"/>
                    </a:lnTo>
                    <a:lnTo>
                      <a:pt x="242" y="500"/>
                    </a:lnTo>
                    <a:lnTo>
                      <a:pt x="236" y="504"/>
                    </a:lnTo>
                    <a:lnTo>
                      <a:pt x="232" y="506"/>
                    </a:lnTo>
                    <a:lnTo>
                      <a:pt x="230" y="506"/>
                    </a:lnTo>
                    <a:lnTo>
                      <a:pt x="230" y="506"/>
                    </a:lnTo>
                    <a:lnTo>
                      <a:pt x="222" y="504"/>
                    </a:lnTo>
                    <a:lnTo>
                      <a:pt x="218" y="500"/>
                    </a:lnTo>
                    <a:lnTo>
                      <a:pt x="216" y="496"/>
                    </a:lnTo>
                    <a:lnTo>
                      <a:pt x="214" y="492"/>
                    </a:lnTo>
                    <a:lnTo>
                      <a:pt x="214" y="486"/>
                    </a:lnTo>
                    <a:lnTo>
                      <a:pt x="216" y="484"/>
                    </a:lnTo>
                    <a:lnTo>
                      <a:pt x="180" y="480"/>
                    </a:lnTo>
                    <a:lnTo>
                      <a:pt x="182" y="462"/>
                    </a:lnTo>
                    <a:lnTo>
                      <a:pt x="180" y="440"/>
                    </a:lnTo>
                    <a:lnTo>
                      <a:pt x="166" y="440"/>
                    </a:lnTo>
                    <a:lnTo>
                      <a:pt x="166" y="464"/>
                    </a:lnTo>
                    <a:lnTo>
                      <a:pt x="92" y="462"/>
                    </a:lnTo>
                    <a:lnTo>
                      <a:pt x="94" y="470"/>
                    </a:lnTo>
                    <a:lnTo>
                      <a:pt x="94" y="470"/>
                    </a:lnTo>
                    <a:lnTo>
                      <a:pt x="100" y="474"/>
                    </a:lnTo>
                    <a:lnTo>
                      <a:pt x="104" y="480"/>
                    </a:lnTo>
                    <a:lnTo>
                      <a:pt x="104" y="486"/>
                    </a:lnTo>
                    <a:lnTo>
                      <a:pt x="104" y="486"/>
                    </a:lnTo>
                    <a:lnTo>
                      <a:pt x="102" y="492"/>
                    </a:lnTo>
                    <a:lnTo>
                      <a:pt x="102" y="498"/>
                    </a:lnTo>
                    <a:lnTo>
                      <a:pt x="96" y="502"/>
                    </a:lnTo>
                    <a:lnTo>
                      <a:pt x="92" y="502"/>
                    </a:lnTo>
                    <a:lnTo>
                      <a:pt x="90" y="502"/>
                    </a:lnTo>
                    <a:lnTo>
                      <a:pt x="90" y="502"/>
                    </a:lnTo>
                    <a:lnTo>
                      <a:pt x="84" y="502"/>
                    </a:lnTo>
                    <a:lnTo>
                      <a:pt x="80" y="500"/>
                    </a:lnTo>
                    <a:lnTo>
                      <a:pt x="76" y="498"/>
                    </a:lnTo>
                    <a:lnTo>
                      <a:pt x="74" y="494"/>
                    </a:lnTo>
                    <a:lnTo>
                      <a:pt x="72" y="484"/>
                    </a:lnTo>
                    <a:lnTo>
                      <a:pt x="74" y="480"/>
                    </a:lnTo>
                    <a:lnTo>
                      <a:pt x="42" y="480"/>
                    </a:lnTo>
                    <a:lnTo>
                      <a:pt x="42" y="480"/>
                    </a:lnTo>
                    <a:lnTo>
                      <a:pt x="40" y="486"/>
                    </a:lnTo>
                    <a:lnTo>
                      <a:pt x="38" y="490"/>
                    </a:lnTo>
                    <a:lnTo>
                      <a:pt x="38" y="490"/>
                    </a:lnTo>
                    <a:lnTo>
                      <a:pt x="30" y="496"/>
                    </a:lnTo>
                    <a:lnTo>
                      <a:pt x="24" y="498"/>
                    </a:lnTo>
                    <a:lnTo>
                      <a:pt x="18" y="498"/>
                    </a:lnTo>
                    <a:lnTo>
                      <a:pt x="14" y="496"/>
                    </a:lnTo>
                    <a:lnTo>
                      <a:pt x="6" y="490"/>
                    </a:lnTo>
                    <a:lnTo>
                      <a:pt x="4" y="486"/>
                    </a:lnTo>
                    <a:lnTo>
                      <a:pt x="4" y="486"/>
                    </a:lnTo>
                    <a:lnTo>
                      <a:pt x="2" y="480"/>
                    </a:lnTo>
                    <a:lnTo>
                      <a:pt x="2" y="474"/>
                    </a:lnTo>
                    <a:lnTo>
                      <a:pt x="6" y="468"/>
                    </a:lnTo>
                    <a:lnTo>
                      <a:pt x="10" y="462"/>
                    </a:lnTo>
                    <a:lnTo>
                      <a:pt x="12" y="462"/>
                    </a:lnTo>
                    <a:lnTo>
                      <a:pt x="12" y="434"/>
                    </a:lnTo>
                    <a:lnTo>
                      <a:pt x="0" y="434"/>
                    </a:lnTo>
                    <a:lnTo>
                      <a:pt x="0" y="434"/>
                    </a:lnTo>
                    <a:lnTo>
                      <a:pt x="2" y="422"/>
                    </a:lnTo>
                    <a:lnTo>
                      <a:pt x="4" y="400"/>
                    </a:lnTo>
                    <a:lnTo>
                      <a:pt x="4" y="340"/>
                    </a:lnTo>
                    <a:lnTo>
                      <a:pt x="0" y="260"/>
                    </a:lnTo>
                    <a:lnTo>
                      <a:pt x="314" y="236"/>
                    </a:lnTo>
                    <a:lnTo>
                      <a:pt x="900" y="198"/>
                    </a:lnTo>
                    <a:lnTo>
                      <a:pt x="1184" y="180"/>
                    </a:lnTo>
                    <a:lnTo>
                      <a:pt x="1444" y="160"/>
                    </a:lnTo>
                    <a:lnTo>
                      <a:pt x="1442" y="122"/>
                    </a:lnTo>
                    <a:lnTo>
                      <a:pt x="1422" y="120"/>
                    </a:lnTo>
                    <a:lnTo>
                      <a:pt x="1422" y="112"/>
                    </a:lnTo>
                    <a:lnTo>
                      <a:pt x="1486" y="108"/>
                    </a:lnTo>
                    <a:lnTo>
                      <a:pt x="1486" y="108"/>
                    </a:lnTo>
                    <a:lnTo>
                      <a:pt x="1500" y="92"/>
                    </a:lnTo>
                    <a:lnTo>
                      <a:pt x="1512" y="80"/>
                    </a:lnTo>
                    <a:lnTo>
                      <a:pt x="1522" y="72"/>
                    </a:lnTo>
                    <a:lnTo>
                      <a:pt x="1532" y="66"/>
                    </a:lnTo>
                    <a:lnTo>
                      <a:pt x="1544" y="62"/>
                    </a:lnTo>
                    <a:lnTo>
                      <a:pt x="1548" y="62"/>
                    </a:lnTo>
                    <a:lnTo>
                      <a:pt x="1588" y="30"/>
                    </a:lnTo>
                    <a:lnTo>
                      <a:pt x="1588" y="30"/>
                    </a:lnTo>
                    <a:lnTo>
                      <a:pt x="1594" y="26"/>
                    </a:lnTo>
                    <a:lnTo>
                      <a:pt x="1598" y="22"/>
                    </a:lnTo>
                    <a:lnTo>
                      <a:pt x="1598" y="20"/>
                    </a:lnTo>
                    <a:lnTo>
                      <a:pt x="1598" y="16"/>
                    </a:lnTo>
                    <a:lnTo>
                      <a:pt x="1596" y="12"/>
                    </a:lnTo>
                    <a:lnTo>
                      <a:pt x="1594" y="10"/>
                    </a:lnTo>
                    <a:lnTo>
                      <a:pt x="1594" y="10"/>
                    </a:lnTo>
                    <a:lnTo>
                      <a:pt x="1586" y="4"/>
                    </a:lnTo>
                    <a:lnTo>
                      <a:pt x="1584" y="2"/>
                    </a:lnTo>
                    <a:lnTo>
                      <a:pt x="1584" y="0"/>
                    </a:lnTo>
                    <a:lnTo>
                      <a:pt x="1590" y="0"/>
                    </a:lnTo>
                    <a:lnTo>
                      <a:pt x="1606" y="2"/>
                    </a:lnTo>
                    <a:lnTo>
                      <a:pt x="1606" y="2"/>
                    </a:lnTo>
                    <a:lnTo>
                      <a:pt x="1618" y="8"/>
                    </a:lnTo>
                    <a:lnTo>
                      <a:pt x="1626" y="12"/>
                    </a:lnTo>
                    <a:lnTo>
                      <a:pt x="1630" y="18"/>
                    </a:lnTo>
                    <a:lnTo>
                      <a:pt x="1634" y="24"/>
                    </a:lnTo>
                    <a:lnTo>
                      <a:pt x="1636" y="34"/>
                    </a:lnTo>
                    <a:lnTo>
                      <a:pt x="1636" y="38"/>
                    </a:lnTo>
                    <a:lnTo>
                      <a:pt x="1588" y="88"/>
                    </a:lnTo>
                    <a:lnTo>
                      <a:pt x="1788" y="74"/>
                    </a:lnTo>
                    <a:lnTo>
                      <a:pt x="1788" y="74"/>
                    </a:lnTo>
                    <a:lnTo>
                      <a:pt x="1792" y="78"/>
                    </a:lnTo>
                    <a:lnTo>
                      <a:pt x="1796" y="86"/>
                    </a:lnTo>
                    <a:lnTo>
                      <a:pt x="1800" y="104"/>
                    </a:lnTo>
                    <a:lnTo>
                      <a:pt x="1800" y="120"/>
                    </a:lnTo>
                    <a:lnTo>
                      <a:pt x="1800" y="128"/>
                    </a:lnTo>
                    <a:lnTo>
                      <a:pt x="1810" y="126"/>
                    </a:lnTo>
                    <a:lnTo>
                      <a:pt x="1810" y="126"/>
                    </a:lnTo>
                    <a:lnTo>
                      <a:pt x="1808" y="108"/>
                    </a:lnTo>
                    <a:lnTo>
                      <a:pt x="1808" y="96"/>
                    </a:lnTo>
                    <a:lnTo>
                      <a:pt x="1808" y="86"/>
                    </a:lnTo>
                    <a:lnTo>
                      <a:pt x="1810" y="78"/>
                    </a:lnTo>
                    <a:lnTo>
                      <a:pt x="1814" y="72"/>
                    </a:lnTo>
                    <a:lnTo>
                      <a:pt x="1816" y="72"/>
                    </a:lnTo>
                    <a:lnTo>
                      <a:pt x="2140" y="50"/>
                    </a:lnTo>
                    <a:lnTo>
                      <a:pt x="2140" y="50"/>
                    </a:lnTo>
                    <a:lnTo>
                      <a:pt x="2146" y="52"/>
                    </a:lnTo>
                    <a:lnTo>
                      <a:pt x="2150" y="54"/>
                    </a:lnTo>
                    <a:lnTo>
                      <a:pt x="2156" y="62"/>
                    </a:lnTo>
                    <a:lnTo>
                      <a:pt x="2160" y="72"/>
                    </a:lnTo>
                    <a:lnTo>
                      <a:pt x="2162" y="82"/>
                    </a:lnTo>
                    <a:lnTo>
                      <a:pt x="2162" y="102"/>
                    </a:lnTo>
                    <a:lnTo>
                      <a:pt x="2162" y="110"/>
                    </a:lnTo>
                    <a:lnTo>
                      <a:pt x="2230" y="108"/>
                    </a:lnTo>
                    <a:lnTo>
                      <a:pt x="2228" y="76"/>
                    </a:lnTo>
                    <a:lnTo>
                      <a:pt x="2228" y="76"/>
                    </a:lnTo>
                    <a:lnTo>
                      <a:pt x="2230" y="68"/>
                    </a:lnTo>
                    <a:lnTo>
                      <a:pt x="2234" y="64"/>
                    </a:lnTo>
                    <a:lnTo>
                      <a:pt x="2238" y="64"/>
                    </a:lnTo>
                    <a:lnTo>
                      <a:pt x="2240" y="66"/>
                    </a:lnTo>
                    <a:lnTo>
                      <a:pt x="2244" y="72"/>
                    </a:lnTo>
                    <a:lnTo>
                      <a:pt x="2246" y="76"/>
                    </a:lnTo>
                    <a:lnTo>
                      <a:pt x="2242" y="108"/>
                    </a:lnTo>
                    <a:lnTo>
                      <a:pt x="2342" y="100"/>
                    </a:lnTo>
                    <a:lnTo>
                      <a:pt x="2344" y="60"/>
                    </a:lnTo>
                    <a:lnTo>
                      <a:pt x="2344" y="50"/>
                    </a:lnTo>
                    <a:lnTo>
                      <a:pt x="2362" y="50"/>
                    </a:lnTo>
                    <a:lnTo>
                      <a:pt x="2360" y="98"/>
                    </a:lnTo>
                    <a:lnTo>
                      <a:pt x="2508" y="86"/>
                    </a:lnTo>
                    <a:lnTo>
                      <a:pt x="2504" y="52"/>
                    </a:lnTo>
                    <a:lnTo>
                      <a:pt x="2524" y="50"/>
                    </a:lnTo>
                    <a:lnTo>
                      <a:pt x="2528" y="84"/>
                    </a:lnTo>
                    <a:lnTo>
                      <a:pt x="2634" y="78"/>
                    </a:lnTo>
                    <a:lnTo>
                      <a:pt x="2654" y="76"/>
                    </a:lnTo>
                    <a:lnTo>
                      <a:pt x="2654" y="78"/>
                    </a:lnTo>
                    <a:lnTo>
                      <a:pt x="2720" y="82"/>
                    </a:lnTo>
                    <a:lnTo>
                      <a:pt x="2720" y="82"/>
                    </a:lnTo>
                    <a:lnTo>
                      <a:pt x="2746" y="82"/>
                    </a:lnTo>
                    <a:lnTo>
                      <a:pt x="2772" y="86"/>
                    </a:lnTo>
                    <a:lnTo>
                      <a:pt x="2798" y="90"/>
                    </a:lnTo>
                    <a:lnTo>
                      <a:pt x="2822" y="94"/>
                    </a:lnTo>
                    <a:lnTo>
                      <a:pt x="2866" y="108"/>
                    </a:lnTo>
                    <a:lnTo>
                      <a:pt x="2906" y="122"/>
                    </a:lnTo>
                    <a:lnTo>
                      <a:pt x="2938" y="136"/>
                    </a:lnTo>
                    <a:lnTo>
                      <a:pt x="2964" y="148"/>
                    </a:lnTo>
                    <a:lnTo>
                      <a:pt x="2984" y="160"/>
                    </a:lnTo>
                    <a:lnTo>
                      <a:pt x="2984" y="160"/>
                    </a:lnTo>
                    <a:lnTo>
                      <a:pt x="3056" y="208"/>
                    </a:lnTo>
                    <a:lnTo>
                      <a:pt x="3130" y="258"/>
                    </a:lnTo>
                    <a:lnTo>
                      <a:pt x="3202" y="312"/>
                    </a:lnTo>
                    <a:lnTo>
                      <a:pt x="3268" y="362"/>
                    </a:lnTo>
                    <a:lnTo>
                      <a:pt x="3368" y="444"/>
                    </a:lnTo>
                    <a:lnTo>
                      <a:pt x="3408" y="478"/>
                    </a:lnTo>
                    <a:lnTo>
                      <a:pt x="3408" y="478"/>
                    </a:lnTo>
                    <a:close/>
                    <a:moveTo>
                      <a:pt x="3076" y="260"/>
                    </a:moveTo>
                    <a:lnTo>
                      <a:pt x="3098" y="256"/>
                    </a:lnTo>
                    <a:lnTo>
                      <a:pt x="3004" y="184"/>
                    </a:lnTo>
                    <a:lnTo>
                      <a:pt x="2972" y="184"/>
                    </a:lnTo>
                    <a:lnTo>
                      <a:pt x="3076" y="260"/>
                    </a:lnTo>
                    <a:close/>
                    <a:moveTo>
                      <a:pt x="2830" y="302"/>
                    </a:moveTo>
                    <a:lnTo>
                      <a:pt x="2830" y="202"/>
                    </a:lnTo>
                    <a:lnTo>
                      <a:pt x="2740" y="202"/>
                    </a:lnTo>
                    <a:lnTo>
                      <a:pt x="2740" y="302"/>
                    </a:lnTo>
                    <a:lnTo>
                      <a:pt x="2830" y="302"/>
                    </a:lnTo>
                    <a:close/>
                    <a:moveTo>
                      <a:pt x="2450" y="460"/>
                    </a:moveTo>
                    <a:lnTo>
                      <a:pt x="2450" y="192"/>
                    </a:lnTo>
                    <a:lnTo>
                      <a:pt x="2354" y="192"/>
                    </a:lnTo>
                    <a:lnTo>
                      <a:pt x="2354" y="460"/>
                    </a:lnTo>
                    <a:lnTo>
                      <a:pt x="2450" y="460"/>
                    </a:lnTo>
                    <a:close/>
                    <a:moveTo>
                      <a:pt x="2144" y="100"/>
                    </a:moveTo>
                    <a:lnTo>
                      <a:pt x="2134" y="100"/>
                    </a:lnTo>
                    <a:lnTo>
                      <a:pt x="2134" y="100"/>
                    </a:lnTo>
                    <a:lnTo>
                      <a:pt x="2134" y="102"/>
                    </a:lnTo>
                    <a:lnTo>
                      <a:pt x="2138" y="106"/>
                    </a:lnTo>
                    <a:lnTo>
                      <a:pt x="2138" y="108"/>
                    </a:lnTo>
                    <a:lnTo>
                      <a:pt x="2140" y="108"/>
                    </a:lnTo>
                    <a:lnTo>
                      <a:pt x="2142" y="104"/>
                    </a:lnTo>
                    <a:lnTo>
                      <a:pt x="2144" y="100"/>
                    </a:lnTo>
                    <a:lnTo>
                      <a:pt x="2144" y="100"/>
                    </a:lnTo>
                    <a:close/>
                    <a:moveTo>
                      <a:pt x="2118" y="116"/>
                    </a:moveTo>
                    <a:lnTo>
                      <a:pt x="2118" y="62"/>
                    </a:lnTo>
                    <a:lnTo>
                      <a:pt x="1852" y="82"/>
                    </a:lnTo>
                    <a:lnTo>
                      <a:pt x="1850" y="130"/>
                    </a:lnTo>
                    <a:lnTo>
                      <a:pt x="2118" y="116"/>
                    </a:lnTo>
                    <a:close/>
                    <a:moveTo>
                      <a:pt x="1824" y="116"/>
                    </a:moveTo>
                    <a:lnTo>
                      <a:pt x="1824" y="116"/>
                    </a:lnTo>
                    <a:lnTo>
                      <a:pt x="1826" y="120"/>
                    </a:lnTo>
                    <a:lnTo>
                      <a:pt x="1826" y="128"/>
                    </a:lnTo>
                    <a:lnTo>
                      <a:pt x="1828" y="130"/>
                    </a:lnTo>
                    <a:lnTo>
                      <a:pt x="1830" y="130"/>
                    </a:lnTo>
                    <a:lnTo>
                      <a:pt x="1832" y="124"/>
                    </a:lnTo>
                    <a:lnTo>
                      <a:pt x="1836" y="116"/>
                    </a:lnTo>
                    <a:lnTo>
                      <a:pt x="1836" y="116"/>
                    </a:lnTo>
                    <a:lnTo>
                      <a:pt x="1834" y="108"/>
                    </a:lnTo>
                    <a:lnTo>
                      <a:pt x="1830" y="94"/>
                    </a:lnTo>
                    <a:lnTo>
                      <a:pt x="1830" y="90"/>
                    </a:lnTo>
                    <a:lnTo>
                      <a:pt x="1828" y="90"/>
                    </a:lnTo>
                    <a:lnTo>
                      <a:pt x="1828" y="90"/>
                    </a:lnTo>
                    <a:lnTo>
                      <a:pt x="1826" y="98"/>
                    </a:lnTo>
                    <a:lnTo>
                      <a:pt x="1824" y="116"/>
                    </a:lnTo>
                    <a:lnTo>
                      <a:pt x="1824" y="116"/>
                    </a:lnTo>
                    <a:close/>
                    <a:moveTo>
                      <a:pt x="1780" y="136"/>
                    </a:moveTo>
                    <a:lnTo>
                      <a:pt x="1780" y="86"/>
                    </a:lnTo>
                    <a:lnTo>
                      <a:pt x="1764" y="86"/>
                    </a:lnTo>
                    <a:lnTo>
                      <a:pt x="1766" y="136"/>
                    </a:lnTo>
                    <a:lnTo>
                      <a:pt x="1780" y="136"/>
                    </a:lnTo>
                    <a:close/>
                    <a:moveTo>
                      <a:pt x="1748" y="138"/>
                    </a:moveTo>
                    <a:lnTo>
                      <a:pt x="1744" y="92"/>
                    </a:lnTo>
                    <a:lnTo>
                      <a:pt x="1726" y="94"/>
                    </a:lnTo>
                    <a:lnTo>
                      <a:pt x="1732" y="136"/>
                    </a:lnTo>
                    <a:lnTo>
                      <a:pt x="1748" y="138"/>
                    </a:lnTo>
                    <a:close/>
                    <a:moveTo>
                      <a:pt x="1710" y="140"/>
                    </a:moveTo>
                    <a:lnTo>
                      <a:pt x="1708" y="98"/>
                    </a:lnTo>
                    <a:lnTo>
                      <a:pt x="1642" y="100"/>
                    </a:lnTo>
                    <a:lnTo>
                      <a:pt x="1642" y="146"/>
                    </a:lnTo>
                    <a:lnTo>
                      <a:pt x="1710" y="140"/>
                    </a:lnTo>
                    <a:close/>
                    <a:moveTo>
                      <a:pt x="1624" y="146"/>
                    </a:moveTo>
                    <a:lnTo>
                      <a:pt x="1622" y="100"/>
                    </a:lnTo>
                    <a:lnTo>
                      <a:pt x="1542" y="108"/>
                    </a:lnTo>
                    <a:lnTo>
                      <a:pt x="1544" y="148"/>
                    </a:lnTo>
                    <a:lnTo>
                      <a:pt x="1624" y="146"/>
                    </a:lnTo>
                    <a:close/>
                    <a:moveTo>
                      <a:pt x="1576" y="90"/>
                    </a:moveTo>
                    <a:lnTo>
                      <a:pt x="1576" y="90"/>
                    </a:lnTo>
                    <a:lnTo>
                      <a:pt x="1584" y="82"/>
                    </a:lnTo>
                    <a:lnTo>
                      <a:pt x="1602" y="64"/>
                    </a:lnTo>
                    <a:lnTo>
                      <a:pt x="1612" y="52"/>
                    </a:lnTo>
                    <a:lnTo>
                      <a:pt x="1618" y="42"/>
                    </a:lnTo>
                    <a:lnTo>
                      <a:pt x="1620" y="32"/>
                    </a:lnTo>
                    <a:lnTo>
                      <a:pt x="1620" y="28"/>
                    </a:lnTo>
                    <a:lnTo>
                      <a:pt x="1618" y="24"/>
                    </a:lnTo>
                    <a:lnTo>
                      <a:pt x="1618" y="24"/>
                    </a:lnTo>
                    <a:lnTo>
                      <a:pt x="1616" y="20"/>
                    </a:lnTo>
                    <a:lnTo>
                      <a:pt x="1610" y="14"/>
                    </a:lnTo>
                    <a:lnTo>
                      <a:pt x="1608" y="12"/>
                    </a:lnTo>
                    <a:lnTo>
                      <a:pt x="1606" y="14"/>
                    </a:lnTo>
                    <a:lnTo>
                      <a:pt x="1604" y="18"/>
                    </a:lnTo>
                    <a:lnTo>
                      <a:pt x="1606" y="26"/>
                    </a:lnTo>
                    <a:lnTo>
                      <a:pt x="1560" y="70"/>
                    </a:lnTo>
                    <a:lnTo>
                      <a:pt x="1560" y="70"/>
                    </a:lnTo>
                    <a:lnTo>
                      <a:pt x="1558" y="80"/>
                    </a:lnTo>
                    <a:lnTo>
                      <a:pt x="1554" y="86"/>
                    </a:lnTo>
                    <a:lnTo>
                      <a:pt x="1552" y="90"/>
                    </a:lnTo>
                    <a:lnTo>
                      <a:pt x="1548" y="90"/>
                    </a:lnTo>
                    <a:lnTo>
                      <a:pt x="1576" y="90"/>
                    </a:lnTo>
                    <a:close/>
                    <a:moveTo>
                      <a:pt x="1520" y="100"/>
                    </a:moveTo>
                    <a:lnTo>
                      <a:pt x="1520" y="100"/>
                    </a:lnTo>
                    <a:lnTo>
                      <a:pt x="1536" y="80"/>
                    </a:lnTo>
                    <a:lnTo>
                      <a:pt x="1536" y="80"/>
                    </a:lnTo>
                    <a:lnTo>
                      <a:pt x="1536" y="80"/>
                    </a:lnTo>
                    <a:lnTo>
                      <a:pt x="1530" y="82"/>
                    </a:lnTo>
                    <a:lnTo>
                      <a:pt x="1510" y="100"/>
                    </a:lnTo>
                    <a:lnTo>
                      <a:pt x="1520" y="100"/>
                    </a:lnTo>
                    <a:close/>
                    <a:moveTo>
                      <a:pt x="1532" y="150"/>
                    </a:moveTo>
                    <a:lnTo>
                      <a:pt x="1530" y="124"/>
                    </a:lnTo>
                    <a:lnTo>
                      <a:pt x="1522" y="126"/>
                    </a:lnTo>
                    <a:lnTo>
                      <a:pt x="1522" y="152"/>
                    </a:lnTo>
                    <a:lnTo>
                      <a:pt x="1532" y="150"/>
                    </a:lnTo>
                    <a:close/>
                    <a:moveTo>
                      <a:pt x="1082" y="454"/>
                    </a:moveTo>
                    <a:lnTo>
                      <a:pt x="1082" y="270"/>
                    </a:lnTo>
                    <a:lnTo>
                      <a:pt x="1082" y="270"/>
                    </a:lnTo>
                    <a:lnTo>
                      <a:pt x="1080" y="258"/>
                    </a:lnTo>
                    <a:lnTo>
                      <a:pt x="1074" y="250"/>
                    </a:lnTo>
                    <a:lnTo>
                      <a:pt x="1074" y="250"/>
                    </a:lnTo>
                    <a:lnTo>
                      <a:pt x="1066" y="244"/>
                    </a:lnTo>
                    <a:lnTo>
                      <a:pt x="1054" y="242"/>
                    </a:lnTo>
                    <a:lnTo>
                      <a:pt x="1054" y="242"/>
                    </a:lnTo>
                    <a:lnTo>
                      <a:pt x="1044" y="244"/>
                    </a:lnTo>
                    <a:lnTo>
                      <a:pt x="1034" y="250"/>
                    </a:lnTo>
                    <a:lnTo>
                      <a:pt x="1028" y="258"/>
                    </a:lnTo>
                    <a:lnTo>
                      <a:pt x="1026" y="270"/>
                    </a:lnTo>
                    <a:lnTo>
                      <a:pt x="1026" y="454"/>
                    </a:lnTo>
                    <a:lnTo>
                      <a:pt x="1026" y="454"/>
                    </a:lnTo>
                    <a:lnTo>
                      <a:pt x="1028" y="464"/>
                    </a:lnTo>
                    <a:lnTo>
                      <a:pt x="1034" y="472"/>
                    </a:lnTo>
                    <a:lnTo>
                      <a:pt x="1034" y="472"/>
                    </a:lnTo>
                    <a:lnTo>
                      <a:pt x="1044" y="478"/>
                    </a:lnTo>
                    <a:lnTo>
                      <a:pt x="1054" y="480"/>
                    </a:lnTo>
                    <a:lnTo>
                      <a:pt x="1054" y="480"/>
                    </a:lnTo>
                    <a:lnTo>
                      <a:pt x="1066" y="478"/>
                    </a:lnTo>
                    <a:lnTo>
                      <a:pt x="1074" y="472"/>
                    </a:lnTo>
                    <a:lnTo>
                      <a:pt x="1080" y="464"/>
                    </a:lnTo>
                    <a:lnTo>
                      <a:pt x="1082" y="454"/>
                    </a:lnTo>
                    <a:lnTo>
                      <a:pt x="1082" y="454"/>
                    </a:lnTo>
                    <a:close/>
                    <a:moveTo>
                      <a:pt x="954" y="358"/>
                    </a:moveTo>
                    <a:lnTo>
                      <a:pt x="954" y="296"/>
                    </a:lnTo>
                    <a:lnTo>
                      <a:pt x="926" y="296"/>
                    </a:lnTo>
                    <a:lnTo>
                      <a:pt x="926" y="358"/>
                    </a:lnTo>
                    <a:lnTo>
                      <a:pt x="954" y="358"/>
                    </a:lnTo>
                    <a:close/>
                    <a:moveTo>
                      <a:pt x="872" y="360"/>
                    </a:moveTo>
                    <a:lnTo>
                      <a:pt x="872" y="302"/>
                    </a:lnTo>
                    <a:lnTo>
                      <a:pt x="844" y="302"/>
                    </a:lnTo>
                    <a:lnTo>
                      <a:pt x="844" y="360"/>
                    </a:lnTo>
                    <a:lnTo>
                      <a:pt x="872" y="360"/>
                    </a:lnTo>
                    <a:close/>
                    <a:moveTo>
                      <a:pt x="820" y="362"/>
                    </a:moveTo>
                    <a:lnTo>
                      <a:pt x="820" y="298"/>
                    </a:lnTo>
                    <a:lnTo>
                      <a:pt x="758" y="298"/>
                    </a:lnTo>
                    <a:lnTo>
                      <a:pt x="758" y="362"/>
                    </a:lnTo>
                    <a:lnTo>
                      <a:pt x="820" y="362"/>
                    </a:lnTo>
                    <a:close/>
                    <a:moveTo>
                      <a:pt x="732" y="356"/>
                    </a:moveTo>
                    <a:lnTo>
                      <a:pt x="732" y="304"/>
                    </a:lnTo>
                    <a:lnTo>
                      <a:pt x="674" y="304"/>
                    </a:lnTo>
                    <a:lnTo>
                      <a:pt x="674" y="356"/>
                    </a:lnTo>
                    <a:lnTo>
                      <a:pt x="732" y="356"/>
                    </a:lnTo>
                    <a:close/>
                    <a:moveTo>
                      <a:pt x="652" y="362"/>
                    </a:moveTo>
                    <a:lnTo>
                      <a:pt x="652" y="306"/>
                    </a:lnTo>
                    <a:lnTo>
                      <a:pt x="598" y="306"/>
                    </a:lnTo>
                    <a:lnTo>
                      <a:pt x="598" y="362"/>
                    </a:lnTo>
                    <a:lnTo>
                      <a:pt x="652" y="362"/>
                    </a:lnTo>
                    <a:close/>
                    <a:moveTo>
                      <a:pt x="574" y="362"/>
                    </a:moveTo>
                    <a:lnTo>
                      <a:pt x="574" y="308"/>
                    </a:lnTo>
                    <a:lnTo>
                      <a:pt x="526" y="308"/>
                    </a:lnTo>
                    <a:lnTo>
                      <a:pt x="526" y="362"/>
                    </a:lnTo>
                    <a:lnTo>
                      <a:pt x="574" y="362"/>
                    </a:lnTo>
                    <a:close/>
                    <a:moveTo>
                      <a:pt x="506" y="364"/>
                    </a:moveTo>
                    <a:lnTo>
                      <a:pt x="506" y="310"/>
                    </a:lnTo>
                    <a:lnTo>
                      <a:pt x="458" y="310"/>
                    </a:lnTo>
                    <a:lnTo>
                      <a:pt x="458" y="364"/>
                    </a:lnTo>
                    <a:lnTo>
                      <a:pt x="506" y="364"/>
                    </a:lnTo>
                    <a:close/>
                    <a:moveTo>
                      <a:pt x="440" y="364"/>
                    </a:moveTo>
                    <a:lnTo>
                      <a:pt x="440" y="312"/>
                    </a:lnTo>
                    <a:lnTo>
                      <a:pt x="394" y="312"/>
                    </a:lnTo>
                    <a:lnTo>
                      <a:pt x="394" y="364"/>
                    </a:lnTo>
                    <a:lnTo>
                      <a:pt x="440" y="364"/>
                    </a:lnTo>
                    <a:close/>
                    <a:moveTo>
                      <a:pt x="378" y="366"/>
                    </a:moveTo>
                    <a:lnTo>
                      <a:pt x="378" y="312"/>
                    </a:lnTo>
                    <a:lnTo>
                      <a:pt x="336" y="312"/>
                    </a:lnTo>
                    <a:lnTo>
                      <a:pt x="336" y="366"/>
                    </a:lnTo>
                    <a:lnTo>
                      <a:pt x="378" y="366"/>
                    </a:lnTo>
                    <a:close/>
                    <a:moveTo>
                      <a:pt x="318" y="364"/>
                    </a:moveTo>
                    <a:lnTo>
                      <a:pt x="318" y="316"/>
                    </a:lnTo>
                    <a:lnTo>
                      <a:pt x="280" y="316"/>
                    </a:lnTo>
                    <a:lnTo>
                      <a:pt x="280" y="364"/>
                    </a:lnTo>
                    <a:lnTo>
                      <a:pt x="318" y="364"/>
                    </a:lnTo>
                    <a:close/>
                    <a:moveTo>
                      <a:pt x="266" y="364"/>
                    </a:moveTo>
                    <a:lnTo>
                      <a:pt x="266" y="318"/>
                    </a:lnTo>
                    <a:lnTo>
                      <a:pt x="228" y="318"/>
                    </a:lnTo>
                    <a:lnTo>
                      <a:pt x="228" y="364"/>
                    </a:lnTo>
                    <a:lnTo>
                      <a:pt x="266" y="364"/>
                    </a:lnTo>
                    <a:close/>
                    <a:moveTo>
                      <a:pt x="160" y="428"/>
                    </a:moveTo>
                    <a:lnTo>
                      <a:pt x="160" y="298"/>
                    </a:lnTo>
                    <a:lnTo>
                      <a:pt x="160" y="298"/>
                    </a:lnTo>
                    <a:lnTo>
                      <a:pt x="160" y="292"/>
                    </a:lnTo>
                    <a:lnTo>
                      <a:pt x="156" y="288"/>
                    </a:lnTo>
                    <a:lnTo>
                      <a:pt x="152" y="286"/>
                    </a:lnTo>
                    <a:lnTo>
                      <a:pt x="148" y="284"/>
                    </a:lnTo>
                    <a:lnTo>
                      <a:pt x="148" y="284"/>
                    </a:lnTo>
                    <a:lnTo>
                      <a:pt x="142" y="286"/>
                    </a:lnTo>
                    <a:lnTo>
                      <a:pt x="138" y="288"/>
                    </a:lnTo>
                    <a:lnTo>
                      <a:pt x="136" y="292"/>
                    </a:lnTo>
                    <a:lnTo>
                      <a:pt x="134" y="298"/>
                    </a:lnTo>
                    <a:lnTo>
                      <a:pt x="134" y="428"/>
                    </a:lnTo>
                    <a:lnTo>
                      <a:pt x="134" y="428"/>
                    </a:lnTo>
                    <a:lnTo>
                      <a:pt x="136" y="434"/>
                    </a:lnTo>
                    <a:lnTo>
                      <a:pt x="138" y="438"/>
                    </a:lnTo>
                    <a:lnTo>
                      <a:pt x="142" y="440"/>
                    </a:lnTo>
                    <a:lnTo>
                      <a:pt x="148" y="442"/>
                    </a:lnTo>
                    <a:lnTo>
                      <a:pt x="148" y="442"/>
                    </a:lnTo>
                    <a:lnTo>
                      <a:pt x="152" y="440"/>
                    </a:lnTo>
                    <a:lnTo>
                      <a:pt x="156" y="438"/>
                    </a:lnTo>
                    <a:lnTo>
                      <a:pt x="160" y="434"/>
                    </a:lnTo>
                    <a:lnTo>
                      <a:pt x="160" y="428"/>
                    </a:lnTo>
                    <a:lnTo>
                      <a:pt x="160" y="428"/>
                    </a:lnTo>
                    <a:close/>
                    <a:moveTo>
                      <a:pt x="102" y="434"/>
                    </a:moveTo>
                    <a:lnTo>
                      <a:pt x="102" y="302"/>
                    </a:lnTo>
                    <a:lnTo>
                      <a:pt x="102" y="302"/>
                    </a:lnTo>
                    <a:lnTo>
                      <a:pt x="102" y="298"/>
                    </a:lnTo>
                    <a:lnTo>
                      <a:pt x="98" y="292"/>
                    </a:lnTo>
                    <a:lnTo>
                      <a:pt x="94" y="290"/>
                    </a:lnTo>
                    <a:lnTo>
                      <a:pt x="88" y="290"/>
                    </a:lnTo>
                    <a:lnTo>
                      <a:pt x="88" y="290"/>
                    </a:lnTo>
                    <a:lnTo>
                      <a:pt x="84" y="290"/>
                    </a:lnTo>
                    <a:lnTo>
                      <a:pt x="80" y="292"/>
                    </a:lnTo>
                    <a:lnTo>
                      <a:pt x="76" y="298"/>
                    </a:lnTo>
                    <a:lnTo>
                      <a:pt x="76" y="302"/>
                    </a:lnTo>
                    <a:lnTo>
                      <a:pt x="76" y="434"/>
                    </a:lnTo>
                    <a:lnTo>
                      <a:pt x="76" y="434"/>
                    </a:lnTo>
                    <a:lnTo>
                      <a:pt x="76" y="438"/>
                    </a:lnTo>
                    <a:lnTo>
                      <a:pt x="80" y="442"/>
                    </a:lnTo>
                    <a:lnTo>
                      <a:pt x="84" y="446"/>
                    </a:lnTo>
                    <a:lnTo>
                      <a:pt x="88" y="446"/>
                    </a:lnTo>
                    <a:lnTo>
                      <a:pt x="88" y="446"/>
                    </a:lnTo>
                    <a:lnTo>
                      <a:pt x="94" y="446"/>
                    </a:lnTo>
                    <a:lnTo>
                      <a:pt x="98" y="442"/>
                    </a:lnTo>
                    <a:lnTo>
                      <a:pt x="102" y="438"/>
                    </a:lnTo>
                    <a:lnTo>
                      <a:pt x="102" y="434"/>
                    </a:lnTo>
                    <a:lnTo>
                      <a:pt x="102" y="434"/>
                    </a:lnTo>
                    <a:close/>
                    <a:moveTo>
                      <a:pt x="58" y="368"/>
                    </a:moveTo>
                    <a:lnTo>
                      <a:pt x="58" y="322"/>
                    </a:lnTo>
                    <a:lnTo>
                      <a:pt x="28" y="322"/>
                    </a:lnTo>
                    <a:lnTo>
                      <a:pt x="28" y="368"/>
                    </a:lnTo>
                    <a:lnTo>
                      <a:pt x="58" y="3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grpSp>
        <p:sp>
          <p:nvSpPr>
            <p:cNvPr id="16" name="Freeform 12"/>
            <p:cNvSpPr>
              <a:spLocks noEditPoints="1"/>
            </p:cNvSpPr>
            <p:nvPr/>
          </p:nvSpPr>
          <p:spPr bwMode="auto">
            <a:xfrm>
              <a:off x="1329061" y="5977532"/>
              <a:ext cx="1067778" cy="511597"/>
            </a:xfrm>
            <a:custGeom>
              <a:avLst/>
              <a:gdLst>
                <a:gd name="T0" fmla="*/ 1670 w 1916"/>
                <a:gd name="T1" fmla="*/ 416 h 918"/>
                <a:gd name="T2" fmla="*/ 412 w 1916"/>
                <a:gd name="T3" fmla="*/ 708 h 918"/>
                <a:gd name="T4" fmla="*/ 974 w 1916"/>
                <a:gd name="T5" fmla="*/ 840 h 918"/>
                <a:gd name="T6" fmla="*/ 910 w 1916"/>
                <a:gd name="T7" fmla="*/ 918 h 918"/>
                <a:gd name="T8" fmla="*/ 824 w 1916"/>
                <a:gd name="T9" fmla="*/ 834 h 918"/>
                <a:gd name="T10" fmla="*/ 262 w 1916"/>
                <a:gd name="T11" fmla="*/ 758 h 918"/>
                <a:gd name="T12" fmla="*/ 196 w 1916"/>
                <a:gd name="T13" fmla="*/ 724 h 918"/>
                <a:gd name="T14" fmla="*/ 4 w 1916"/>
                <a:gd name="T15" fmla="*/ 226 h 918"/>
                <a:gd name="T16" fmla="*/ 1368 w 1916"/>
                <a:gd name="T17" fmla="*/ 0 h 918"/>
                <a:gd name="T18" fmla="*/ 1868 w 1916"/>
                <a:gd name="T19" fmla="*/ 36 h 918"/>
                <a:gd name="T20" fmla="*/ 1864 w 1916"/>
                <a:gd name="T21" fmla="*/ 196 h 918"/>
                <a:gd name="T22" fmla="*/ 1904 w 1916"/>
                <a:gd name="T23" fmla="*/ 530 h 918"/>
                <a:gd name="T24" fmla="*/ 1908 w 1916"/>
                <a:gd name="T25" fmla="*/ 616 h 918"/>
                <a:gd name="T26" fmla="*/ 1896 w 1916"/>
                <a:gd name="T27" fmla="*/ 680 h 918"/>
                <a:gd name="T28" fmla="*/ 1914 w 1916"/>
                <a:gd name="T29" fmla="*/ 762 h 918"/>
                <a:gd name="T30" fmla="*/ 1758 w 1916"/>
                <a:gd name="T31" fmla="*/ 828 h 918"/>
                <a:gd name="T32" fmla="*/ 1282 w 1916"/>
                <a:gd name="T33" fmla="*/ 888 h 918"/>
                <a:gd name="T34" fmla="*/ 1186 w 1916"/>
                <a:gd name="T35" fmla="*/ 294 h 918"/>
                <a:gd name="T36" fmla="*/ 1208 w 1916"/>
                <a:gd name="T37" fmla="*/ 330 h 918"/>
                <a:gd name="T38" fmla="*/ 1884 w 1916"/>
                <a:gd name="T39" fmla="*/ 626 h 918"/>
                <a:gd name="T40" fmla="*/ 1846 w 1916"/>
                <a:gd name="T41" fmla="*/ 660 h 918"/>
                <a:gd name="T42" fmla="*/ 1892 w 1916"/>
                <a:gd name="T43" fmla="*/ 656 h 918"/>
                <a:gd name="T44" fmla="*/ 1854 w 1916"/>
                <a:gd name="T45" fmla="*/ 226 h 918"/>
                <a:gd name="T46" fmla="*/ 1610 w 1916"/>
                <a:gd name="T47" fmla="*/ 294 h 918"/>
                <a:gd name="T48" fmla="*/ 1642 w 1916"/>
                <a:gd name="T49" fmla="*/ 416 h 918"/>
                <a:gd name="T50" fmla="*/ 1652 w 1916"/>
                <a:gd name="T51" fmla="*/ 380 h 918"/>
                <a:gd name="T52" fmla="*/ 1836 w 1916"/>
                <a:gd name="T53" fmla="*/ 146 h 918"/>
                <a:gd name="T54" fmla="*/ 1306 w 1916"/>
                <a:gd name="T55" fmla="*/ 40 h 918"/>
                <a:gd name="T56" fmla="*/ 1822 w 1916"/>
                <a:gd name="T57" fmla="*/ 160 h 918"/>
                <a:gd name="T58" fmla="*/ 1732 w 1916"/>
                <a:gd name="T59" fmla="*/ 510 h 918"/>
                <a:gd name="T60" fmla="*/ 1656 w 1916"/>
                <a:gd name="T61" fmla="*/ 426 h 918"/>
                <a:gd name="T62" fmla="*/ 1598 w 1916"/>
                <a:gd name="T63" fmla="*/ 420 h 918"/>
                <a:gd name="T64" fmla="*/ 1558 w 1916"/>
                <a:gd name="T65" fmla="*/ 210 h 918"/>
                <a:gd name="T66" fmla="*/ 1262 w 1916"/>
                <a:gd name="T67" fmla="*/ 234 h 918"/>
                <a:gd name="T68" fmla="*/ 1248 w 1916"/>
                <a:gd name="T69" fmla="*/ 554 h 918"/>
                <a:gd name="T70" fmla="*/ 1550 w 1916"/>
                <a:gd name="T71" fmla="*/ 468 h 918"/>
                <a:gd name="T72" fmla="*/ 1556 w 1916"/>
                <a:gd name="T73" fmla="*/ 282 h 918"/>
                <a:gd name="T74" fmla="*/ 1592 w 1916"/>
                <a:gd name="T75" fmla="*/ 374 h 918"/>
                <a:gd name="T76" fmla="*/ 1584 w 1916"/>
                <a:gd name="T77" fmla="*/ 420 h 918"/>
                <a:gd name="T78" fmla="*/ 1400 w 1916"/>
                <a:gd name="T79" fmla="*/ 680 h 918"/>
                <a:gd name="T80" fmla="*/ 1334 w 1916"/>
                <a:gd name="T81" fmla="*/ 674 h 918"/>
                <a:gd name="T82" fmla="*/ 1392 w 1916"/>
                <a:gd name="T83" fmla="*/ 714 h 918"/>
                <a:gd name="T84" fmla="*/ 1304 w 1916"/>
                <a:gd name="T85" fmla="*/ 674 h 918"/>
                <a:gd name="T86" fmla="*/ 1272 w 1916"/>
                <a:gd name="T87" fmla="*/ 716 h 918"/>
                <a:gd name="T88" fmla="*/ 1312 w 1916"/>
                <a:gd name="T89" fmla="*/ 710 h 918"/>
                <a:gd name="T90" fmla="*/ 970 w 1916"/>
                <a:gd name="T91" fmla="*/ 258 h 918"/>
                <a:gd name="T92" fmla="*/ 966 w 1916"/>
                <a:gd name="T93" fmla="*/ 508 h 918"/>
                <a:gd name="T94" fmla="*/ 918 w 1916"/>
                <a:gd name="T95" fmla="*/ 196 h 918"/>
                <a:gd name="T96" fmla="*/ 908 w 1916"/>
                <a:gd name="T97" fmla="*/ 714 h 918"/>
                <a:gd name="T98" fmla="*/ 838 w 1916"/>
                <a:gd name="T99" fmla="*/ 752 h 918"/>
                <a:gd name="T100" fmla="*/ 872 w 1916"/>
                <a:gd name="T101" fmla="*/ 870 h 918"/>
                <a:gd name="T102" fmla="*/ 930 w 1916"/>
                <a:gd name="T103" fmla="*/ 786 h 918"/>
                <a:gd name="T104" fmla="*/ 530 w 1916"/>
                <a:gd name="T105" fmla="*/ 360 h 918"/>
                <a:gd name="T106" fmla="*/ 520 w 1916"/>
                <a:gd name="T107" fmla="*/ 610 h 918"/>
                <a:gd name="T108" fmla="*/ 234 w 1916"/>
                <a:gd name="T109" fmla="*/ 632 h 918"/>
                <a:gd name="T110" fmla="*/ 196 w 1916"/>
                <a:gd name="T111" fmla="*/ 680 h 918"/>
                <a:gd name="T112" fmla="*/ 230 w 1916"/>
                <a:gd name="T113" fmla="*/ 736 h 918"/>
                <a:gd name="T114" fmla="*/ 208 w 1916"/>
                <a:gd name="T115" fmla="*/ 452 h 918"/>
                <a:gd name="T116" fmla="*/ 88 w 1916"/>
                <a:gd name="T117" fmla="*/ 578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16" h="918">
                  <a:moveTo>
                    <a:pt x="1754" y="520"/>
                  </a:moveTo>
                  <a:lnTo>
                    <a:pt x="1754" y="520"/>
                  </a:lnTo>
                  <a:lnTo>
                    <a:pt x="1746" y="508"/>
                  </a:lnTo>
                  <a:lnTo>
                    <a:pt x="1728" y="478"/>
                  </a:lnTo>
                  <a:lnTo>
                    <a:pt x="1704" y="444"/>
                  </a:lnTo>
                  <a:lnTo>
                    <a:pt x="1690" y="428"/>
                  </a:lnTo>
                  <a:lnTo>
                    <a:pt x="1678" y="414"/>
                  </a:lnTo>
                  <a:lnTo>
                    <a:pt x="1678" y="414"/>
                  </a:lnTo>
                  <a:lnTo>
                    <a:pt x="1672" y="414"/>
                  </a:lnTo>
                  <a:lnTo>
                    <a:pt x="1670" y="416"/>
                  </a:lnTo>
                  <a:lnTo>
                    <a:pt x="1672" y="422"/>
                  </a:lnTo>
                  <a:lnTo>
                    <a:pt x="1754" y="520"/>
                  </a:lnTo>
                  <a:close/>
                  <a:moveTo>
                    <a:pt x="386" y="452"/>
                  </a:moveTo>
                  <a:lnTo>
                    <a:pt x="386" y="256"/>
                  </a:lnTo>
                  <a:lnTo>
                    <a:pt x="218" y="276"/>
                  </a:lnTo>
                  <a:lnTo>
                    <a:pt x="218" y="452"/>
                  </a:lnTo>
                  <a:lnTo>
                    <a:pt x="386" y="452"/>
                  </a:lnTo>
                  <a:close/>
                  <a:moveTo>
                    <a:pt x="388" y="262"/>
                  </a:moveTo>
                  <a:lnTo>
                    <a:pt x="406" y="706"/>
                  </a:lnTo>
                  <a:lnTo>
                    <a:pt x="412" y="708"/>
                  </a:lnTo>
                  <a:lnTo>
                    <a:pt x="412" y="708"/>
                  </a:lnTo>
                  <a:lnTo>
                    <a:pt x="402" y="486"/>
                  </a:lnTo>
                  <a:lnTo>
                    <a:pt x="396" y="332"/>
                  </a:lnTo>
                  <a:lnTo>
                    <a:pt x="396" y="282"/>
                  </a:lnTo>
                  <a:lnTo>
                    <a:pt x="398" y="268"/>
                  </a:lnTo>
                  <a:lnTo>
                    <a:pt x="398" y="262"/>
                  </a:lnTo>
                  <a:lnTo>
                    <a:pt x="388" y="262"/>
                  </a:lnTo>
                  <a:close/>
                  <a:moveTo>
                    <a:pt x="1242" y="888"/>
                  </a:moveTo>
                  <a:lnTo>
                    <a:pt x="1014" y="848"/>
                  </a:lnTo>
                  <a:lnTo>
                    <a:pt x="974" y="840"/>
                  </a:lnTo>
                  <a:lnTo>
                    <a:pt x="974" y="840"/>
                  </a:lnTo>
                  <a:lnTo>
                    <a:pt x="974" y="856"/>
                  </a:lnTo>
                  <a:lnTo>
                    <a:pt x="970" y="872"/>
                  </a:lnTo>
                  <a:lnTo>
                    <a:pt x="966" y="884"/>
                  </a:lnTo>
                  <a:lnTo>
                    <a:pt x="960" y="894"/>
                  </a:lnTo>
                  <a:lnTo>
                    <a:pt x="952" y="902"/>
                  </a:lnTo>
                  <a:lnTo>
                    <a:pt x="944" y="908"/>
                  </a:lnTo>
                  <a:lnTo>
                    <a:pt x="936" y="912"/>
                  </a:lnTo>
                  <a:lnTo>
                    <a:pt x="928" y="916"/>
                  </a:lnTo>
                  <a:lnTo>
                    <a:pt x="910" y="918"/>
                  </a:lnTo>
                  <a:lnTo>
                    <a:pt x="894" y="918"/>
                  </a:lnTo>
                  <a:lnTo>
                    <a:pt x="880" y="916"/>
                  </a:lnTo>
                  <a:lnTo>
                    <a:pt x="880" y="916"/>
                  </a:lnTo>
                  <a:lnTo>
                    <a:pt x="870" y="912"/>
                  </a:lnTo>
                  <a:lnTo>
                    <a:pt x="862" y="908"/>
                  </a:lnTo>
                  <a:lnTo>
                    <a:pt x="856" y="900"/>
                  </a:lnTo>
                  <a:lnTo>
                    <a:pt x="848" y="892"/>
                  </a:lnTo>
                  <a:lnTo>
                    <a:pt x="838" y="874"/>
                  </a:lnTo>
                  <a:lnTo>
                    <a:pt x="830" y="854"/>
                  </a:lnTo>
                  <a:lnTo>
                    <a:pt x="824" y="834"/>
                  </a:lnTo>
                  <a:lnTo>
                    <a:pt x="820" y="818"/>
                  </a:lnTo>
                  <a:lnTo>
                    <a:pt x="816" y="802"/>
                  </a:lnTo>
                  <a:lnTo>
                    <a:pt x="778" y="804"/>
                  </a:lnTo>
                  <a:lnTo>
                    <a:pt x="274" y="716"/>
                  </a:lnTo>
                  <a:lnTo>
                    <a:pt x="274" y="716"/>
                  </a:lnTo>
                  <a:lnTo>
                    <a:pt x="274" y="728"/>
                  </a:lnTo>
                  <a:lnTo>
                    <a:pt x="272" y="738"/>
                  </a:lnTo>
                  <a:lnTo>
                    <a:pt x="270" y="746"/>
                  </a:lnTo>
                  <a:lnTo>
                    <a:pt x="266" y="754"/>
                  </a:lnTo>
                  <a:lnTo>
                    <a:pt x="262" y="758"/>
                  </a:lnTo>
                  <a:lnTo>
                    <a:pt x="258" y="762"/>
                  </a:lnTo>
                  <a:lnTo>
                    <a:pt x="250" y="768"/>
                  </a:lnTo>
                  <a:lnTo>
                    <a:pt x="240" y="768"/>
                  </a:lnTo>
                  <a:lnTo>
                    <a:pt x="232" y="768"/>
                  </a:lnTo>
                  <a:lnTo>
                    <a:pt x="224" y="764"/>
                  </a:lnTo>
                  <a:lnTo>
                    <a:pt x="224" y="764"/>
                  </a:lnTo>
                  <a:lnTo>
                    <a:pt x="214" y="758"/>
                  </a:lnTo>
                  <a:lnTo>
                    <a:pt x="206" y="746"/>
                  </a:lnTo>
                  <a:lnTo>
                    <a:pt x="200" y="736"/>
                  </a:lnTo>
                  <a:lnTo>
                    <a:pt x="196" y="724"/>
                  </a:lnTo>
                  <a:lnTo>
                    <a:pt x="190" y="704"/>
                  </a:lnTo>
                  <a:lnTo>
                    <a:pt x="190" y="696"/>
                  </a:lnTo>
                  <a:lnTo>
                    <a:pt x="178" y="698"/>
                  </a:lnTo>
                  <a:lnTo>
                    <a:pt x="62" y="680"/>
                  </a:lnTo>
                  <a:lnTo>
                    <a:pt x="6" y="640"/>
                  </a:lnTo>
                  <a:lnTo>
                    <a:pt x="0" y="246"/>
                  </a:lnTo>
                  <a:lnTo>
                    <a:pt x="0" y="246"/>
                  </a:lnTo>
                  <a:lnTo>
                    <a:pt x="0" y="238"/>
                  </a:lnTo>
                  <a:lnTo>
                    <a:pt x="2" y="230"/>
                  </a:lnTo>
                  <a:lnTo>
                    <a:pt x="4" y="226"/>
                  </a:lnTo>
                  <a:lnTo>
                    <a:pt x="6" y="222"/>
                  </a:lnTo>
                  <a:lnTo>
                    <a:pt x="12" y="220"/>
                  </a:lnTo>
                  <a:lnTo>
                    <a:pt x="14" y="218"/>
                  </a:lnTo>
                  <a:lnTo>
                    <a:pt x="78" y="206"/>
                  </a:lnTo>
                  <a:lnTo>
                    <a:pt x="348" y="160"/>
                  </a:lnTo>
                  <a:lnTo>
                    <a:pt x="1210" y="6"/>
                  </a:lnTo>
                  <a:lnTo>
                    <a:pt x="1316" y="4"/>
                  </a:lnTo>
                  <a:lnTo>
                    <a:pt x="1316" y="4"/>
                  </a:lnTo>
                  <a:lnTo>
                    <a:pt x="1338" y="2"/>
                  </a:lnTo>
                  <a:lnTo>
                    <a:pt x="1368" y="0"/>
                  </a:lnTo>
                  <a:lnTo>
                    <a:pt x="1440" y="0"/>
                  </a:lnTo>
                  <a:lnTo>
                    <a:pt x="1526" y="4"/>
                  </a:lnTo>
                  <a:lnTo>
                    <a:pt x="1616" y="6"/>
                  </a:lnTo>
                  <a:lnTo>
                    <a:pt x="1774" y="16"/>
                  </a:lnTo>
                  <a:lnTo>
                    <a:pt x="1842" y="20"/>
                  </a:lnTo>
                  <a:lnTo>
                    <a:pt x="1842" y="20"/>
                  </a:lnTo>
                  <a:lnTo>
                    <a:pt x="1852" y="22"/>
                  </a:lnTo>
                  <a:lnTo>
                    <a:pt x="1860" y="26"/>
                  </a:lnTo>
                  <a:lnTo>
                    <a:pt x="1866" y="32"/>
                  </a:lnTo>
                  <a:lnTo>
                    <a:pt x="1868" y="36"/>
                  </a:lnTo>
                  <a:lnTo>
                    <a:pt x="1870" y="44"/>
                  </a:lnTo>
                  <a:lnTo>
                    <a:pt x="1870" y="46"/>
                  </a:lnTo>
                  <a:lnTo>
                    <a:pt x="1878" y="154"/>
                  </a:lnTo>
                  <a:lnTo>
                    <a:pt x="1878" y="154"/>
                  </a:lnTo>
                  <a:lnTo>
                    <a:pt x="1878" y="164"/>
                  </a:lnTo>
                  <a:lnTo>
                    <a:pt x="1874" y="174"/>
                  </a:lnTo>
                  <a:lnTo>
                    <a:pt x="1870" y="182"/>
                  </a:lnTo>
                  <a:lnTo>
                    <a:pt x="1870" y="182"/>
                  </a:lnTo>
                  <a:lnTo>
                    <a:pt x="1866" y="188"/>
                  </a:lnTo>
                  <a:lnTo>
                    <a:pt x="1864" y="196"/>
                  </a:lnTo>
                  <a:lnTo>
                    <a:pt x="1864" y="212"/>
                  </a:lnTo>
                  <a:lnTo>
                    <a:pt x="1866" y="236"/>
                  </a:lnTo>
                  <a:lnTo>
                    <a:pt x="1866" y="236"/>
                  </a:lnTo>
                  <a:lnTo>
                    <a:pt x="1868" y="252"/>
                  </a:lnTo>
                  <a:lnTo>
                    <a:pt x="1872" y="286"/>
                  </a:lnTo>
                  <a:lnTo>
                    <a:pt x="1880" y="386"/>
                  </a:lnTo>
                  <a:lnTo>
                    <a:pt x="1890" y="530"/>
                  </a:lnTo>
                  <a:lnTo>
                    <a:pt x="1890" y="530"/>
                  </a:lnTo>
                  <a:lnTo>
                    <a:pt x="1898" y="530"/>
                  </a:lnTo>
                  <a:lnTo>
                    <a:pt x="1904" y="530"/>
                  </a:lnTo>
                  <a:lnTo>
                    <a:pt x="1908" y="532"/>
                  </a:lnTo>
                  <a:lnTo>
                    <a:pt x="1910" y="534"/>
                  </a:lnTo>
                  <a:lnTo>
                    <a:pt x="1912" y="538"/>
                  </a:lnTo>
                  <a:lnTo>
                    <a:pt x="1910" y="540"/>
                  </a:lnTo>
                  <a:lnTo>
                    <a:pt x="1912" y="592"/>
                  </a:lnTo>
                  <a:lnTo>
                    <a:pt x="1912" y="592"/>
                  </a:lnTo>
                  <a:lnTo>
                    <a:pt x="1912" y="602"/>
                  </a:lnTo>
                  <a:lnTo>
                    <a:pt x="1910" y="610"/>
                  </a:lnTo>
                  <a:lnTo>
                    <a:pt x="1908" y="616"/>
                  </a:lnTo>
                  <a:lnTo>
                    <a:pt x="1908" y="616"/>
                  </a:lnTo>
                  <a:lnTo>
                    <a:pt x="1904" y="618"/>
                  </a:lnTo>
                  <a:lnTo>
                    <a:pt x="1900" y="622"/>
                  </a:lnTo>
                  <a:lnTo>
                    <a:pt x="1900" y="628"/>
                  </a:lnTo>
                  <a:lnTo>
                    <a:pt x="1902" y="666"/>
                  </a:lnTo>
                  <a:lnTo>
                    <a:pt x="1906" y="664"/>
                  </a:lnTo>
                  <a:lnTo>
                    <a:pt x="1906" y="672"/>
                  </a:lnTo>
                  <a:lnTo>
                    <a:pt x="1906" y="672"/>
                  </a:lnTo>
                  <a:lnTo>
                    <a:pt x="1906" y="676"/>
                  </a:lnTo>
                  <a:lnTo>
                    <a:pt x="1902" y="680"/>
                  </a:lnTo>
                  <a:lnTo>
                    <a:pt x="1896" y="680"/>
                  </a:lnTo>
                  <a:lnTo>
                    <a:pt x="1910" y="692"/>
                  </a:lnTo>
                  <a:lnTo>
                    <a:pt x="1910" y="692"/>
                  </a:lnTo>
                  <a:lnTo>
                    <a:pt x="1912" y="700"/>
                  </a:lnTo>
                  <a:lnTo>
                    <a:pt x="1912" y="706"/>
                  </a:lnTo>
                  <a:lnTo>
                    <a:pt x="1910" y="706"/>
                  </a:lnTo>
                  <a:lnTo>
                    <a:pt x="1910" y="708"/>
                  </a:lnTo>
                  <a:lnTo>
                    <a:pt x="1912" y="748"/>
                  </a:lnTo>
                  <a:lnTo>
                    <a:pt x="1912" y="748"/>
                  </a:lnTo>
                  <a:lnTo>
                    <a:pt x="1916" y="758"/>
                  </a:lnTo>
                  <a:lnTo>
                    <a:pt x="1914" y="762"/>
                  </a:lnTo>
                  <a:lnTo>
                    <a:pt x="1912" y="764"/>
                  </a:lnTo>
                  <a:lnTo>
                    <a:pt x="1912" y="764"/>
                  </a:lnTo>
                  <a:lnTo>
                    <a:pt x="1892" y="774"/>
                  </a:lnTo>
                  <a:lnTo>
                    <a:pt x="1894" y="794"/>
                  </a:lnTo>
                  <a:lnTo>
                    <a:pt x="1894" y="794"/>
                  </a:lnTo>
                  <a:lnTo>
                    <a:pt x="1894" y="802"/>
                  </a:lnTo>
                  <a:lnTo>
                    <a:pt x="1892" y="808"/>
                  </a:lnTo>
                  <a:lnTo>
                    <a:pt x="1890" y="812"/>
                  </a:lnTo>
                  <a:lnTo>
                    <a:pt x="1758" y="828"/>
                  </a:lnTo>
                  <a:lnTo>
                    <a:pt x="1758" y="828"/>
                  </a:lnTo>
                  <a:lnTo>
                    <a:pt x="1748" y="828"/>
                  </a:lnTo>
                  <a:lnTo>
                    <a:pt x="1742" y="832"/>
                  </a:lnTo>
                  <a:lnTo>
                    <a:pt x="1734" y="838"/>
                  </a:lnTo>
                  <a:lnTo>
                    <a:pt x="1632" y="850"/>
                  </a:lnTo>
                  <a:lnTo>
                    <a:pt x="1632" y="850"/>
                  </a:lnTo>
                  <a:lnTo>
                    <a:pt x="1572" y="850"/>
                  </a:lnTo>
                  <a:lnTo>
                    <a:pt x="1420" y="874"/>
                  </a:lnTo>
                  <a:lnTo>
                    <a:pt x="1420" y="874"/>
                  </a:lnTo>
                  <a:lnTo>
                    <a:pt x="1338" y="884"/>
                  </a:lnTo>
                  <a:lnTo>
                    <a:pt x="1282" y="888"/>
                  </a:lnTo>
                  <a:lnTo>
                    <a:pt x="1252" y="888"/>
                  </a:lnTo>
                  <a:lnTo>
                    <a:pt x="1242" y="888"/>
                  </a:lnTo>
                  <a:lnTo>
                    <a:pt x="1242" y="888"/>
                  </a:lnTo>
                  <a:close/>
                  <a:moveTo>
                    <a:pt x="1188" y="220"/>
                  </a:moveTo>
                  <a:lnTo>
                    <a:pt x="1098" y="228"/>
                  </a:lnTo>
                  <a:lnTo>
                    <a:pt x="1110" y="688"/>
                  </a:lnTo>
                  <a:lnTo>
                    <a:pt x="1198" y="696"/>
                  </a:lnTo>
                  <a:lnTo>
                    <a:pt x="1198" y="696"/>
                  </a:lnTo>
                  <a:lnTo>
                    <a:pt x="1190" y="458"/>
                  </a:lnTo>
                  <a:lnTo>
                    <a:pt x="1186" y="294"/>
                  </a:lnTo>
                  <a:lnTo>
                    <a:pt x="1186" y="240"/>
                  </a:lnTo>
                  <a:lnTo>
                    <a:pt x="1188" y="220"/>
                  </a:lnTo>
                  <a:lnTo>
                    <a:pt x="1188" y="220"/>
                  </a:lnTo>
                  <a:close/>
                  <a:moveTo>
                    <a:pt x="1228" y="882"/>
                  </a:moveTo>
                  <a:lnTo>
                    <a:pt x="1220" y="722"/>
                  </a:lnTo>
                  <a:lnTo>
                    <a:pt x="1220" y="722"/>
                  </a:lnTo>
                  <a:lnTo>
                    <a:pt x="1216" y="682"/>
                  </a:lnTo>
                  <a:lnTo>
                    <a:pt x="1214" y="628"/>
                  </a:lnTo>
                  <a:lnTo>
                    <a:pt x="1210" y="496"/>
                  </a:lnTo>
                  <a:lnTo>
                    <a:pt x="1208" y="330"/>
                  </a:lnTo>
                  <a:lnTo>
                    <a:pt x="1198" y="330"/>
                  </a:lnTo>
                  <a:lnTo>
                    <a:pt x="1208" y="654"/>
                  </a:lnTo>
                  <a:lnTo>
                    <a:pt x="1220" y="880"/>
                  </a:lnTo>
                  <a:lnTo>
                    <a:pt x="1228" y="882"/>
                  </a:lnTo>
                  <a:close/>
                  <a:moveTo>
                    <a:pt x="1892" y="656"/>
                  </a:moveTo>
                  <a:lnTo>
                    <a:pt x="1892" y="638"/>
                  </a:lnTo>
                  <a:lnTo>
                    <a:pt x="1892" y="638"/>
                  </a:lnTo>
                  <a:lnTo>
                    <a:pt x="1890" y="634"/>
                  </a:lnTo>
                  <a:lnTo>
                    <a:pt x="1888" y="630"/>
                  </a:lnTo>
                  <a:lnTo>
                    <a:pt x="1884" y="626"/>
                  </a:lnTo>
                  <a:lnTo>
                    <a:pt x="1878" y="626"/>
                  </a:lnTo>
                  <a:lnTo>
                    <a:pt x="1856" y="626"/>
                  </a:lnTo>
                  <a:lnTo>
                    <a:pt x="1856" y="626"/>
                  </a:lnTo>
                  <a:lnTo>
                    <a:pt x="1852" y="626"/>
                  </a:lnTo>
                  <a:lnTo>
                    <a:pt x="1848" y="630"/>
                  </a:lnTo>
                  <a:lnTo>
                    <a:pt x="1846" y="634"/>
                  </a:lnTo>
                  <a:lnTo>
                    <a:pt x="1844" y="638"/>
                  </a:lnTo>
                  <a:lnTo>
                    <a:pt x="1844" y="656"/>
                  </a:lnTo>
                  <a:lnTo>
                    <a:pt x="1844" y="656"/>
                  </a:lnTo>
                  <a:lnTo>
                    <a:pt x="1846" y="660"/>
                  </a:lnTo>
                  <a:lnTo>
                    <a:pt x="1848" y="664"/>
                  </a:lnTo>
                  <a:lnTo>
                    <a:pt x="1852" y="668"/>
                  </a:lnTo>
                  <a:lnTo>
                    <a:pt x="1856" y="668"/>
                  </a:lnTo>
                  <a:lnTo>
                    <a:pt x="1878" y="668"/>
                  </a:lnTo>
                  <a:lnTo>
                    <a:pt x="1878" y="668"/>
                  </a:lnTo>
                  <a:lnTo>
                    <a:pt x="1884" y="668"/>
                  </a:lnTo>
                  <a:lnTo>
                    <a:pt x="1888" y="664"/>
                  </a:lnTo>
                  <a:lnTo>
                    <a:pt x="1890" y="660"/>
                  </a:lnTo>
                  <a:lnTo>
                    <a:pt x="1892" y="656"/>
                  </a:lnTo>
                  <a:lnTo>
                    <a:pt x="1892" y="656"/>
                  </a:lnTo>
                  <a:close/>
                  <a:moveTo>
                    <a:pt x="1782" y="538"/>
                  </a:moveTo>
                  <a:lnTo>
                    <a:pt x="1886" y="532"/>
                  </a:lnTo>
                  <a:lnTo>
                    <a:pt x="1886" y="532"/>
                  </a:lnTo>
                  <a:lnTo>
                    <a:pt x="1874" y="386"/>
                  </a:lnTo>
                  <a:lnTo>
                    <a:pt x="1864" y="282"/>
                  </a:lnTo>
                  <a:lnTo>
                    <a:pt x="1860" y="246"/>
                  </a:lnTo>
                  <a:lnTo>
                    <a:pt x="1858" y="236"/>
                  </a:lnTo>
                  <a:lnTo>
                    <a:pt x="1856" y="230"/>
                  </a:lnTo>
                  <a:lnTo>
                    <a:pt x="1856" y="230"/>
                  </a:lnTo>
                  <a:lnTo>
                    <a:pt x="1854" y="226"/>
                  </a:lnTo>
                  <a:lnTo>
                    <a:pt x="1852" y="222"/>
                  </a:lnTo>
                  <a:lnTo>
                    <a:pt x="1850" y="218"/>
                  </a:lnTo>
                  <a:lnTo>
                    <a:pt x="1844" y="212"/>
                  </a:lnTo>
                  <a:lnTo>
                    <a:pt x="1834" y="210"/>
                  </a:lnTo>
                  <a:lnTo>
                    <a:pt x="1822" y="208"/>
                  </a:lnTo>
                  <a:lnTo>
                    <a:pt x="1806" y="208"/>
                  </a:lnTo>
                  <a:lnTo>
                    <a:pt x="1584" y="206"/>
                  </a:lnTo>
                  <a:lnTo>
                    <a:pt x="1584" y="206"/>
                  </a:lnTo>
                  <a:lnTo>
                    <a:pt x="1600" y="254"/>
                  </a:lnTo>
                  <a:lnTo>
                    <a:pt x="1610" y="294"/>
                  </a:lnTo>
                  <a:lnTo>
                    <a:pt x="1614" y="312"/>
                  </a:lnTo>
                  <a:lnTo>
                    <a:pt x="1616" y="324"/>
                  </a:lnTo>
                  <a:lnTo>
                    <a:pt x="1616" y="324"/>
                  </a:lnTo>
                  <a:lnTo>
                    <a:pt x="1626" y="428"/>
                  </a:lnTo>
                  <a:lnTo>
                    <a:pt x="1632" y="502"/>
                  </a:lnTo>
                  <a:lnTo>
                    <a:pt x="1634" y="528"/>
                  </a:lnTo>
                  <a:lnTo>
                    <a:pt x="1632" y="540"/>
                  </a:lnTo>
                  <a:lnTo>
                    <a:pt x="1648" y="542"/>
                  </a:lnTo>
                  <a:lnTo>
                    <a:pt x="1648" y="542"/>
                  </a:lnTo>
                  <a:lnTo>
                    <a:pt x="1642" y="416"/>
                  </a:lnTo>
                  <a:lnTo>
                    <a:pt x="1636" y="328"/>
                  </a:lnTo>
                  <a:lnTo>
                    <a:pt x="1632" y="296"/>
                  </a:lnTo>
                  <a:lnTo>
                    <a:pt x="1630" y="284"/>
                  </a:lnTo>
                  <a:lnTo>
                    <a:pt x="1628" y="280"/>
                  </a:lnTo>
                  <a:lnTo>
                    <a:pt x="1634" y="276"/>
                  </a:lnTo>
                  <a:lnTo>
                    <a:pt x="1634" y="276"/>
                  </a:lnTo>
                  <a:lnTo>
                    <a:pt x="1636" y="288"/>
                  </a:lnTo>
                  <a:lnTo>
                    <a:pt x="1644" y="318"/>
                  </a:lnTo>
                  <a:lnTo>
                    <a:pt x="1650" y="358"/>
                  </a:lnTo>
                  <a:lnTo>
                    <a:pt x="1652" y="380"/>
                  </a:lnTo>
                  <a:lnTo>
                    <a:pt x="1654" y="400"/>
                  </a:lnTo>
                  <a:lnTo>
                    <a:pt x="1654" y="400"/>
                  </a:lnTo>
                  <a:lnTo>
                    <a:pt x="1658" y="400"/>
                  </a:lnTo>
                  <a:lnTo>
                    <a:pt x="1668" y="402"/>
                  </a:lnTo>
                  <a:lnTo>
                    <a:pt x="1674" y="406"/>
                  </a:lnTo>
                  <a:lnTo>
                    <a:pt x="1682" y="412"/>
                  </a:lnTo>
                  <a:lnTo>
                    <a:pt x="1690" y="418"/>
                  </a:lnTo>
                  <a:lnTo>
                    <a:pt x="1696" y="428"/>
                  </a:lnTo>
                  <a:lnTo>
                    <a:pt x="1782" y="538"/>
                  </a:lnTo>
                  <a:close/>
                  <a:moveTo>
                    <a:pt x="1836" y="146"/>
                  </a:moveTo>
                  <a:lnTo>
                    <a:pt x="1836" y="48"/>
                  </a:lnTo>
                  <a:lnTo>
                    <a:pt x="1836" y="48"/>
                  </a:lnTo>
                  <a:lnTo>
                    <a:pt x="1834" y="44"/>
                  </a:lnTo>
                  <a:lnTo>
                    <a:pt x="1832" y="40"/>
                  </a:lnTo>
                  <a:lnTo>
                    <a:pt x="1828" y="36"/>
                  </a:lnTo>
                  <a:lnTo>
                    <a:pt x="1822" y="36"/>
                  </a:lnTo>
                  <a:lnTo>
                    <a:pt x="1316" y="36"/>
                  </a:lnTo>
                  <a:lnTo>
                    <a:pt x="1316" y="36"/>
                  </a:lnTo>
                  <a:lnTo>
                    <a:pt x="1310" y="36"/>
                  </a:lnTo>
                  <a:lnTo>
                    <a:pt x="1306" y="40"/>
                  </a:lnTo>
                  <a:lnTo>
                    <a:pt x="1304" y="44"/>
                  </a:lnTo>
                  <a:lnTo>
                    <a:pt x="1304" y="48"/>
                  </a:lnTo>
                  <a:lnTo>
                    <a:pt x="1304" y="146"/>
                  </a:lnTo>
                  <a:lnTo>
                    <a:pt x="1304" y="146"/>
                  </a:lnTo>
                  <a:lnTo>
                    <a:pt x="1304" y="152"/>
                  </a:lnTo>
                  <a:lnTo>
                    <a:pt x="1306" y="156"/>
                  </a:lnTo>
                  <a:lnTo>
                    <a:pt x="1310" y="158"/>
                  </a:lnTo>
                  <a:lnTo>
                    <a:pt x="1316" y="160"/>
                  </a:lnTo>
                  <a:lnTo>
                    <a:pt x="1822" y="160"/>
                  </a:lnTo>
                  <a:lnTo>
                    <a:pt x="1822" y="160"/>
                  </a:lnTo>
                  <a:lnTo>
                    <a:pt x="1828" y="158"/>
                  </a:lnTo>
                  <a:lnTo>
                    <a:pt x="1832" y="156"/>
                  </a:lnTo>
                  <a:lnTo>
                    <a:pt x="1834" y="152"/>
                  </a:lnTo>
                  <a:lnTo>
                    <a:pt x="1836" y="146"/>
                  </a:lnTo>
                  <a:lnTo>
                    <a:pt x="1836" y="146"/>
                  </a:lnTo>
                  <a:close/>
                  <a:moveTo>
                    <a:pt x="1656" y="542"/>
                  </a:moveTo>
                  <a:lnTo>
                    <a:pt x="1744" y="538"/>
                  </a:lnTo>
                  <a:lnTo>
                    <a:pt x="1744" y="538"/>
                  </a:lnTo>
                  <a:lnTo>
                    <a:pt x="1740" y="526"/>
                  </a:lnTo>
                  <a:lnTo>
                    <a:pt x="1732" y="510"/>
                  </a:lnTo>
                  <a:lnTo>
                    <a:pt x="1706" y="472"/>
                  </a:lnTo>
                  <a:lnTo>
                    <a:pt x="1668" y="424"/>
                  </a:lnTo>
                  <a:lnTo>
                    <a:pt x="1668" y="424"/>
                  </a:lnTo>
                  <a:lnTo>
                    <a:pt x="1664" y="420"/>
                  </a:lnTo>
                  <a:lnTo>
                    <a:pt x="1660" y="416"/>
                  </a:lnTo>
                  <a:lnTo>
                    <a:pt x="1656" y="416"/>
                  </a:lnTo>
                  <a:lnTo>
                    <a:pt x="1656" y="418"/>
                  </a:lnTo>
                  <a:lnTo>
                    <a:pt x="1656" y="424"/>
                  </a:lnTo>
                  <a:lnTo>
                    <a:pt x="1656" y="426"/>
                  </a:lnTo>
                  <a:lnTo>
                    <a:pt x="1656" y="426"/>
                  </a:lnTo>
                  <a:lnTo>
                    <a:pt x="1656" y="484"/>
                  </a:lnTo>
                  <a:lnTo>
                    <a:pt x="1656" y="542"/>
                  </a:lnTo>
                  <a:lnTo>
                    <a:pt x="1656" y="542"/>
                  </a:lnTo>
                  <a:close/>
                  <a:moveTo>
                    <a:pt x="1598" y="420"/>
                  </a:moveTo>
                  <a:lnTo>
                    <a:pt x="1598" y="420"/>
                  </a:lnTo>
                  <a:lnTo>
                    <a:pt x="1602" y="482"/>
                  </a:lnTo>
                  <a:lnTo>
                    <a:pt x="1602" y="484"/>
                  </a:lnTo>
                  <a:lnTo>
                    <a:pt x="1602" y="474"/>
                  </a:lnTo>
                  <a:lnTo>
                    <a:pt x="1600" y="414"/>
                  </a:lnTo>
                  <a:lnTo>
                    <a:pt x="1598" y="420"/>
                  </a:lnTo>
                  <a:close/>
                  <a:moveTo>
                    <a:pt x="1594" y="398"/>
                  </a:moveTo>
                  <a:lnTo>
                    <a:pt x="1600" y="398"/>
                  </a:lnTo>
                  <a:lnTo>
                    <a:pt x="1600" y="398"/>
                  </a:lnTo>
                  <a:lnTo>
                    <a:pt x="1596" y="372"/>
                  </a:lnTo>
                  <a:lnTo>
                    <a:pt x="1588" y="312"/>
                  </a:lnTo>
                  <a:lnTo>
                    <a:pt x="1580" y="280"/>
                  </a:lnTo>
                  <a:lnTo>
                    <a:pt x="1574" y="248"/>
                  </a:lnTo>
                  <a:lnTo>
                    <a:pt x="1566" y="224"/>
                  </a:lnTo>
                  <a:lnTo>
                    <a:pt x="1562" y="216"/>
                  </a:lnTo>
                  <a:lnTo>
                    <a:pt x="1558" y="210"/>
                  </a:lnTo>
                  <a:lnTo>
                    <a:pt x="1558" y="210"/>
                  </a:lnTo>
                  <a:lnTo>
                    <a:pt x="1512" y="208"/>
                  </a:lnTo>
                  <a:lnTo>
                    <a:pt x="1412" y="206"/>
                  </a:lnTo>
                  <a:lnTo>
                    <a:pt x="1358" y="206"/>
                  </a:lnTo>
                  <a:lnTo>
                    <a:pt x="1310" y="208"/>
                  </a:lnTo>
                  <a:lnTo>
                    <a:pt x="1276" y="210"/>
                  </a:lnTo>
                  <a:lnTo>
                    <a:pt x="1266" y="212"/>
                  </a:lnTo>
                  <a:lnTo>
                    <a:pt x="1260" y="216"/>
                  </a:lnTo>
                  <a:lnTo>
                    <a:pt x="1260" y="216"/>
                  </a:lnTo>
                  <a:lnTo>
                    <a:pt x="1262" y="234"/>
                  </a:lnTo>
                  <a:lnTo>
                    <a:pt x="1264" y="274"/>
                  </a:lnTo>
                  <a:lnTo>
                    <a:pt x="1262" y="296"/>
                  </a:lnTo>
                  <a:lnTo>
                    <a:pt x="1260" y="316"/>
                  </a:lnTo>
                  <a:lnTo>
                    <a:pt x="1256" y="322"/>
                  </a:lnTo>
                  <a:lnTo>
                    <a:pt x="1252" y="328"/>
                  </a:lnTo>
                  <a:lnTo>
                    <a:pt x="1248" y="332"/>
                  </a:lnTo>
                  <a:lnTo>
                    <a:pt x="1242" y="332"/>
                  </a:lnTo>
                  <a:lnTo>
                    <a:pt x="1244" y="536"/>
                  </a:lnTo>
                  <a:lnTo>
                    <a:pt x="1244" y="536"/>
                  </a:lnTo>
                  <a:lnTo>
                    <a:pt x="1248" y="554"/>
                  </a:lnTo>
                  <a:lnTo>
                    <a:pt x="1254" y="566"/>
                  </a:lnTo>
                  <a:lnTo>
                    <a:pt x="1256" y="570"/>
                  </a:lnTo>
                  <a:lnTo>
                    <a:pt x="1260" y="572"/>
                  </a:lnTo>
                  <a:lnTo>
                    <a:pt x="1474" y="556"/>
                  </a:lnTo>
                  <a:lnTo>
                    <a:pt x="1474" y="556"/>
                  </a:lnTo>
                  <a:lnTo>
                    <a:pt x="1486" y="546"/>
                  </a:lnTo>
                  <a:lnTo>
                    <a:pt x="1500" y="532"/>
                  </a:lnTo>
                  <a:lnTo>
                    <a:pt x="1514" y="516"/>
                  </a:lnTo>
                  <a:lnTo>
                    <a:pt x="1532" y="494"/>
                  </a:lnTo>
                  <a:lnTo>
                    <a:pt x="1550" y="468"/>
                  </a:lnTo>
                  <a:lnTo>
                    <a:pt x="1566" y="438"/>
                  </a:lnTo>
                  <a:lnTo>
                    <a:pt x="1580" y="406"/>
                  </a:lnTo>
                  <a:lnTo>
                    <a:pt x="1580" y="406"/>
                  </a:lnTo>
                  <a:lnTo>
                    <a:pt x="1580" y="390"/>
                  </a:lnTo>
                  <a:lnTo>
                    <a:pt x="1576" y="352"/>
                  </a:lnTo>
                  <a:lnTo>
                    <a:pt x="1572" y="330"/>
                  </a:lnTo>
                  <a:lnTo>
                    <a:pt x="1568" y="310"/>
                  </a:lnTo>
                  <a:lnTo>
                    <a:pt x="1562" y="294"/>
                  </a:lnTo>
                  <a:lnTo>
                    <a:pt x="1560" y="288"/>
                  </a:lnTo>
                  <a:lnTo>
                    <a:pt x="1556" y="282"/>
                  </a:lnTo>
                  <a:lnTo>
                    <a:pt x="1556" y="282"/>
                  </a:lnTo>
                  <a:lnTo>
                    <a:pt x="1558" y="278"/>
                  </a:lnTo>
                  <a:lnTo>
                    <a:pt x="1560" y="276"/>
                  </a:lnTo>
                  <a:lnTo>
                    <a:pt x="1562" y="276"/>
                  </a:lnTo>
                  <a:lnTo>
                    <a:pt x="1564" y="278"/>
                  </a:lnTo>
                  <a:lnTo>
                    <a:pt x="1564" y="278"/>
                  </a:lnTo>
                  <a:lnTo>
                    <a:pt x="1568" y="288"/>
                  </a:lnTo>
                  <a:lnTo>
                    <a:pt x="1578" y="314"/>
                  </a:lnTo>
                  <a:lnTo>
                    <a:pt x="1588" y="354"/>
                  </a:lnTo>
                  <a:lnTo>
                    <a:pt x="1592" y="374"/>
                  </a:lnTo>
                  <a:lnTo>
                    <a:pt x="1594" y="398"/>
                  </a:lnTo>
                  <a:lnTo>
                    <a:pt x="1594" y="398"/>
                  </a:lnTo>
                  <a:close/>
                  <a:moveTo>
                    <a:pt x="1522" y="550"/>
                  </a:moveTo>
                  <a:lnTo>
                    <a:pt x="1590" y="542"/>
                  </a:lnTo>
                  <a:lnTo>
                    <a:pt x="1590" y="542"/>
                  </a:lnTo>
                  <a:lnTo>
                    <a:pt x="1584" y="438"/>
                  </a:lnTo>
                  <a:lnTo>
                    <a:pt x="1522" y="550"/>
                  </a:lnTo>
                  <a:close/>
                  <a:moveTo>
                    <a:pt x="1584" y="428"/>
                  </a:moveTo>
                  <a:lnTo>
                    <a:pt x="1584" y="420"/>
                  </a:lnTo>
                  <a:lnTo>
                    <a:pt x="1584" y="420"/>
                  </a:lnTo>
                  <a:lnTo>
                    <a:pt x="1552" y="474"/>
                  </a:lnTo>
                  <a:lnTo>
                    <a:pt x="1520" y="526"/>
                  </a:lnTo>
                  <a:lnTo>
                    <a:pt x="1520" y="526"/>
                  </a:lnTo>
                  <a:lnTo>
                    <a:pt x="1524" y="522"/>
                  </a:lnTo>
                  <a:lnTo>
                    <a:pt x="1534" y="510"/>
                  </a:lnTo>
                  <a:lnTo>
                    <a:pt x="1556" y="476"/>
                  </a:lnTo>
                  <a:lnTo>
                    <a:pt x="1584" y="428"/>
                  </a:lnTo>
                  <a:lnTo>
                    <a:pt x="1584" y="428"/>
                  </a:lnTo>
                  <a:close/>
                  <a:moveTo>
                    <a:pt x="1400" y="702"/>
                  </a:moveTo>
                  <a:lnTo>
                    <a:pt x="1400" y="680"/>
                  </a:lnTo>
                  <a:lnTo>
                    <a:pt x="1400" y="680"/>
                  </a:lnTo>
                  <a:lnTo>
                    <a:pt x="1398" y="674"/>
                  </a:lnTo>
                  <a:lnTo>
                    <a:pt x="1396" y="670"/>
                  </a:lnTo>
                  <a:lnTo>
                    <a:pt x="1392" y="668"/>
                  </a:lnTo>
                  <a:lnTo>
                    <a:pt x="1386" y="666"/>
                  </a:lnTo>
                  <a:lnTo>
                    <a:pt x="1346" y="666"/>
                  </a:lnTo>
                  <a:lnTo>
                    <a:pt x="1346" y="666"/>
                  </a:lnTo>
                  <a:lnTo>
                    <a:pt x="1342" y="668"/>
                  </a:lnTo>
                  <a:lnTo>
                    <a:pt x="1336" y="670"/>
                  </a:lnTo>
                  <a:lnTo>
                    <a:pt x="1334" y="674"/>
                  </a:lnTo>
                  <a:lnTo>
                    <a:pt x="1334" y="680"/>
                  </a:lnTo>
                  <a:lnTo>
                    <a:pt x="1334" y="702"/>
                  </a:lnTo>
                  <a:lnTo>
                    <a:pt x="1334" y="702"/>
                  </a:lnTo>
                  <a:lnTo>
                    <a:pt x="1334" y="708"/>
                  </a:lnTo>
                  <a:lnTo>
                    <a:pt x="1336" y="712"/>
                  </a:lnTo>
                  <a:lnTo>
                    <a:pt x="1342" y="714"/>
                  </a:lnTo>
                  <a:lnTo>
                    <a:pt x="1346" y="714"/>
                  </a:lnTo>
                  <a:lnTo>
                    <a:pt x="1386" y="714"/>
                  </a:lnTo>
                  <a:lnTo>
                    <a:pt x="1386" y="714"/>
                  </a:lnTo>
                  <a:lnTo>
                    <a:pt x="1392" y="714"/>
                  </a:lnTo>
                  <a:lnTo>
                    <a:pt x="1396" y="712"/>
                  </a:lnTo>
                  <a:lnTo>
                    <a:pt x="1398" y="708"/>
                  </a:lnTo>
                  <a:lnTo>
                    <a:pt x="1400" y="702"/>
                  </a:lnTo>
                  <a:lnTo>
                    <a:pt x="1400" y="702"/>
                  </a:lnTo>
                  <a:close/>
                  <a:moveTo>
                    <a:pt x="1312" y="710"/>
                  </a:moveTo>
                  <a:lnTo>
                    <a:pt x="1312" y="686"/>
                  </a:lnTo>
                  <a:lnTo>
                    <a:pt x="1312" y="686"/>
                  </a:lnTo>
                  <a:lnTo>
                    <a:pt x="1312" y="682"/>
                  </a:lnTo>
                  <a:lnTo>
                    <a:pt x="1308" y="678"/>
                  </a:lnTo>
                  <a:lnTo>
                    <a:pt x="1304" y="674"/>
                  </a:lnTo>
                  <a:lnTo>
                    <a:pt x="1300" y="674"/>
                  </a:lnTo>
                  <a:lnTo>
                    <a:pt x="1284" y="674"/>
                  </a:lnTo>
                  <a:lnTo>
                    <a:pt x="1284" y="674"/>
                  </a:lnTo>
                  <a:lnTo>
                    <a:pt x="1280" y="674"/>
                  </a:lnTo>
                  <a:lnTo>
                    <a:pt x="1276" y="678"/>
                  </a:lnTo>
                  <a:lnTo>
                    <a:pt x="1272" y="682"/>
                  </a:lnTo>
                  <a:lnTo>
                    <a:pt x="1272" y="686"/>
                  </a:lnTo>
                  <a:lnTo>
                    <a:pt x="1272" y="710"/>
                  </a:lnTo>
                  <a:lnTo>
                    <a:pt x="1272" y="710"/>
                  </a:lnTo>
                  <a:lnTo>
                    <a:pt x="1272" y="716"/>
                  </a:lnTo>
                  <a:lnTo>
                    <a:pt x="1276" y="720"/>
                  </a:lnTo>
                  <a:lnTo>
                    <a:pt x="1280" y="722"/>
                  </a:lnTo>
                  <a:lnTo>
                    <a:pt x="1284" y="724"/>
                  </a:lnTo>
                  <a:lnTo>
                    <a:pt x="1300" y="724"/>
                  </a:lnTo>
                  <a:lnTo>
                    <a:pt x="1300" y="724"/>
                  </a:lnTo>
                  <a:lnTo>
                    <a:pt x="1304" y="722"/>
                  </a:lnTo>
                  <a:lnTo>
                    <a:pt x="1308" y="720"/>
                  </a:lnTo>
                  <a:lnTo>
                    <a:pt x="1312" y="716"/>
                  </a:lnTo>
                  <a:lnTo>
                    <a:pt x="1312" y="710"/>
                  </a:lnTo>
                  <a:lnTo>
                    <a:pt x="1312" y="710"/>
                  </a:lnTo>
                  <a:close/>
                  <a:moveTo>
                    <a:pt x="984" y="672"/>
                  </a:moveTo>
                  <a:lnTo>
                    <a:pt x="1060" y="680"/>
                  </a:lnTo>
                  <a:lnTo>
                    <a:pt x="1060" y="680"/>
                  </a:lnTo>
                  <a:lnTo>
                    <a:pt x="1058" y="658"/>
                  </a:lnTo>
                  <a:lnTo>
                    <a:pt x="1056" y="606"/>
                  </a:lnTo>
                  <a:lnTo>
                    <a:pt x="1052" y="452"/>
                  </a:lnTo>
                  <a:lnTo>
                    <a:pt x="1048" y="230"/>
                  </a:lnTo>
                  <a:lnTo>
                    <a:pt x="970" y="238"/>
                  </a:lnTo>
                  <a:lnTo>
                    <a:pt x="970" y="238"/>
                  </a:lnTo>
                  <a:lnTo>
                    <a:pt x="970" y="258"/>
                  </a:lnTo>
                  <a:lnTo>
                    <a:pt x="970" y="306"/>
                  </a:lnTo>
                  <a:lnTo>
                    <a:pt x="974" y="456"/>
                  </a:lnTo>
                  <a:lnTo>
                    <a:pt x="984" y="672"/>
                  </a:lnTo>
                  <a:lnTo>
                    <a:pt x="984" y="672"/>
                  </a:lnTo>
                  <a:close/>
                  <a:moveTo>
                    <a:pt x="970" y="822"/>
                  </a:moveTo>
                  <a:lnTo>
                    <a:pt x="978" y="820"/>
                  </a:lnTo>
                  <a:lnTo>
                    <a:pt x="978" y="820"/>
                  </a:lnTo>
                  <a:lnTo>
                    <a:pt x="974" y="790"/>
                  </a:lnTo>
                  <a:lnTo>
                    <a:pt x="972" y="720"/>
                  </a:lnTo>
                  <a:lnTo>
                    <a:pt x="966" y="508"/>
                  </a:lnTo>
                  <a:lnTo>
                    <a:pt x="960" y="206"/>
                  </a:lnTo>
                  <a:lnTo>
                    <a:pt x="948" y="206"/>
                  </a:lnTo>
                  <a:lnTo>
                    <a:pt x="948" y="206"/>
                  </a:lnTo>
                  <a:lnTo>
                    <a:pt x="948" y="232"/>
                  </a:lnTo>
                  <a:lnTo>
                    <a:pt x="950" y="300"/>
                  </a:lnTo>
                  <a:lnTo>
                    <a:pt x="958" y="514"/>
                  </a:lnTo>
                  <a:lnTo>
                    <a:pt x="970" y="822"/>
                  </a:lnTo>
                  <a:lnTo>
                    <a:pt x="970" y="822"/>
                  </a:lnTo>
                  <a:close/>
                  <a:moveTo>
                    <a:pt x="920" y="456"/>
                  </a:moveTo>
                  <a:lnTo>
                    <a:pt x="918" y="196"/>
                  </a:lnTo>
                  <a:lnTo>
                    <a:pt x="722" y="220"/>
                  </a:lnTo>
                  <a:lnTo>
                    <a:pt x="722" y="454"/>
                  </a:lnTo>
                  <a:lnTo>
                    <a:pt x="920" y="456"/>
                  </a:lnTo>
                  <a:close/>
                  <a:moveTo>
                    <a:pt x="930" y="786"/>
                  </a:moveTo>
                  <a:lnTo>
                    <a:pt x="930" y="786"/>
                  </a:lnTo>
                  <a:lnTo>
                    <a:pt x="928" y="768"/>
                  </a:lnTo>
                  <a:lnTo>
                    <a:pt x="926" y="752"/>
                  </a:lnTo>
                  <a:lnTo>
                    <a:pt x="922" y="738"/>
                  </a:lnTo>
                  <a:lnTo>
                    <a:pt x="916" y="724"/>
                  </a:lnTo>
                  <a:lnTo>
                    <a:pt x="908" y="714"/>
                  </a:lnTo>
                  <a:lnTo>
                    <a:pt x="900" y="706"/>
                  </a:lnTo>
                  <a:lnTo>
                    <a:pt x="892" y="702"/>
                  </a:lnTo>
                  <a:lnTo>
                    <a:pt x="882" y="700"/>
                  </a:lnTo>
                  <a:lnTo>
                    <a:pt x="882" y="700"/>
                  </a:lnTo>
                  <a:lnTo>
                    <a:pt x="872" y="702"/>
                  </a:lnTo>
                  <a:lnTo>
                    <a:pt x="864" y="706"/>
                  </a:lnTo>
                  <a:lnTo>
                    <a:pt x="856" y="714"/>
                  </a:lnTo>
                  <a:lnTo>
                    <a:pt x="848" y="724"/>
                  </a:lnTo>
                  <a:lnTo>
                    <a:pt x="842" y="738"/>
                  </a:lnTo>
                  <a:lnTo>
                    <a:pt x="838" y="752"/>
                  </a:lnTo>
                  <a:lnTo>
                    <a:pt x="836" y="768"/>
                  </a:lnTo>
                  <a:lnTo>
                    <a:pt x="834" y="786"/>
                  </a:lnTo>
                  <a:lnTo>
                    <a:pt x="834" y="786"/>
                  </a:lnTo>
                  <a:lnTo>
                    <a:pt x="836" y="802"/>
                  </a:lnTo>
                  <a:lnTo>
                    <a:pt x="838" y="818"/>
                  </a:lnTo>
                  <a:lnTo>
                    <a:pt x="842" y="834"/>
                  </a:lnTo>
                  <a:lnTo>
                    <a:pt x="848" y="846"/>
                  </a:lnTo>
                  <a:lnTo>
                    <a:pt x="856" y="856"/>
                  </a:lnTo>
                  <a:lnTo>
                    <a:pt x="864" y="864"/>
                  </a:lnTo>
                  <a:lnTo>
                    <a:pt x="872" y="870"/>
                  </a:lnTo>
                  <a:lnTo>
                    <a:pt x="882" y="870"/>
                  </a:lnTo>
                  <a:lnTo>
                    <a:pt x="882" y="870"/>
                  </a:lnTo>
                  <a:lnTo>
                    <a:pt x="892" y="870"/>
                  </a:lnTo>
                  <a:lnTo>
                    <a:pt x="900" y="864"/>
                  </a:lnTo>
                  <a:lnTo>
                    <a:pt x="908" y="856"/>
                  </a:lnTo>
                  <a:lnTo>
                    <a:pt x="916" y="846"/>
                  </a:lnTo>
                  <a:lnTo>
                    <a:pt x="922" y="834"/>
                  </a:lnTo>
                  <a:lnTo>
                    <a:pt x="926" y="818"/>
                  </a:lnTo>
                  <a:lnTo>
                    <a:pt x="928" y="802"/>
                  </a:lnTo>
                  <a:lnTo>
                    <a:pt x="930" y="786"/>
                  </a:lnTo>
                  <a:lnTo>
                    <a:pt x="930" y="786"/>
                  </a:lnTo>
                  <a:close/>
                  <a:moveTo>
                    <a:pt x="708" y="454"/>
                  </a:moveTo>
                  <a:lnTo>
                    <a:pt x="704" y="220"/>
                  </a:lnTo>
                  <a:lnTo>
                    <a:pt x="544" y="240"/>
                  </a:lnTo>
                  <a:lnTo>
                    <a:pt x="546" y="452"/>
                  </a:lnTo>
                  <a:lnTo>
                    <a:pt x="708" y="454"/>
                  </a:lnTo>
                  <a:close/>
                  <a:moveTo>
                    <a:pt x="544" y="728"/>
                  </a:moveTo>
                  <a:lnTo>
                    <a:pt x="532" y="474"/>
                  </a:lnTo>
                  <a:lnTo>
                    <a:pt x="532" y="474"/>
                  </a:lnTo>
                  <a:lnTo>
                    <a:pt x="530" y="360"/>
                  </a:lnTo>
                  <a:lnTo>
                    <a:pt x="528" y="244"/>
                  </a:lnTo>
                  <a:lnTo>
                    <a:pt x="524" y="244"/>
                  </a:lnTo>
                  <a:lnTo>
                    <a:pt x="528" y="454"/>
                  </a:lnTo>
                  <a:lnTo>
                    <a:pt x="540" y="728"/>
                  </a:lnTo>
                  <a:lnTo>
                    <a:pt x="544" y="728"/>
                  </a:lnTo>
                  <a:close/>
                  <a:moveTo>
                    <a:pt x="520" y="610"/>
                  </a:moveTo>
                  <a:lnTo>
                    <a:pt x="520" y="284"/>
                  </a:lnTo>
                  <a:lnTo>
                    <a:pt x="472" y="284"/>
                  </a:lnTo>
                  <a:lnTo>
                    <a:pt x="472" y="610"/>
                  </a:lnTo>
                  <a:lnTo>
                    <a:pt x="520" y="610"/>
                  </a:lnTo>
                  <a:close/>
                  <a:moveTo>
                    <a:pt x="452" y="612"/>
                  </a:moveTo>
                  <a:lnTo>
                    <a:pt x="452" y="288"/>
                  </a:lnTo>
                  <a:lnTo>
                    <a:pt x="414" y="288"/>
                  </a:lnTo>
                  <a:lnTo>
                    <a:pt x="414" y="612"/>
                  </a:lnTo>
                  <a:lnTo>
                    <a:pt x="452" y="612"/>
                  </a:lnTo>
                  <a:close/>
                  <a:moveTo>
                    <a:pt x="246" y="680"/>
                  </a:moveTo>
                  <a:lnTo>
                    <a:pt x="246" y="680"/>
                  </a:lnTo>
                  <a:lnTo>
                    <a:pt x="244" y="658"/>
                  </a:lnTo>
                  <a:lnTo>
                    <a:pt x="238" y="638"/>
                  </a:lnTo>
                  <a:lnTo>
                    <a:pt x="234" y="632"/>
                  </a:lnTo>
                  <a:lnTo>
                    <a:pt x="230" y="626"/>
                  </a:lnTo>
                  <a:lnTo>
                    <a:pt x="226" y="622"/>
                  </a:lnTo>
                  <a:lnTo>
                    <a:pt x="220" y="622"/>
                  </a:lnTo>
                  <a:lnTo>
                    <a:pt x="220" y="622"/>
                  </a:lnTo>
                  <a:lnTo>
                    <a:pt x="216" y="622"/>
                  </a:lnTo>
                  <a:lnTo>
                    <a:pt x="210" y="626"/>
                  </a:lnTo>
                  <a:lnTo>
                    <a:pt x="206" y="632"/>
                  </a:lnTo>
                  <a:lnTo>
                    <a:pt x="202" y="638"/>
                  </a:lnTo>
                  <a:lnTo>
                    <a:pt x="198" y="658"/>
                  </a:lnTo>
                  <a:lnTo>
                    <a:pt x="196" y="680"/>
                  </a:lnTo>
                  <a:lnTo>
                    <a:pt x="196" y="680"/>
                  </a:lnTo>
                  <a:lnTo>
                    <a:pt x="198" y="704"/>
                  </a:lnTo>
                  <a:lnTo>
                    <a:pt x="202" y="722"/>
                  </a:lnTo>
                  <a:lnTo>
                    <a:pt x="206" y="730"/>
                  </a:lnTo>
                  <a:lnTo>
                    <a:pt x="210" y="736"/>
                  </a:lnTo>
                  <a:lnTo>
                    <a:pt x="216" y="738"/>
                  </a:lnTo>
                  <a:lnTo>
                    <a:pt x="220" y="740"/>
                  </a:lnTo>
                  <a:lnTo>
                    <a:pt x="220" y="740"/>
                  </a:lnTo>
                  <a:lnTo>
                    <a:pt x="226" y="738"/>
                  </a:lnTo>
                  <a:lnTo>
                    <a:pt x="230" y="736"/>
                  </a:lnTo>
                  <a:lnTo>
                    <a:pt x="234" y="730"/>
                  </a:lnTo>
                  <a:lnTo>
                    <a:pt x="238" y="722"/>
                  </a:lnTo>
                  <a:lnTo>
                    <a:pt x="244" y="704"/>
                  </a:lnTo>
                  <a:lnTo>
                    <a:pt x="246" y="680"/>
                  </a:lnTo>
                  <a:lnTo>
                    <a:pt x="246" y="680"/>
                  </a:lnTo>
                  <a:close/>
                  <a:moveTo>
                    <a:pt x="208" y="452"/>
                  </a:moveTo>
                  <a:lnTo>
                    <a:pt x="206" y="280"/>
                  </a:lnTo>
                  <a:lnTo>
                    <a:pt x="154" y="284"/>
                  </a:lnTo>
                  <a:lnTo>
                    <a:pt x="156" y="450"/>
                  </a:lnTo>
                  <a:lnTo>
                    <a:pt x="208" y="452"/>
                  </a:lnTo>
                  <a:close/>
                  <a:moveTo>
                    <a:pt x="136" y="580"/>
                  </a:moveTo>
                  <a:lnTo>
                    <a:pt x="136" y="314"/>
                  </a:lnTo>
                  <a:lnTo>
                    <a:pt x="104" y="314"/>
                  </a:lnTo>
                  <a:lnTo>
                    <a:pt x="104" y="580"/>
                  </a:lnTo>
                  <a:lnTo>
                    <a:pt x="136" y="580"/>
                  </a:lnTo>
                  <a:close/>
                  <a:moveTo>
                    <a:pt x="88" y="578"/>
                  </a:moveTo>
                  <a:lnTo>
                    <a:pt x="88" y="320"/>
                  </a:lnTo>
                  <a:lnTo>
                    <a:pt x="64" y="320"/>
                  </a:lnTo>
                  <a:lnTo>
                    <a:pt x="64" y="578"/>
                  </a:lnTo>
                  <a:lnTo>
                    <a:pt x="88" y="578"/>
                  </a:lnTo>
                  <a:close/>
                  <a:moveTo>
                    <a:pt x="48" y="446"/>
                  </a:moveTo>
                  <a:lnTo>
                    <a:pt x="48" y="298"/>
                  </a:lnTo>
                  <a:lnTo>
                    <a:pt x="16" y="298"/>
                  </a:lnTo>
                  <a:lnTo>
                    <a:pt x="16" y="446"/>
                  </a:lnTo>
                  <a:lnTo>
                    <a:pt x="48" y="4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17" name="Freeform 52"/>
            <p:cNvSpPr>
              <a:spLocks noEditPoints="1"/>
            </p:cNvSpPr>
            <p:nvPr/>
          </p:nvSpPr>
          <p:spPr bwMode="auto">
            <a:xfrm flipH="1">
              <a:off x="2611090" y="5850235"/>
              <a:ext cx="866601" cy="638894"/>
            </a:xfrm>
            <a:custGeom>
              <a:avLst/>
              <a:gdLst>
                <a:gd name="T0" fmla="*/ 344 w 408"/>
                <a:gd name="T1" fmla="*/ 232 h 312"/>
                <a:gd name="T2" fmla="*/ 348 w 408"/>
                <a:gd name="T3" fmla="*/ 162 h 312"/>
                <a:gd name="T4" fmla="*/ 332 w 408"/>
                <a:gd name="T5" fmla="*/ 140 h 312"/>
                <a:gd name="T6" fmla="*/ 334 w 408"/>
                <a:gd name="T7" fmla="*/ 240 h 312"/>
                <a:gd name="T8" fmla="*/ 338 w 408"/>
                <a:gd name="T9" fmla="*/ 140 h 312"/>
                <a:gd name="T10" fmla="*/ 322 w 408"/>
                <a:gd name="T11" fmla="*/ 204 h 312"/>
                <a:gd name="T12" fmla="*/ 332 w 408"/>
                <a:gd name="T13" fmla="*/ 152 h 312"/>
                <a:gd name="T14" fmla="*/ 308 w 408"/>
                <a:gd name="T15" fmla="*/ 136 h 312"/>
                <a:gd name="T16" fmla="*/ 314 w 408"/>
                <a:gd name="T17" fmla="*/ 248 h 312"/>
                <a:gd name="T18" fmla="*/ 314 w 408"/>
                <a:gd name="T19" fmla="*/ 136 h 312"/>
                <a:gd name="T20" fmla="*/ 304 w 408"/>
                <a:gd name="T21" fmla="*/ 4 h 312"/>
                <a:gd name="T22" fmla="*/ 316 w 408"/>
                <a:gd name="T23" fmla="*/ 52 h 312"/>
                <a:gd name="T24" fmla="*/ 302 w 408"/>
                <a:gd name="T25" fmla="*/ 230 h 312"/>
                <a:gd name="T26" fmla="*/ 308 w 408"/>
                <a:gd name="T27" fmla="*/ 216 h 312"/>
                <a:gd name="T28" fmla="*/ 298 w 408"/>
                <a:gd name="T29" fmla="*/ 134 h 312"/>
                <a:gd name="T30" fmla="*/ 280 w 408"/>
                <a:gd name="T31" fmla="*/ 226 h 312"/>
                <a:gd name="T32" fmla="*/ 296 w 408"/>
                <a:gd name="T33" fmla="*/ 138 h 312"/>
                <a:gd name="T34" fmla="*/ 246 w 408"/>
                <a:gd name="T35" fmla="*/ 126 h 312"/>
                <a:gd name="T36" fmla="*/ 234 w 408"/>
                <a:gd name="T37" fmla="*/ 160 h 312"/>
                <a:gd name="T38" fmla="*/ 246 w 408"/>
                <a:gd name="T39" fmla="*/ 270 h 312"/>
                <a:gd name="T40" fmla="*/ 254 w 408"/>
                <a:gd name="T41" fmla="*/ 230 h 312"/>
                <a:gd name="T42" fmla="*/ 274 w 408"/>
                <a:gd name="T43" fmla="*/ 130 h 312"/>
                <a:gd name="T44" fmla="*/ 126 w 408"/>
                <a:gd name="T45" fmla="*/ 258 h 312"/>
                <a:gd name="T46" fmla="*/ 118 w 408"/>
                <a:gd name="T47" fmla="*/ 248 h 312"/>
                <a:gd name="T48" fmla="*/ 108 w 408"/>
                <a:gd name="T49" fmla="*/ 254 h 312"/>
                <a:gd name="T50" fmla="*/ 18 w 408"/>
                <a:gd name="T51" fmla="*/ 262 h 312"/>
                <a:gd name="T52" fmla="*/ 28 w 408"/>
                <a:gd name="T53" fmla="*/ 254 h 312"/>
                <a:gd name="T54" fmla="*/ 12 w 408"/>
                <a:gd name="T55" fmla="*/ 250 h 312"/>
                <a:gd name="T56" fmla="*/ 12 w 408"/>
                <a:gd name="T57" fmla="*/ 260 h 312"/>
                <a:gd name="T58" fmla="*/ 16 w 408"/>
                <a:gd name="T59" fmla="*/ 234 h 312"/>
                <a:gd name="T60" fmla="*/ 8 w 408"/>
                <a:gd name="T61" fmla="*/ 240 h 312"/>
                <a:gd name="T62" fmla="*/ 4 w 408"/>
                <a:gd name="T63" fmla="*/ 284 h 312"/>
                <a:gd name="T64" fmla="*/ 2 w 408"/>
                <a:gd name="T65" fmla="*/ 250 h 312"/>
                <a:gd name="T66" fmla="*/ 18 w 408"/>
                <a:gd name="T67" fmla="*/ 120 h 312"/>
                <a:gd name="T68" fmla="*/ 18 w 408"/>
                <a:gd name="T69" fmla="*/ 108 h 312"/>
                <a:gd name="T70" fmla="*/ 30 w 408"/>
                <a:gd name="T71" fmla="*/ 88 h 312"/>
                <a:gd name="T72" fmla="*/ 178 w 408"/>
                <a:gd name="T73" fmla="*/ 76 h 312"/>
                <a:gd name="T74" fmla="*/ 316 w 408"/>
                <a:gd name="T75" fmla="*/ 108 h 312"/>
                <a:gd name="T76" fmla="*/ 292 w 408"/>
                <a:gd name="T77" fmla="*/ 2 h 312"/>
                <a:gd name="T78" fmla="*/ 324 w 408"/>
                <a:gd name="T79" fmla="*/ 108 h 312"/>
                <a:gd name="T80" fmla="*/ 396 w 408"/>
                <a:gd name="T81" fmla="*/ 134 h 312"/>
                <a:gd name="T82" fmla="*/ 406 w 408"/>
                <a:gd name="T83" fmla="*/ 170 h 312"/>
                <a:gd name="T84" fmla="*/ 400 w 408"/>
                <a:gd name="T85" fmla="*/ 232 h 312"/>
                <a:gd name="T86" fmla="*/ 358 w 408"/>
                <a:gd name="T87" fmla="*/ 248 h 312"/>
                <a:gd name="T88" fmla="*/ 274 w 408"/>
                <a:gd name="T89" fmla="*/ 284 h 312"/>
                <a:gd name="T90" fmla="*/ 198 w 408"/>
                <a:gd name="T91" fmla="*/ 302 h 312"/>
                <a:gd name="T92" fmla="*/ 24 w 408"/>
                <a:gd name="T93" fmla="*/ 308 h 312"/>
                <a:gd name="T94" fmla="*/ 4 w 408"/>
                <a:gd name="T95" fmla="*/ 284 h 312"/>
                <a:gd name="T96" fmla="*/ 386 w 408"/>
                <a:gd name="T97" fmla="*/ 156 h 312"/>
                <a:gd name="T98" fmla="*/ 362 w 408"/>
                <a:gd name="T99" fmla="*/ 200 h 312"/>
                <a:gd name="T100" fmla="*/ 170 w 408"/>
                <a:gd name="T101" fmla="*/ 118 h 312"/>
                <a:gd name="T102" fmla="*/ 144 w 408"/>
                <a:gd name="T103" fmla="*/ 242 h 312"/>
                <a:gd name="T104" fmla="*/ 164 w 408"/>
                <a:gd name="T105" fmla="*/ 104 h 312"/>
                <a:gd name="T106" fmla="*/ 156 w 408"/>
                <a:gd name="T107" fmla="*/ 92 h 312"/>
                <a:gd name="T108" fmla="*/ 36 w 408"/>
                <a:gd name="T109" fmla="*/ 102 h 312"/>
                <a:gd name="T110" fmla="*/ 14 w 408"/>
                <a:gd name="T111" fmla="*/ 200 h 312"/>
                <a:gd name="T112" fmla="*/ 26 w 408"/>
                <a:gd name="T113" fmla="*/ 180 h 312"/>
                <a:gd name="T114" fmla="*/ 146 w 408"/>
                <a:gd name="T115" fmla="*/ 18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08" h="312">
                  <a:moveTo>
                    <a:pt x="340" y="142"/>
                  </a:moveTo>
                  <a:lnTo>
                    <a:pt x="340" y="142"/>
                  </a:lnTo>
                  <a:lnTo>
                    <a:pt x="344" y="186"/>
                  </a:lnTo>
                  <a:lnTo>
                    <a:pt x="344" y="220"/>
                  </a:lnTo>
                  <a:lnTo>
                    <a:pt x="344" y="232"/>
                  </a:lnTo>
                  <a:lnTo>
                    <a:pt x="342" y="238"/>
                  </a:lnTo>
                  <a:lnTo>
                    <a:pt x="346" y="236"/>
                  </a:lnTo>
                  <a:lnTo>
                    <a:pt x="346" y="236"/>
                  </a:lnTo>
                  <a:lnTo>
                    <a:pt x="348" y="194"/>
                  </a:lnTo>
                  <a:lnTo>
                    <a:pt x="348" y="162"/>
                  </a:lnTo>
                  <a:lnTo>
                    <a:pt x="348" y="150"/>
                  </a:lnTo>
                  <a:lnTo>
                    <a:pt x="346" y="142"/>
                  </a:lnTo>
                  <a:lnTo>
                    <a:pt x="340" y="142"/>
                  </a:lnTo>
                  <a:close/>
                  <a:moveTo>
                    <a:pt x="338" y="140"/>
                  </a:moveTo>
                  <a:lnTo>
                    <a:pt x="332" y="140"/>
                  </a:lnTo>
                  <a:lnTo>
                    <a:pt x="332" y="140"/>
                  </a:lnTo>
                  <a:lnTo>
                    <a:pt x="336" y="190"/>
                  </a:lnTo>
                  <a:lnTo>
                    <a:pt x="336" y="224"/>
                  </a:lnTo>
                  <a:lnTo>
                    <a:pt x="336" y="236"/>
                  </a:lnTo>
                  <a:lnTo>
                    <a:pt x="334" y="240"/>
                  </a:lnTo>
                  <a:lnTo>
                    <a:pt x="340" y="240"/>
                  </a:lnTo>
                  <a:lnTo>
                    <a:pt x="340" y="240"/>
                  </a:lnTo>
                  <a:lnTo>
                    <a:pt x="342" y="210"/>
                  </a:lnTo>
                  <a:lnTo>
                    <a:pt x="342" y="178"/>
                  </a:lnTo>
                  <a:lnTo>
                    <a:pt x="338" y="140"/>
                  </a:lnTo>
                  <a:lnTo>
                    <a:pt x="338" y="140"/>
                  </a:lnTo>
                  <a:close/>
                  <a:moveTo>
                    <a:pt x="318" y="138"/>
                  </a:moveTo>
                  <a:lnTo>
                    <a:pt x="318" y="138"/>
                  </a:lnTo>
                  <a:lnTo>
                    <a:pt x="320" y="176"/>
                  </a:lnTo>
                  <a:lnTo>
                    <a:pt x="322" y="204"/>
                  </a:lnTo>
                  <a:lnTo>
                    <a:pt x="320" y="218"/>
                  </a:lnTo>
                  <a:lnTo>
                    <a:pt x="334" y="214"/>
                  </a:lnTo>
                  <a:lnTo>
                    <a:pt x="334" y="214"/>
                  </a:lnTo>
                  <a:lnTo>
                    <a:pt x="334" y="178"/>
                  </a:lnTo>
                  <a:lnTo>
                    <a:pt x="332" y="152"/>
                  </a:lnTo>
                  <a:lnTo>
                    <a:pt x="332" y="144"/>
                  </a:lnTo>
                  <a:lnTo>
                    <a:pt x="330" y="140"/>
                  </a:lnTo>
                  <a:lnTo>
                    <a:pt x="318" y="138"/>
                  </a:lnTo>
                  <a:close/>
                  <a:moveTo>
                    <a:pt x="308" y="136"/>
                  </a:moveTo>
                  <a:lnTo>
                    <a:pt x="308" y="136"/>
                  </a:lnTo>
                  <a:lnTo>
                    <a:pt x="310" y="190"/>
                  </a:lnTo>
                  <a:lnTo>
                    <a:pt x="310" y="228"/>
                  </a:lnTo>
                  <a:lnTo>
                    <a:pt x="310" y="242"/>
                  </a:lnTo>
                  <a:lnTo>
                    <a:pt x="308" y="250"/>
                  </a:lnTo>
                  <a:lnTo>
                    <a:pt x="314" y="248"/>
                  </a:lnTo>
                  <a:lnTo>
                    <a:pt x="314" y="248"/>
                  </a:lnTo>
                  <a:lnTo>
                    <a:pt x="316" y="194"/>
                  </a:lnTo>
                  <a:lnTo>
                    <a:pt x="316" y="156"/>
                  </a:lnTo>
                  <a:lnTo>
                    <a:pt x="316" y="142"/>
                  </a:lnTo>
                  <a:lnTo>
                    <a:pt x="314" y="136"/>
                  </a:lnTo>
                  <a:lnTo>
                    <a:pt x="308" y="136"/>
                  </a:lnTo>
                  <a:close/>
                  <a:moveTo>
                    <a:pt x="304" y="40"/>
                  </a:moveTo>
                  <a:lnTo>
                    <a:pt x="324" y="38"/>
                  </a:lnTo>
                  <a:lnTo>
                    <a:pt x="346" y="4"/>
                  </a:lnTo>
                  <a:lnTo>
                    <a:pt x="304" y="4"/>
                  </a:lnTo>
                  <a:lnTo>
                    <a:pt x="304" y="40"/>
                  </a:lnTo>
                  <a:close/>
                  <a:moveTo>
                    <a:pt x="324" y="40"/>
                  </a:moveTo>
                  <a:lnTo>
                    <a:pt x="304" y="42"/>
                  </a:lnTo>
                  <a:lnTo>
                    <a:pt x="304" y="52"/>
                  </a:lnTo>
                  <a:lnTo>
                    <a:pt x="316" y="52"/>
                  </a:lnTo>
                  <a:lnTo>
                    <a:pt x="324" y="40"/>
                  </a:lnTo>
                  <a:close/>
                  <a:moveTo>
                    <a:pt x="298" y="134"/>
                  </a:moveTo>
                  <a:lnTo>
                    <a:pt x="298" y="134"/>
                  </a:lnTo>
                  <a:lnTo>
                    <a:pt x="302" y="194"/>
                  </a:lnTo>
                  <a:lnTo>
                    <a:pt x="302" y="230"/>
                  </a:lnTo>
                  <a:lnTo>
                    <a:pt x="300" y="248"/>
                  </a:lnTo>
                  <a:lnTo>
                    <a:pt x="298" y="252"/>
                  </a:lnTo>
                  <a:lnTo>
                    <a:pt x="306" y="250"/>
                  </a:lnTo>
                  <a:lnTo>
                    <a:pt x="306" y="250"/>
                  </a:lnTo>
                  <a:lnTo>
                    <a:pt x="308" y="216"/>
                  </a:lnTo>
                  <a:lnTo>
                    <a:pt x="308" y="188"/>
                  </a:lnTo>
                  <a:lnTo>
                    <a:pt x="308" y="188"/>
                  </a:lnTo>
                  <a:lnTo>
                    <a:pt x="308" y="160"/>
                  </a:lnTo>
                  <a:lnTo>
                    <a:pt x="306" y="134"/>
                  </a:lnTo>
                  <a:lnTo>
                    <a:pt x="298" y="134"/>
                  </a:lnTo>
                  <a:close/>
                  <a:moveTo>
                    <a:pt x="276" y="130"/>
                  </a:moveTo>
                  <a:lnTo>
                    <a:pt x="276" y="130"/>
                  </a:lnTo>
                  <a:lnTo>
                    <a:pt x="278" y="176"/>
                  </a:lnTo>
                  <a:lnTo>
                    <a:pt x="280" y="208"/>
                  </a:lnTo>
                  <a:lnTo>
                    <a:pt x="280" y="226"/>
                  </a:lnTo>
                  <a:lnTo>
                    <a:pt x="298" y="222"/>
                  </a:lnTo>
                  <a:lnTo>
                    <a:pt x="298" y="222"/>
                  </a:lnTo>
                  <a:lnTo>
                    <a:pt x="298" y="178"/>
                  </a:lnTo>
                  <a:lnTo>
                    <a:pt x="296" y="148"/>
                  </a:lnTo>
                  <a:lnTo>
                    <a:pt x="296" y="138"/>
                  </a:lnTo>
                  <a:lnTo>
                    <a:pt x="294" y="132"/>
                  </a:lnTo>
                  <a:lnTo>
                    <a:pt x="276" y="130"/>
                  </a:lnTo>
                  <a:close/>
                  <a:moveTo>
                    <a:pt x="250" y="126"/>
                  </a:moveTo>
                  <a:lnTo>
                    <a:pt x="246" y="126"/>
                  </a:lnTo>
                  <a:lnTo>
                    <a:pt x="246" y="126"/>
                  </a:lnTo>
                  <a:lnTo>
                    <a:pt x="246" y="126"/>
                  </a:lnTo>
                  <a:lnTo>
                    <a:pt x="228" y="122"/>
                  </a:lnTo>
                  <a:lnTo>
                    <a:pt x="228" y="122"/>
                  </a:lnTo>
                  <a:lnTo>
                    <a:pt x="232" y="138"/>
                  </a:lnTo>
                  <a:lnTo>
                    <a:pt x="234" y="160"/>
                  </a:lnTo>
                  <a:lnTo>
                    <a:pt x="234" y="210"/>
                  </a:lnTo>
                  <a:lnTo>
                    <a:pt x="232" y="254"/>
                  </a:lnTo>
                  <a:lnTo>
                    <a:pt x="232" y="274"/>
                  </a:lnTo>
                  <a:lnTo>
                    <a:pt x="246" y="270"/>
                  </a:lnTo>
                  <a:lnTo>
                    <a:pt x="246" y="270"/>
                  </a:lnTo>
                  <a:lnTo>
                    <a:pt x="250" y="246"/>
                  </a:lnTo>
                  <a:lnTo>
                    <a:pt x="250" y="216"/>
                  </a:lnTo>
                  <a:lnTo>
                    <a:pt x="254" y="216"/>
                  </a:lnTo>
                  <a:lnTo>
                    <a:pt x="254" y="216"/>
                  </a:lnTo>
                  <a:lnTo>
                    <a:pt x="254" y="230"/>
                  </a:lnTo>
                  <a:lnTo>
                    <a:pt x="278" y="226"/>
                  </a:lnTo>
                  <a:lnTo>
                    <a:pt x="278" y="226"/>
                  </a:lnTo>
                  <a:lnTo>
                    <a:pt x="278" y="206"/>
                  </a:lnTo>
                  <a:lnTo>
                    <a:pt x="276" y="172"/>
                  </a:lnTo>
                  <a:lnTo>
                    <a:pt x="274" y="130"/>
                  </a:lnTo>
                  <a:lnTo>
                    <a:pt x="250" y="126"/>
                  </a:lnTo>
                  <a:close/>
                  <a:moveTo>
                    <a:pt x="118" y="262"/>
                  </a:moveTo>
                  <a:lnTo>
                    <a:pt x="118" y="262"/>
                  </a:lnTo>
                  <a:lnTo>
                    <a:pt x="124" y="260"/>
                  </a:lnTo>
                  <a:lnTo>
                    <a:pt x="126" y="258"/>
                  </a:lnTo>
                  <a:lnTo>
                    <a:pt x="126" y="254"/>
                  </a:lnTo>
                  <a:lnTo>
                    <a:pt x="126" y="254"/>
                  </a:lnTo>
                  <a:lnTo>
                    <a:pt x="126" y="252"/>
                  </a:lnTo>
                  <a:lnTo>
                    <a:pt x="124" y="250"/>
                  </a:lnTo>
                  <a:lnTo>
                    <a:pt x="118" y="248"/>
                  </a:lnTo>
                  <a:lnTo>
                    <a:pt x="118" y="248"/>
                  </a:lnTo>
                  <a:lnTo>
                    <a:pt x="112" y="250"/>
                  </a:lnTo>
                  <a:lnTo>
                    <a:pt x="110" y="252"/>
                  </a:lnTo>
                  <a:lnTo>
                    <a:pt x="108" y="254"/>
                  </a:lnTo>
                  <a:lnTo>
                    <a:pt x="108" y="254"/>
                  </a:lnTo>
                  <a:lnTo>
                    <a:pt x="110" y="258"/>
                  </a:lnTo>
                  <a:lnTo>
                    <a:pt x="112" y="260"/>
                  </a:lnTo>
                  <a:lnTo>
                    <a:pt x="118" y="262"/>
                  </a:lnTo>
                  <a:lnTo>
                    <a:pt x="118" y="262"/>
                  </a:lnTo>
                  <a:close/>
                  <a:moveTo>
                    <a:pt x="18" y="262"/>
                  </a:moveTo>
                  <a:lnTo>
                    <a:pt x="18" y="262"/>
                  </a:lnTo>
                  <a:lnTo>
                    <a:pt x="26" y="260"/>
                  </a:lnTo>
                  <a:lnTo>
                    <a:pt x="28" y="258"/>
                  </a:lnTo>
                  <a:lnTo>
                    <a:pt x="28" y="254"/>
                  </a:lnTo>
                  <a:lnTo>
                    <a:pt x="28" y="254"/>
                  </a:lnTo>
                  <a:lnTo>
                    <a:pt x="28" y="252"/>
                  </a:lnTo>
                  <a:lnTo>
                    <a:pt x="26" y="250"/>
                  </a:lnTo>
                  <a:lnTo>
                    <a:pt x="18" y="248"/>
                  </a:lnTo>
                  <a:lnTo>
                    <a:pt x="18" y="248"/>
                  </a:lnTo>
                  <a:lnTo>
                    <a:pt x="12" y="250"/>
                  </a:lnTo>
                  <a:lnTo>
                    <a:pt x="10" y="252"/>
                  </a:lnTo>
                  <a:lnTo>
                    <a:pt x="10" y="254"/>
                  </a:lnTo>
                  <a:lnTo>
                    <a:pt x="10" y="254"/>
                  </a:lnTo>
                  <a:lnTo>
                    <a:pt x="10" y="258"/>
                  </a:lnTo>
                  <a:lnTo>
                    <a:pt x="12" y="260"/>
                  </a:lnTo>
                  <a:lnTo>
                    <a:pt x="18" y="262"/>
                  </a:lnTo>
                  <a:lnTo>
                    <a:pt x="18" y="262"/>
                  </a:lnTo>
                  <a:close/>
                  <a:moveTo>
                    <a:pt x="22" y="212"/>
                  </a:moveTo>
                  <a:lnTo>
                    <a:pt x="22" y="212"/>
                  </a:lnTo>
                  <a:lnTo>
                    <a:pt x="16" y="234"/>
                  </a:lnTo>
                  <a:lnTo>
                    <a:pt x="14" y="234"/>
                  </a:lnTo>
                  <a:lnTo>
                    <a:pt x="14" y="230"/>
                  </a:lnTo>
                  <a:lnTo>
                    <a:pt x="18" y="210"/>
                  </a:lnTo>
                  <a:lnTo>
                    <a:pt x="14" y="204"/>
                  </a:lnTo>
                  <a:lnTo>
                    <a:pt x="8" y="240"/>
                  </a:lnTo>
                  <a:lnTo>
                    <a:pt x="8" y="242"/>
                  </a:lnTo>
                  <a:lnTo>
                    <a:pt x="52" y="242"/>
                  </a:lnTo>
                  <a:lnTo>
                    <a:pt x="22" y="212"/>
                  </a:lnTo>
                  <a:close/>
                  <a:moveTo>
                    <a:pt x="4" y="284"/>
                  </a:moveTo>
                  <a:lnTo>
                    <a:pt x="4" y="284"/>
                  </a:lnTo>
                  <a:lnTo>
                    <a:pt x="4" y="284"/>
                  </a:lnTo>
                  <a:lnTo>
                    <a:pt x="2" y="282"/>
                  </a:lnTo>
                  <a:lnTo>
                    <a:pt x="0" y="278"/>
                  </a:lnTo>
                  <a:lnTo>
                    <a:pt x="0" y="268"/>
                  </a:lnTo>
                  <a:lnTo>
                    <a:pt x="2" y="250"/>
                  </a:lnTo>
                  <a:lnTo>
                    <a:pt x="4" y="220"/>
                  </a:lnTo>
                  <a:lnTo>
                    <a:pt x="12" y="178"/>
                  </a:lnTo>
                  <a:lnTo>
                    <a:pt x="22" y="122"/>
                  </a:lnTo>
                  <a:lnTo>
                    <a:pt x="22" y="122"/>
                  </a:lnTo>
                  <a:lnTo>
                    <a:pt x="18" y="120"/>
                  </a:lnTo>
                  <a:lnTo>
                    <a:pt x="16" y="118"/>
                  </a:lnTo>
                  <a:lnTo>
                    <a:pt x="14" y="114"/>
                  </a:lnTo>
                  <a:lnTo>
                    <a:pt x="14" y="114"/>
                  </a:lnTo>
                  <a:lnTo>
                    <a:pt x="16" y="110"/>
                  </a:lnTo>
                  <a:lnTo>
                    <a:pt x="18" y="108"/>
                  </a:lnTo>
                  <a:lnTo>
                    <a:pt x="22" y="106"/>
                  </a:lnTo>
                  <a:lnTo>
                    <a:pt x="22" y="106"/>
                  </a:lnTo>
                  <a:lnTo>
                    <a:pt x="24" y="100"/>
                  </a:lnTo>
                  <a:lnTo>
                    <a:pt x="26" y="94"/>
                  </a:lnTo>
                  <a:lnTo>
                    <a:pt x="30" y="88"/>
                  </a:lnTo>
                  <a:lnTo>
                    <a:pt x="36" y="82"/>
                  </a:lnTo>
                  <a:lnTo>
                    <a:pt x="44" y="76"/>
                  </a:lnTo>
                  <a:lnTo>
                    <a:pt x="54" y="74"/>
                  </a:lnTo>
                  <a:lnTo>
                    <a:pt x="68" y="74"/>
                  </a:lnTo>
                  <a:lnTo>
                    <a:pt x="178" y="76"/>
                  </a:lnTo>
                  <a:lnTo>
                    <a:pt x="178" y="76"/>
                  </a:lnTo>
                  <a:lnTo>
                    <a:pt x="200" y="78"/>
                  </a:lnTo>
                  <a:lnTo>
                    <a:pt x="216" y="82"/>
                  </a:lnTo>
                  <a:lnTo>
                    <a:pt x="228" y="86"/>
                  </a:lnTo>
                  <a:lnTo>
                    <a:pt x="316" y="108"/>
                  </a:lnTo>
                  <a:lnTo>
                    <a:pt x="306" y="58"/>
                  </a:lnTo>
                  <a:lnTo>
                    <a:pt x="300" y="58"/>
                  </a:lnTo>
                  <a:lnTo>
                    <a:pt x="300" y="4"/>
                  </a:lnTo>
                  <a:lnTo>
                    <a:pt x="294" y="4"/>
                  </a:lnTo>
                  <a:lnTo>
                    <a:pt x="292" y="2"/>
                  </a:lnTo>
                  <a:lnTo>
                    <a:pt x="356" y="0"/>
                  </a:lnTo>
                  <a:lnTo>
                    <a:pt x="352" y="4"/>
                  </a:lnTo>
                  <a:lnTo>
                    <a:pt x="348" y="4"/>
                  </a:lnTo>
                  <a:lnTo>
                    <a:pt x="314" y="58"/>
                  </a:lnTo>
                  <a:lnTo>
                    <a:pt x="324" y="108"/>
                  </a:lnTo>
                  <a:lnTo>
                    <a:pt x="378" y="122"/>
                  </a:lnTo>
                  <a:lnTo>
                    <a:pt x="378" y="122"/>
                  </a:lnTo>
                  <a:lnTo>
                    <a:pt x="382" y="124"/>
                  </a:lnTo>
                  <a:lnTo>
                    <a:pt x="390" y="130"/>
                  </a:lnTo>
                  <a:lnTo>
                    <a:pt x="396" y="134"/>
                  </a:lnTo>
                  <a:lnTo>
                    <a:pt x="400" y="140"/>
                  </a:lnTo>
                  <a:lnTo>
                    <a:pt x="404" y="150"/>
                  </a:lnTo>
                  <a:lnTo>
                    <a:pt x="406" y="160"/>
                  </a:lnTo>
                  <a:lnTo>
                    <a:pt x="406" y="160"/>
                  </a:lnTo>
                  <a:lnTo>
                    <a:pt x="406" y="170"/>
                  </a:lnTo>
                  <a:lnTo>
                    <a:pt x="408" y="194"/>
                  </a:lnTo>
                  <a:lnTo>
                    <a:pt x="408" y="208"/>
                  </a:lnTo>
                  <a:lnTo>
                    <a:pt x="406" y="220"/>
                  </a:lnTo>
                  <a:lnTo>
                    <a:pt x="402" y="228"/>
                  </a:lnTo>
                  <a:lnTo>
                    <a:pt x="400" y="232"/>
                  </a:lnTo>
                  <a:lnTo>
                    <a:pt x="396" y="234"/>
                  </a:lnTo>
                  <a:lnTo>
                    <a:pt x="384" y="240"/>
                  </a:lnTo>
                  <a:lnTo>
                    <a:pt x="384" y="240"/>
                  </a:lnTo>
                  <a:lnTo>
                    <a:pt x="370" y="244"/>
                  </a:lnTo>
                  <a:lnTo>
                    <a:pt x="358" y="248"/>
                  </a:lnTo>
                  <a:lnTo>
                    <a:pt x="348" y="248"/>
                  </a:lnTo>
                  <a:lnTo>
                    <a:pt x="288" y="272"/>
                  </a:lnTo>
                  <a:lnTo>
                    <a:pt x="288" y="272"/>
                  </a:lnTo>
                  <a:lnTo>
                    <a:pt x="284" y="276"/>
                  </a:lnTo>
                  <a:lnTo>
                    <a:pt x="274" y="284"/>
                  </a:lnTo>
                  <a:lnTo>
                    <a:pt x="260" y="290"/>
                  </a:lnTo>
                  <a:lnTo>
                    <a:pt x="252" y="292"/>
                  </a:lnTo>
                  <a:lnTo>
                    <a:pt x="244" y="290"/>
                  </a:lnTo>
                  <a:lnTo>
                    <a:pt x="244" y="290"/>
                  </a:lnTo>
                  <a:lnTo>
                    <a:pt x="198" y="302"/>
                  </a:lnTo>
                  <a:lnTo>
                    <a:pt x="154" y="310"/>
                  </a:lnTo>
                  <a:lnTo>
                    <a:pt x="134" y="312"/>
                  </a:lnTo>
                  <a:lnTo>
                    <a:pt x="114" y="312"/>
                  </a:lnTo>
                  <a:lnTo>
                    <a:pt x="24" y="308"/>
                  </a:lnTo>
                  <a:lnTo>
                    <a:pt x="24" y="308"/>
                  </a:lnTo>
                  <a:lnTo>
                    <a:pt x="22" y="308"/>
                  </a:lnTo>
                  <a:lnTo>
                    <a:pt x="16" y="306"/>
                  </a:lnTo>
                  <a:lnTo>
                    <a:pt x="10" y="298"/>
                  </a:lnTo>
                  <a:lnTo>
                    <a:pt x="6" y="292"/>
                  </a:lnTo>
                  <a:lnTo>
                    <a:pt x="4" y="284"/>
                  </a:lnTo>
                  <a:lnTo>
                    <a:pt x="4" y="284"/>
                  </a:lnTo>
                  <a:close/>
                  <a:moveTo>
                    <a:pt x="386" y="206"/>
                  </a:moveTo>
                  <a:lnTo>
                    <a:pt x="386" y="206"/>
                  </a:lnTo>
                  <a:lnTo>
                    <a:pt x="386" y="178"/>
                  </a:lnTo>
                  <a:lnTo>
                    <a:pt x="386" y="156"/>
                  </a:lnTo>
                  <a:lnTo>
                    <a:pt x="384" y="146"/>
                  </a:lnTo>
                  <a:lnTo>
                    <a:pt x="358" y="144"/>
                  </a:lnTo>
                  <a:lnTo>
                    <a:pt x="358" y="144"/>
                  </a:lnTo>
                  <a:lnTo>
                    <a:pt x="360" y="176"/>
                  </a:lnTo>
                  <a:lnTo>
                    <a:pt x="362" y="200"/>
                  </a:lnTo>
                  <a:lnTo>
                    <a:pt x="362" y="210"/>
                  </a:lnTo>
                  <a:lnTo>
                    <a:pt x="386" y="206"/>
                  </a:lnTo>
                  <a:close/>
                  <a:moveTo>
                    <a:pt x="220" y="192"/>
                  </a:moveTo>
                  <a:lnTo>
                    <a:pt x="218" y="122"/>
                  </a:lnTo>
                  <a:lnTo>
                    <a:pt x="170" y="118"/>
                  </a:lnTo>
                  <a:lnTo>
                    <a:pt x="170" y="118"/>
                  </a:lnTo>
                  <a:lnTo>
                    <a:pt x="166" y="128"/>
                  </a:lnTo>
                  <a:lnTo>
                    <a:pt x="162" y="144"/>
                  </a:lnTo>
                  <a:lnTo>
                    <a:pt x="154" y="186"/>
                  </a:lnTo>
                  <a:lnTo>
                    <a:pt x="144" y="242"/>
                  </a:lnTo>
                  <a:lnTo>
                    <a:pt x="206" y="238"/>
                  </a:lnTo>
                  <a:lnTo>
                    <a:pt x="220" y="192"/>
                  </a:lnTo>
                  <a:close/>
                  <a:moveTo>
                    <a:pt x="164" y="104"/>
                  </a:moveTo>
                  <a:lnTo>
                    <a:pt x="164" y="104"/>
                  </a:lnTo>
                  <a:lnTo>
                    <a:pt x="164" y="104"/>
                  </a:lnTo>
                  <a:lnTo>
                    <a:pt x="166" y="100"/>
                  </a:lnTo>
                  <a:lnTo>
                    <a:pt x="166" y="98"/>
                  </a:lnTo>
                  <a:lnTo>
                    <a:pt x="164" y="96"/>
                  </a:lnTo>
                  <a:lnTo>
                    <a:pt x="162" y="94"/>
                  </a:lnTo>
                  <a:lnTo>
                    <a:pt x="156" y="92"/>
                  </a:lnTo>
                  <a:lnTo>
                    <a:pt x="50" y="94"/>
                  </a:lnTo>
                  <a:lnTo>
                    <a:pt x="50" y="94"/>
                  </a:lnTo>
                  <a:lnTo>
                    <a:pt x="42" y="96"/>
                  </a:lnTo>
                  <a:lnTo>
                    <a:pt x="38" y="100"/>
                  </a:lnTo>
                  <a:lnTo>
                    <a:pt x="36" y="102"/>
                  </a:lnTo>
                  <a:lnTo>
                    <a:pt x="36" y="104"/>
                  </a:lnTo>
                  <a:lnTo>
                    <a:pt x="36" y="104"/>
                  </a:lnTo>
                  <a:lnTo>
                    <a:pt x="26" y="146"/>
                  </a:lnTo>
                  <a:lnTo>
                    <a:pt x="18" y="178"/>
                  </a:lnTo>
                  <a:lnTo>
                    <a:pt x="14" y="200"/>
                  </a:lnTo>
                  <a:lnTo>
                    <a:pt x="20" y="200"/>
                  </a:lnTo>
                  <a:lnTo>
                    <a:pt x="20" y="200"/>
                  </a:lnTo>
                  <a:lnTo>
                    <a:pt x="24" y="182"/>
                  </a:lnTo>
                  <a:lnTo>
                    <a:pt x="26" y="178"/>
                  </a:lnTo>
                  <a:lnTo>
                    <a:pt x="26" y="180"/>
                  </a:lnTo>
                  <a:lnTo>
                    <a:pt x="24" y="202"/>
                  </a:lnTo>
                  <a:lnTo>
                    <a:pt x="62" y="242"/>
                  </a:lnTo>
                  <a:lnTo>
                    <a:pt x="132" y="244"/>
                  </a:lnTo>
                  <a:lnTo>
                    <a:pt x="132" y="244"/>
                  </a:lnTo>
                  <a:lnTo>
                    <a:pt x="146" y="180"/>
                  </a:lnTo>
                  <a:lnTo>
                    <a:pt x="156" y="132"/>
                  </a:lnTo>
                  <a:lnTo>
                    <a:pt x="164" y="104"/>
                  </a:lnTo>
                  <a:lnTo>
                    <a:pt x="164"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18" name="Freeform 56"/>
            <p:cNvSpPr>
              <a:spLocks noEditPoints="1"/>
            </p:cNvSpPr>
            <p:nvPr/>
          </p:nvSpPr>
          <p:spPr bwMode="auto">
            <a:xfrm>
              <a:off x="9091810" y="5921052"/>
              <a:ext cx="1044575" cy="492125"/>
            </a:xfrm>
            <a:custGeom>
              <a:avLst/>
              <a:gdLst>
                <a:gd name="T0" fmla="*/ 500 w 658"/>
                <a:gd name="T1" fmla="*/ 52 h 310"/>
                <a:gd name="T2" fmla="*/ 514 w 658"/>
                <a:gd name="T3" fmla="*/ 42 h 310"/>
                <a:gd name="T4" fmla="*/ 452 w 658"/>
                <a:gd name="T5" fmla="*/ 226 h 310"/>
                <a:gd name="T6" fmla="*/ 456 w 658"/>
                <a:gd name="T7" fmla="*/ 250 h 310"/>
                <a:gd name="T8" fmla="*/ 438 w 658"/>
                <a:gd name="T9" fmla="*/ 242 h 310"/>
                <a:gd name="T10" fmla="*/ 396 w 658"/>
                <a:gd name="T11" fmla="*/ 236 h 310"/>
                <a:gd name="T12" fmla="*/ 350 w 658"/>
                <a:gd name="T13" fmla="*/ 244 h 310"/>
                <a:gd name="T14" fmla="*/ 274 w 658"/>
                <a:gd name="T15" fmla="*/ 306 h 310"/>
                <a:gd name="T16" fmla="*/ 46 w 658"/>
                <a:gd name="T17" fmla="*/ 276 h 310"/>
                <a:gd name="T18" fmla="*/ 132 w 658"/>
                <a:gd name="T19" fmla="*/ 158 h 310"/>
                <a:gd name="T20" fmla="*/ 128 w 658"/>
                <a:gd name="T21" fmla="*/ 146 h 310"/>
                <a:gd name="T22" fmla="*/ 8 w 658"/>
                <a:gd name="T23" fmla="*/ 140 h 310"/>
                <a:gd name="T24" fmla="*/ 16 w 658"/>
                <a:gd name="T25" fmla="*/ 124 h 310"/>
                <a:gd name="T26" fmla="*/ 314 w 658"/>
                <a:gd name="T27" fmla="*/ 134 h 310"/>
                <a:gd name="T28" fmla="*/ 490 w 658"/>
                <a:gd name="T29" fmla="*/ 32 h 310"/>
                <a:gd name="T30" fmla="*/ 598 w 658"/>
                <a:gd name="T31" fmla="*/ 12 h 310"/>
                <a:gd name="T32" fmla="*/ 588 w 658"/>
                <a:gd name="T33" fmla="*/ 78 h 310"/>
                <a:gd name="T34" fmla="*/ 558 w 658"/>
                <a:gd name="T35" fmla="*/ 112 h 310"/>
                <a:gd name="T36" fmla="*/ 566 w 658"/>
                <a:gd name="T37" fmla="*/ 134 h 310"/>
                <a:gd name="T38" fmla="*/ 552 w 658"/>
                <a:gd name="T39" fmla="*/ 116 h 310"/>
                <a:gd name="T40" fmla="*/ 542 w 658"/>
                <a:gd name="T41" fmla="*/ 160 h 310"/>
                <a:gd name="T42" fmla="*/ 596 w 658"/>
                <a:gd name="T43" fmla="*/ 178 h 310"/>
                <a:gd name="T44" fmla="*/ 650 w 658"/>
                <a:gd name="T45" fmla="*/ 220 h 310"/>
                <a:gd name="T46" fmla="*/ 576 w 658"/>
                <a:gd name="T47" fmla="*/ 228 h 310"/>
                <a:gd name="T48" fmla="*/ 514 w 658"/>
                <a:gd name="T49" fmla="*/ 222 h 310"/>
                <a:gd name="T50" fmla="*/ 466 w 658"/>
                <a:gd name="T51" fmla="*/ 222 h 310"/>
                <a:gd name="T52" fmla="*/ 578 w 658"/>
                <a:gd name="T53" fmla="*/ 214 h 310"/>
                <a:gd name="T54" fmla="*/ 562 w 658"/>
                <a:gd name="T55" fmla="*/ 8 h 310"/>
                <a:gd name="T56" fmla="*/ 550 w 658"/>
                <a:gd name="T57" fmla="*/ 14 h 310"/>
                <a:gd name="T58" fmla="*/ 538 w 658"/>
                <a:gd name="T59" fmla="*/ 24 h 310"/>
                <a:gd name="T60" fmla="*/ 492 w 658"/>
                <a:gd name="T61" fmla="*/ 198 h 310"/>
                <a:gd name="T62" fmla="*/ 492 w 658"/>
                <a:gd name="T63" fmla="*/ 50 h 310"/>
                <a:gd name="T64" fmla="*/ 486 w 658"/>
                <a:gd name="T65" fmla="*/ 48 h 310"/>
                <a:gd name="T66" fmla="*/ 480 w 658"/>
                <a:gd name="T67" fmla="*/ 58 h 310"/>
                <a:gd name="T68" fmla="*/ 478 w 658"/>
                <a:gd name="T69" fmla="*/ 58 h 310"/>
                <a:gd name="T70" fmla="*/ 472 w 658"/>
                <a:gd name="T71" fmla="*/ 58 h 310"/>
                <a:gd name="T72" fmla="*/ 466 w 658"/>
                <a:gd name="T73" fmla="*/ 64 h 310"/>
                <a:gd name="T74" fmla="*/ 464 w 658"/>
                <a:gd name="T75" fmla="*/ 68 h 310"/>
                <a:gd name="T76" fmla="*/ 456 w 658"/>
                <a:gd name="T77" fmla="*/ 68 h 310"/>
                <a:gd name="T78" fmla="*/ 446 w 658"/>
                <a:gd name="T79" fmla="*/ 196 h 310"/>
                <a:gd name="T80" fmla="*/ 450 w 658"/>
                <a:gd name="T81" fmla="*/ 76 h 310"/>
                <a:gd name="T82" fmla="*/ 424 w 658"/>
                <a:gd name="T83" fmla="*/ 214 h 310"/>
                <a:gd name="T84" fmla="*/ 444 w 658"/>
                <a:gd name="T85" fmla="*/ 226 h 310"/>
                <a:gd name="T86" fmla="*/ 444 w 658"/>
                <a:gd name="T87" fmla="*/ 82 h 310"/>
                <a:gd name="T88" fmla="*/ 438 w 658"/>
                <a:gd name="T89" fmla="*/ 80 h 310"/>
                <a:gd name="T90" fmla="*/ 434 w 658"/>
                <a:gd name="T91" fmla="*/ 90 h 310"/>
                <a:gd name="T92" fmla="*/ 430 w 658"/>
                <a:gd name="T93" fmla="*/ 90 h 310"/>
                <a:gd name="T94" fmla="*/ 424 w 658"/>
                <a:gd name="T95" fmla="*/ 90 h 310"/>
                <a:gd name="T96" fmla="*/ 420 w 658"/>
                <a:gd name="T97" fmla="*/ 96 h 310"/>
                <a:gd name="T98" fmla="*/ 418 w 658"/>
                <a:gd name="T99" fmla="*/ 100 h 310"/>
                <a:gd name="T100" fmla="*/ 410 w 658"/>
                <a:gd name="T101" fmla="*/ 100 h 310"/>
                <a:gd name="T102" fmla="*/ 406 w 658"/>
                <a:gd name="T103" fmla="*/ 106 h 310"/>
                <a:gd name="T104" fmla="*/ 406 w 658"/>
                <a:gd name="T105" fmla="*/ 110 h 310"/>
                <a:gd name="T106" fmla="*/ 398 w 658"/>
                <a:gd name="T107" fmla="*/ 112 h 310"/>
                <a:gd name="T108" fmla="*/ 390 w 658"/>
                <a:gd name="T109" fmla="*/ 116 h 310"/>
                <a:gd name="T110" fmla="*/ 390 w 658"/>
                <a:gd name="T111" fmla="*/ 120 h 310"/>
                <a:gd name="T112" fmla="*/ 376 w 658"/>
                <a:gd name="T113" fmla="*/ 126 h 310"/>
                <a:gd name="T114" fmla="*/ 268 w 658"/>
                <a:gd name="T115" fmla="*/ 182 h 310"/>
                <a:gd name="T116" fmla="*/ 216 w 658"/>
                <a:gd name="T117" fmla="*/ 170 h 310"/>
                <a:gd name="T118" fmla="*/ 274 w 658"/>
                <a:gd name="T119" fmla="*/ 164 h 310"/>
                <a:gd name="T120" fmla="*/ 202 w 658"/>
                <a:gd name="T121" fmla="*/ 16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8" h="310">
                  <a:moveTo>
                    <a:pt x="522" y="16"/>
                  </a:moveTo>
                  <a:lnTo>
                    <a:pt x="522" y="16"/>
                  </a:lnTo>
                  <a:lnTo>
                    <a:pt x="524" y="16"/>
                  </a:lnTo>
                  <a:lnTo>
                    <a:pt x="522" y="16"/>
                  </a:lnTo>
                  <a:lnTo>
                    <a:pt x="510" y="22"/>
                  </a:lnTo>
                  <a:lnTo>
                    <a:pt x="510" y="22"/>
                  </a:lnTo>
                  <a:lnTo>
                    <a:pt x="504" y="28"/>
                  </a:lnTo>
                  <a:lnTo>
                    <a:pt x="502" y="36"/>
                  </a:lnTo>
                  <a:lnTo>
                    <a:pt x="502" y="36"/>
                  </a:lnTo>
                  <a:lnTo>
                    <a:pt x="500" y="44"/>
                  </a:lnTo>
                  <a:lnTo>
                    <a:pt x="500" y="52"/>
                  </a:lnTo>
                  <a:lnTo>
                    <a:pt x="502" y="58"/>
                  </a:lnTo>
                  <a:lnTo>
                    <a:pt x="502" y="58"/>
                  </a:lnTo>
                  <a:lnTo>
                    <a:pt x="502" y="62"/>
                  </a:lnTo>
                  <a:lnTo>
                    <a:pt x="504" y="62"/>
                  </a:lnTo>
                  <a:lnTo>
                    <a:pt x="504" y="62"/>
                  </a:lnTo>
                  <a:lnTo>
                    <a:pt x="514" y="56"/>
                  </a:lnTo>
                  <a:lnTo>
                    <a:pt x="514" y="56"/>
                  </a:lnTo>
                  <a:lnTo>
                    <a:pt x="516" y="54"/>
                  </a:lnTo>
                  <a:lnTo>
                    <a:pt x="516" y="52"/>
                  </a:lnTo>
                  <a:lnTo>
                    <a:pt x="516" y="52"/>
                  </a:lnTo>
                  <a:lnTo>
                    <a:pt x="514" y="42"/>
                  </a:lnTo>
                  <a:lnTo>
                    <a:pt x="516" y="32"/>
                  </a:lnTo>
                  <a:lnTo>
                    <a:pt x="520" y="24"/>
                  </a:lnTo>
                  <a:lnTo>
                    <a:pt x="522" y="18"/>
                  </a:lnTo>
                  <a:lnTo>
                    <a:pt x="522" y="18"/>
                  </a:lnTo>
                  <a:lnTo>
                    <a:pt x="522" y="16"/>
                  </a:lnTo>
                  <a:lnTo>
                    <a:pt x="522" y="16"/>
                  </a:lnTo>
                  <a:close/>
                  <a:moveTo>
                    <a:pt x="460" y="218"/>
                  </a:moveTo>
                  <a:lnTo>
                    <a:pt x="460" y="218"/>
                  </a:lnTo>
                  <a:lnTo>
                    <a:pt x="456" y="222"/>
                  </a:lnTo>
                  <a:lnTo>
                    <a:pt x="454" y="224"/>
                  </a:lnTo>
                  <a:lnTo>
                    <a:pt x="452" y="226"/>
                  </a:lnTo>
                  <a:lnTo>
                    <a:pt x="452" y="226"/>
                  </a:lnTo>
                  <a:lnTo>
                    <a:pt x="450" y="228"/>
                  </a:lnTo>
                  <a:lnTo>
                    <a:pt x="452" y="234"/>
                  </a:lnTo>
                  <a:lnTo>
                    <a:pt x="452" y="234"/>
                  </a:lnTo>
                  <a:lnTo>
                    <a:pt x="454" y="234"/>
                  </a:lnTo>
                  <a:lnTo>
                    <a:pt x="460" y="236"/>
                  </a:lnTo>
                  <a:lnTo>
                    <a:pt x="460" y="236"/>
                  </a:lnTo>
                  <a:lnTo>
                    <a:pt x="460" y="242"/>
                  </a:lnTo>
                  <a:lnTo>
                    <a:pt x="460" y="246"/>
                  </a:lnTo>
                  <a:lnTo>
                    <a:pt x="456" y="250"/>
                  </a:lnTo>
                  <a:lnTo>
                    <a:pt x="456" y="250"/>
                  </a:lnTo>
                  <a:lnTo>
                    <a:pt x="452" y="256"/>
                  </a:lnTo>
                  <a:lnTo>
                    <a:pt x="448" y="258"/>
                  </a:lnTo>
                  <a:lnTo>
                    <a:pt x="446" y="258"/>
                  </a:lnTo>
                  <a:lnTo>
                    <a:pt x="440" y="256"/>
                  </a:lnTo>
                  <a:lnTo>
                    <a:pt x="440" y="256"/>
                  </a:lnTo>
                  <a:lnTo>
                    <a:pt x="440" y="252"/>
                  </a:lnTo>
                  <a:lnTo>
                    <a:pt x="440" y="248"/>
                  </a:lnTo>
                  <a:lnTo>
                    <a:pt x="442" y="244"/>
                  </a:lnTo>
                  <a:lnTo>
                    <a:pt x="442" y="244"/>
                  </a:lnTo>
                  <a:lnTo>
                    <a:pt x="442" y="242"/>
                  </a:lnTo>
                  <a:lnTo>
                    <a:pt x="438" y="242"/>
                  </a:lnTo>
                  <a:lnTo>
                    <a:pt x="438" y="242"/>
                  </a:lnTo>
                  <a:lnTo>
                    <a:pt x="432" y="246"/>
                  </a:lnTo>
                  <a:lnTo>
                    <a:pt x="428" y="246"/>
                  </a:lnTo>
                  <a:lnTo>
                    <a:pt x="426" y="244"/>
                  </a:lnTo>
                  <a:lnTo>
                    <a:pt x="424" y="242"/>
                  </a:lnTo>
                  <a:lnTo>
                    <a:pt x="424" y="242"/>
                  </a:lnTo>
                  <a:lnTo>
                    <a:pt x="420" y="242"/>
                  </a:lnTo>
                  <a:lnTo>
                    <a:pt x="410" y="244"/>
                  </a:lnTo>
                  <a:lnTo>
                    <a:pt x="404" y="242"/>
                  </a:lnTo>
                  <a:lnTo>
                    <a:pt x="400" y="240"/>
                  </a:lnTo>
                  <a:lnTo>
                    <a:pt x="396" y="236"/>
                  </a:lnTo>
                  <a:lnTo>
                    <a:pt x="394" y="230"/>
                  </a:lnTo>
                  <a:lnTo>
                    <a:pt x="382" y="240"/>
                  </a:lnTo>
                  <a:lnTo>
                    <a:pt x="382" y="240"/>
                  </a:lnTo>
                  <a:lnTo>
                    <a:pt x="378" y="238"/>
                  </a:lnTo>
                  <a:lnTo>
                    <a:pt x="374" y="236"/>
                  </a:lnTo>
                  <a:lnTo>
                    <a:pt x="374" y="236"/>
                  </a:lnTo>
                  <a:lnTo>
                    <a:pt x="368" y="238"/>
                  </a:lnTo>
                  <a:lnTo>
                    <a:pt x="362" y="238"/>
                  </a:lnTo>
                  <a:lnTo>
                    <a:pt x="360" y="238"/>
                  </a:lnTo>
                  <a:lnTo>
                    <a:pt x="360" y="238"/>
                  </a:lnTo>
                  <a:lnTo>
                    <a:pt x="350" y="244"/>
                  </a:lnTo>
                  <a:lnTo>
                    <a:pt x="326" y="260"/>
                  </a:lnTo>
                  <a:lnTo>
                    <a:pt x="296" y="276"/>
                  </a:lnTo>
                  <a:lnTo>
                    <a:pt x="282" y="282"/>
                  </a:lnTo>
                  <a:lnTo>
                    <a:pt x="268" y="286"/>
                  </a:lnTo>
                  <a:lnTo>
                    <a:pt x="268" y="286"/>
                  </a:lnTo>
                  <a:lnTo>
                    <a:pt x="286" y="294"/>
                  </a:lnTo>
                  <a:lnTo>
                    <a:pt x="286" y="294"/>
                  </a:lnTo>
                  <a:lnTo>
                    <a:pt x="286" y="296"/>
                  </a:lnTo>
                  <a:lnTo>
                    <a:pt x="286" y="298"/>
                  </a:lnTo>
                  <a:lnTo>
                    <a:pt x="284" y="300"/>
                  </a:lnTo>
                  <a:lnTo>
                    <a:pt x="274" y="306"/>
                  </a:lnTo>
                  <a:lnTo>
                    <a:pt x="218" y="300"/>
                  </a:lnTo>
                  <a:lnTo>
                    <a:pt x="218" y="300"/>
                  </a:lnTo>
                  <a:lnTo>
                    <a:pt x="186" y="306"/>
                  </a:lnTo>
                  <a:lnTo>
                    <a:pt x="162" y="308"/>
                  </a:lnTo>
                  <a:lnTo>
                    <a:pt x="154" y="310"/>
                  </a:lnTo>
                  <a:lnTo>
                    <a:pt x="150" y="308"/>
                  </a:lnTo>
                  <a:lnTo>
                    <a:pt x="150" y="308"/>
                  </a:lnTo>
                  <a:lnTo>
                    <a:pt x="148" y="302"/>
                  </a:lnTo>
                  <a:lnTo>
                    <a:pt x="148" y="296"/>
                  </a:lnTo>
                  <a:lnTo>
                    <a:pt x="152" y="290"/>
                  </a:lnTo>
                  <a:lnTo>
                    <a:pt x="46" y="276"/>
                  </a:lnTo>
                  <a:lnTo>
                    <a:pt x="46" y="276"/>
                  </a:lnTo>
                  <a:lnTo>
                    <a:pt x="44" y="276"/>
                  </a:lnTo>
                  <a:lnTo>
                    <a:pt x="46" y="274"/>
                  </a:lnTo>
                  <a:lnTo>
                    <a:pt x="46" y="274"/>
                  </a:lnTo>
                  <a:lnTo>
                    <a:pt x="52" y="268"/>
                  </a:lnTo>
                  <a:lnTo>
                    <a:pt x="60" y="266"/>
                  </a:lnTo>
                  <a:lnTo>
                    <a:pt x="70" y="264"/>
                  </a:lnTo>
                  <a:lnTo>
                    <a:pt x="172" y="262"/>
                  </a:lnTo>
                  <a:lnTo>
                    <a:pt x="144" y="160"/>
                  </a:lnTo>
                  <a:lnTo>
                    <a:pt x="132" y="158"/>
                  </a:lnTo>
                  <a:lnTo>
                    <a:pt x="132" y="158"/>
                  </a:lnTo>
                  <a:lnTo>
                    <a:pt x="120" y="168"/>
                  </a:lnTo>
                  <a:lnTo>
                    <a:pt x="116" y="168"/>
                  </a:lnTo>
                  <a:lnTo>
                    <a:pt x="114" y="168"/>
                  </a:lnTo>
                  <a:lnTo>
                    <a:pt x="114" y="166"/>
                  </a:lnTo>
                  <a:lnTo>
                    <a:pt x="118" y="158"/>
                  </a:lnTo>
                  <a:lnTo>
                    <a:pt x="116" y="158"/>
                  </a:lnTo>
                  <a:lnTo>
                    <a:pt x="116" y="156"/>
                  </a:lnTo>
                  <a:lnTo>
                    <a:pt x="90" y="152"/>
                  </a:lnTo>
                  <a:lnTo>
                    <a:pt x="96" y="144"/>
                  </a:lnTo>
                  <a:lnTo>
                    <a:pt x="128" y="148"/>
                  </a:lnTo>
                  <a:lnTo>
                    <a:pt x="128" y="146"/>
                  </a:lnTo>
                  <a:lnTo>
                    <a:pt x="96" y="142"/>
                  </a:lnTo>
                  <a:lnTo>
                    <a:pt x="96" y="142"/>
                  </a:lnTo>
                  <a:lnTo>
                    <a:pt x="94" y="144"/>
                  </a:lnTo>
                  <a:lnTo>
                    <a:pt x="94" y="144"/>
                  </a:lnTo>
                  <a:lnTo>
                    <a:pt x="92" y="144"/>
                  </a:lnTo>
                  <a:lnTo>
                    <a:pt x="88" y="144"/>
                  </a:lnTo>
                  <a:lnTo>
                    <a:pt x="12" y="132"/>
                  </a:lnTo>
                  <a:lnTo>
                    <a:pt x="12" y="132"/>
                  </a:lnTo>
                  <a:lnTo>
                    <a:pt x="10" y="134"/>
                  </a:lnTo>
                  <a:lnTo>
                    <a:pt x="8" y="138"/>
                  </a:lnTo>
                  <a:lnTo>
                    <a:pt x="8" y="140"/>
                  </a:lnTo>
                  <a:lnTo>
                    <a:pt x="4" y="140"/>
                  </a:lnTo>
                  <a:lnTo>
                    <a:pt x="4" y="140"/>
                  </a:lnTo>
                  <a:lnTo>
                    <a:pt x="6" y="134"/>
                  </a:lnTo>
                  <a:lnTo>
                    <a:pt x="4" y="130"/>
                  </a:lnTo>
                  <a:lnTo>
                    <a:pt x="0" y="126"/>
                  </a:lnTo>
                  <a:lnTo>
                    <a:pt x="0" y="126"/>
                  </a:lnTo>
                  <a:lnTo>
                    <a:pt x="0" y="124"/>
                  </a:lnTo>
                  <a:lnTo>
                    <a:pt x="0" y="124"/>
                  </a:lnTo>
                  <a:lnTo>
                    <a:pt x="2" y="124"/>
                  </a:lnTo>
                  <a:lnTo>
                    <a:pt x="16" y="124"/>
                  </a:lnTo>
                  <a:lnTo>
                    <a:pt x="16" y="124"/>
                  </a:lnTo>
                  <a:lnTo>
                    <a:pt x="26" y="120"/>
                  </a:lnTo>
                  <a:lnTo>
                    <a:pt x="36" y="118"/>
                  </a:lnTo>
                  <a:lnTo>
                    <a:pt x="42" y="120"/>
                  </a:lnTo>
                  <a:lnTo>
                    <a:pt x="42" y="120"/>
                  </a:lnTo>
                  <a:lnTo>
                    <a:pt x="114" y="126"/>
                  </a:lnTo>
                  <a:lnTo>
                    <a:pt x="220" y="132"/>
                  </a:lnTo>
                  <a:lnTo>
                    <a:pt x="302" y="134"/>
                  </a:lnTo>
                  <a:lnTo>
                    <a:pt x="302" y="134"/>
                  </a:lnTo>
                  <a:lnTo>
                    <a:pt x="306" y="134"/>
                  </a:lnTo>
                  <a:lnTo>
                    <a:pt x="314" y="134"/>
                  </a:lnTo>
                  <a:lnTo>
                    <a:pt x="314" y="134"/>
                  </a:lnTo>
                  <a:lnTo>
                    <a:pt x="322" y="130"/>
                  </a:lnTo>
                  <a:lnTo>
                    <a:pt x="338" y="120"/>
                  </a:lnTo>
                  <a:lnTo>
                    <a:pt x="346" y="116"/>
                  </a:lnTo>
                  <a:lnTo>
                    <a:pt x="356" y="114"/>
                  </a:lnTo>
                  <a:lnTo>
                    <a:pt x="364" y="116"/>
                  </a:lnTo>
                  <a:lnTo>
                    <a:pt x="370" y="120"/>
                  </a:lnTo>
                  <a:lnTo>
                    <a:pt x="370" y="120"/>
                  </a:lnTo>
                  <a:lnTo>
                    <a:pt x="394" y="100"/>
                  </a:lnTo>
                  <a:lnTo>
                    <a:pt x="422" y="78"/>
                  </a:lnTo>
                  <a:lnTo>
                    <a:pt x="456" y="56"/>
                  </a:lnTo>
                  <a:lnTo>
                    <a:pt x="490" y="32"/>
                  </a:lnTo>
                  <a:lnTo>
                    <a:pt x="524" y="14"/>
                  </a:lnTo>
                  <a:lnTo>
                    <a:pt x="540" y="8"/>
                  </a:lnTo>
                  <a:lnTo>
                    <a:pt x="554" y="2"/>
                  </a:lnTo>
                  <a:lnTo>
                    <a:pt x="564" y="0"/>
                  </a:lnTo>
                  <a:lnTo>
                    <a:pt x="574" y="2"/>
                  </a:lnTo>
                  <a:lnTo>
                    <a:pt x="574" y="2"/>
                  </a:lnTo>
                  <a:lnTo>
                    <a:pt x="580" y="4"/>
                  </a:lnTo>
                  <a:lnTo>
                    <a:pt x="586" y="6"/>
                  </a:lnTo>
                  <a:lnTo>
                    <a:pt x="592" y="12"/>
                  </a:lnTo>
                  <a:lnTo>
                    <a:pt x="592" y="12"/>
                  </a:lnTo>
                  <a:lnTo>
                    <a:pt x="598" y="12"/>
                  </a:lnTo>
                  <a:lnTo>
                    <a:pt x="604" y="14"/>
                  </a:lnTo>
                  <a:lnTo>
                    <a:pt x="610" y="18"/>
                  </a:lnTo>
                  <a:lnTo>
                    <a:pt x="614" y="22"/>
                  </a:lnTo>
                  <a:lnTo>
                    <a:pt x="618" y="28"/>
                  </a:lnTo>
                  <a:lnTo>
                    <a:pt x="618" y="36"/>
                  </a:lnTo>
                  <a:lnTo>
                    <a:pt x="614" y="46"/>
                  </a:lnTo>
                  <a:lnTo>
                    <a:pt x="614" y="46"/>
                  </a:lnTo>
                  <a:lnTo>
                    <a:pt x="604" y="62"/>
                  </a:lnTo>
                  <a:lnTo>
                    <a:pt x="596" y="72"/>
                  </a:lnTo>
                  <a:lnTo>
                    <a:pt x="592" y="76"/>
                  </a:lnTo>
                  <a:lnTo>
                    <a:pt x="588" y="78"/>
                  </a:lnTo>
                  <a:lnTo>
                    <a:pt x="588" y="78"/>
                  </a:lnTo>
                  <a:lnTo>
                    <a:pt x="588" y="84"/>
                  </a:lnTo>
                  <a:lnTo>
                    <a:pt x="586" y="88"/>
                  </a:lnTo>
                  <a:lnTo>
                    <a:pt x="582" y="90"/>
                  </a:lnTo>
                  <a:lnTo>
                    <a:pt x="566" y="104"/>
                  </a:lnTo>
                  <a:lnTo>
                    <a:pt x="566" y="102"/>
                  </a:lnTo>
                  <a:lnTo>
                    <a:pt x="566" y="102"/>
                  </a:lnTo>
                  <a:lnTo>
                    <a:pt x="562" y="106"/>
                  </a:lnTo>
                  <a:lnTo>
                    <a:pt x="558" y="108"/>
                  </a:lnTo>
                  <a:lnTo>
                    <a:pt x="558" y="112"/>
                  </a:lnTo>
                  <a:lnTo>
                    <a:pt x="558" y="112"/>
                  </a:lnTo>
                  <a:lnTo>
                    <a:pt x="564" y="118"/>
                  </a:lnTo>
                  <a:lnTo>
                    <a:pt x="564" y="118"/>
                  </a:lnTo>
                  <a:lnTo>
                    <a:pt x="568" y="116"/>
                  </a:lnTo>
                  <a:lnTo>
                    <a:pt x="570" y="118"/>
                  </a:lnTo>
                  <a:lnTo>
                    <a:pt x="572" y="120"/>
                  </a:lnTo>
                  <a:lnTo>
                    <a:pt x="572" y="120"/>
                  </a:lnTo>
                  <a:lnTo>
                    <a:pt x="572" y="124"/>
                  </a:lnTo>
                  <a:lnTo>
                    <a:pt x="572" y="130"/>
                  </a:lnTo>
                  <a:lnTo>
                    <a:pt x="570" y="134"/>
                  </a:lnTo>
                  <a:lnTo>
                    <a:pt x="568" y="134"/>
                  </a:lnTo>
                  <a:lnTo>
                    <a:pt x="566" y="134"/>
                  </a:lnTo>
                  <a:lnTo>
                    <a:pt x="562" y="130"/>
                  </a:lnTo>
                  <a:lnTo>
                    <a:pt x="562" y="130"/>
                  </a:lnTo>
                  <a:lnTo>
                    <a:pt x="556" y="132"/>
                  </a:lnTo>
                  <a:lnTo>
                    <a:pt x="554" y="132"/>
                  </a:lnTo>
                  <a:lnTo>
                    <a:pt x="552" y="126"/>
                  </a:lnTo>
                  <a:lnTo>
                    <a:pt x="552" y="126"/>
                  </a:lnTo>
                  <a:lnTo>
                    <a:pt x="552" y="124"/>
                  </a:lnTo>
                  <a:lnTo>
                    <a:pt x="552" y="118"/>
                  </a:lnTo>
                  <a:lnTo>
                    <a:pt x="552" y="118"/>
                  </a:lnTo>
                  <a:lnTo>
                    <a:pt x="552" y="118"/>
                  </a:lnTo>
                  <a:lnTo>
                    <a:pt x="552" y="116"/>
                  </a:lnTo>
                  <a:lnTo>
                    <a:pt x="554" y="114"/>
                  </a:lnTo>
                  <a:lnTo>
                    <a:pt x="544" y="112"/>
                  </a:lnTo>
                  <a:lnTo>
                    <a:pt x="504" y="138"/>
                  </a:lnTo>
                  <a:lnTo>
                    <a:pt x="504" y="138"/>
                  </a:lnTo>
                  <a:lnTo>
                    <a:pt x="502" y="144"/>
                  </a:lnTo>
                  <a:lnTo>
                    <a:pt x="498" y="152"/>
                  </a:lnTo>
                  <a:lnTo>
                    <a:pt x="530" y="164"/>
                  </a:lnTo>
                  <a:lnTo>
                    <a:pt x="530" y="164"/>
                  </a:lnTo>
                  <a:lnTo>
                    <a:pt x="534" y="164"/>
                  </a:lnTo>
                  <a:lnTo>
                    <a:pt x="542" y="160"/>
                  </a:lnTo>
                  <a:lnTo>
                    <a:pt x="542" y="160"/>
                  </a:lnTo>
                  <a:lnTo>
                    <a:pt x="548" y="156"/>
                  </a:lnTo>
                  <a:lnTo>
                    <a:pt x="562" y="150"/>
                  </a:lnTo>
                  <a:lnTo>
                    <a:pt x="570" y="148"/>
                  </a:lnTo>
                  <a:lnTo>
                    <a:pt x="578" y="148"/>
                  </a:lnTo>
                  <a:lnTo>
                    <a:pt x="586" y="152"/>
                  </a:lnTo>
                  <a:lnTo>
                    <a:pt x="592" y="158"/>
                  </a:lnTo>
                  <a:lnTo>
                    <a:pt x="592" y="158"/>
                  </a:lnTo>
                  <a:lnTo>
                    <a:pt x="594" y="160"/>
                  </a:lnTo>
                  <a:lnTo>
                    <a:pt x="596" y="168"/>
                  </a:lnTo>
                  <a:lnTo>
                    <a:pt x="598" y="172"/>
                  </a:lnTo>
                  <a:lnTo>
                    <a:pt x="596" y="178"/>
                  </a:lnTo>
                  <a:lnTo>
                    <a:pt x="594" y="184"/>
                  </a:lnTo>
                  <a:lnTo>
                    <a:pt x="590" y="190"/>
                  </a:lnTo>
                  <a:lnTo>
                    <a:pt x="590" y="190"/>
                  </a:lnTo>
                  <a:lnTo>
                    <a:pt x="620" y="200"/>
                  </a:lnTo>
                  <a:lnTo>
                    <a:pt x="652" y="210"/>
                  </a:lnTo>
                  <a:lnTo>
                    <a:pt x="652" y="210"/>
                  </a:lnTo>
                  <a:lnTo>
                    <a:pt x="656" y="212"/>
                  </a:lnTo>
                  <a:lnTo>
                    <a:pt x="658" y="212"/>
                  </a:lnTo>
                  <a:lnTo>
                    <a:pt x="654" y="214"/>
                  </a:lnTo>
                  <a:lnTo>
                    <a:pt x="654" y="214"/>
                  </a:lnTo>
                  <a:lnTo>
                    <a:pt x="650" y="220"/>
                  </a:lnTo>
                  <a:lnTo>
                    <a:pt x="646" y="226"/>
                  </a:lnTo>
                  <a:lnTo>
                    <a:pt x="646" y="232"/>
                  </a:lnTo>
                  <a:lnTo>
                    <a:pt x="642" y="234"/>
                  </a:lnTo>
                  <a:lnTo>
                    <a:pt x="640" y="224"/>
                  </a:lnTo>
                  <a:lnTo>
                    <a:pt x="592" y="218"/>
                  </a:lnTo>
                  <a:lnTo>
                    <a:pt x="592" y="218"/>
                  </a:lnTo>
                  <a:lnTo>
                    <a:pt x="590" y="222"/>
                  </a:lnTo>
                  <a:lnTo>
                    <a:pt x="586" y="224"/>
                  </a:lnTo>
                  <a:lnTo>
                    <a:pt x="580" y="224"/>
                  </a:lnTo>
                  <a:lnTo>
                    <a:pt x="580" y="224"/>
                  </a:lnTo>
                  <a:lnTo>
                    <a:pt x="576" y="228"/>
                  </a:lnTo>
                  <a:lnTo>
                    <a:pt x="570" y="232"/>
                  </a:lnTo>
                  <a:lnTo>
                    <a:pt x="566" y="234"/>
                  </a:lnTo>
                  <a:lnTo>
                    <a:pt x="564" y="234"/>
                  </a:lnTo>
                  <a:lnTo>
                    <a:pt x="564" y="230"/>
                  </a:lnTo>
                  <a:lnTo>
                    <a:pt x="568" y="222"/>
                  </a:lnTo>
                  <a:lnTo>
                    <a:pt x="530" y="216"/>
                  </a:lnTo>
                  <a:lnTo>
                    <a:pt x="530" y="216"/>
                  </a:lnTo>
                  <a:lnTo>
                    <a:pt x="518" y="226"/>
                  </a:lnTo>
                  <a:lnTo>
                    <a:pt x="516" y="228"/>
                  </a:lnTo>
                  <a:lnTo>
                    <a:pt x="514" y="226"/>
                  </a:lnTo>
                  <a:lnTo>
                    <a:pt x="514" y="222"/>
                  </a:lnTo>
                  <a:lnTo>
                    <a:pt x="516" y="216"/>
                  </a:lnTo>
                  <a:lnTo>
                    <a:pt x="514" y="214"/>
                  </a:lnTo>
                  <a:lnTo>
                    <a:pt x="490" y="210"/>
                  </a:lnTo>
                  <a:lnTo>
                    <a:pt x="490" y="210"/>
                  </a:lnTo>
                  <a:lnTo>
                    <a:pt x="482" y="218"/>
                  </a:lnTo>
                  <a:lnTo>
                    <a:pt x="480" y="218"/>
                  </a:lnTo>
                  <a:lnTo>
                    <a:pt x="480" y="218"/>
                  </a:lnTo>
                  <a:lnTo>
                    <a:pt x="482" y="212"/>
                  </a:lnTo>
                  <a:lnTo>
                    <a:pt x="476" y="212"/>
                  </a:lnTo>
                  <a:lnTo>
                    <a:pt x="476" y="212"/>
                  </a:lnTo>
                  <a:lnTo>
                    <a:pt x="466" y="222"/>
                  </a:lnTo>
                  <a:lnTo>
                    <a:pt x="464" y="224"/>
                  </a:lnTo>
                  <a:lnTo>
                    <a:pt x="460" y="224"/>
                  </a:lnTo>
                  <a:lnTo>
                    <a:pt x="460" y="222"/>
                  </a:lnTo>
                  <a:lnTo>
                    <a:pt x="460" y="218"/>
                  </a:lnTo>
                  <a:lnTo>
                    <a:pt x="460" y="218"/>
                  </a:lnTo>
                  <a:close/>
                  <a:moveTo>
                    <a:pt x="568" y="14"/>
                  </a:moveTo>
                  <a:lnTo>
                    <a:pt x="590" y="12"/>
                  </a:lnTo>
                  <a:lnTo>
                    <a:pt x="582" y="8"/>
                  </a:lnTo>
                  <a:lnTo>
                    <a:pt x="564" y="8"/>
                  </a:lnTo>
                  <a:lnTo>
                    <a:pt x="568" y="14"/>
                  </a:lnTo>
                  <a:close/>
                  <a:moveTo>
                    <a:pt x="578" y="214"/>
                  </a:moveTo>
                  <a:lnTo>
                    <a:pt x="578" y="210"/>
                  </a:lnTo>
                  <a:lnTo>
                    <a:pt x="566" y="208"/>
                  </a:lnTo>
                  <a:lnTo>
                    <a:pt x="564" y="210"/>
                  </a:lnTo>
                  <a:lnTo>
                    <a:pt x="578" y="214"/>
                  </a:lnTo>
                  <a:close/>
                  <a:moveTo>
                    <a:pt x="564" y="14"/>
                  </a:moveTo>
                  <a:lnTo>
                    <a:pt x="564" y="14"/>
                  </a:lnTo>
                  <a:lnTo>
                    <a:pt x="564" y="14"/>
                  </a:lnTo>
                  <a:lnTo>
                    <a:pt x="564" y="12"/>
                  </a:lnTo>
                  <a:lnTo>
                    <a:pt x="562" y="10"/>
                  </a:lnTo>
                  <a:lnTo>
                    <a:pt x="562" y="10"/>
                  </a:lnTo>
                  <a:lnTo>
                    <a:pt x="562" y="8"/>
                  </a:lnTo>
                  <a:lnTo>
                    <a:pt x="560" y="8"/>
                  </a:lnTo>
                  <a:lnTo>
                    <a:pt x="554" y="10"/>
                  </a:lnTo>
                  <a:lnTo>
                    <a:pt x="550" y="18"/>
                  </a:lnTo>
                  <a:lnTo>
                    <a:pt x="550" y="18"/>
                  </a:lnTo>
                  <a:lnTo>
                    <a:pt x="550" y="20"/>
                  </a:lnTo>
                  <a:lnTo>
                    <a:pt x="550" y="20"/>
                  </a:lnTo>
                  <a:lnTo>
                    <a:pt x="552" y="20"/>
                  </a:lnTo>
                  <a:lnTo>
                    <a:pt x="552" y="20"/>
                  </a:lnTo>
                  <a:lnTo>
                    <a:pt x="564" y="14"/>
                  </a:lnTo>
                  <a:lnTo>
                    <a:pt x="564" y="14"/>
                  </a:lnTo>
                  <a:close/>
                  <a:moveTo>
                    <a:pt x="550" y="14"/>
                  </a:moveTo>
                  <a:lnTo>
                    <a:pt x="550" y="14"/>
                  </a:lnTo>
                  <a:lnTo>
                    <a:pt x="550" y="12"/>
                  </a:lnTo>
                  <a:lnTo>
                    <a:pt x="550" y="12"/>
                  </a:lnTo>
                  <a:lnTo>
                    <a:pt x="546" y="14"/>
                  </a:lnTo>
                  <a:lnTo>
                    <a:pt x="546" y="14"/>
                  </a:lnTo>
                  <a:lnTo>
                    <a:pt x="542" y="16"/>
                  </a:lnTo>
                  <a:lnTo>
                    <a:pt x="542" y="18"/>
                  </a:lnTo>
                  <a:lnTo>
                    <a:pt x="538" y="22"/>
                  </a:lnTo>
                  <a:lnTo>
                    <a:pt x="538" y="22"/>
                  </a:lnTo>
                  <a:lnTo>
                    <a:pt x="538" y="24"/>
                  </a:lnTo>
                  <a:lnTo>
                    <a:pt x="538" y="24"/>
                  </a:lnTo>
                  <a:lnTo>
                    <a:pt x="540" y="24"/>
                  </a:lnTo>
                  <a:lnTo>
                    <a:pt x="546" y="22"/>
                  </a:lnTo>
                  <a:lnTo>
                    <a:pt x="550" y="14"/>
                  </a:lnTo>
                  <a:close/>
                  <a:moveTo>
                    <a:pt x="492" y="198"/>
                  </a:moveTo>
                  <a:lnTo>
                    <a:pt x="494" y="196"/>
                  </a:lnTo>
                  <a:lnTo>
                    <a:pt x="490" y="196"/>
                  </a:lnTo>
                  <a:lnTo>
                    <a:pt x="490" y="196"/>
                  </a:lnTo>
                  <a:lnTo>
                    <a:pt x="490" y="196"/>
                  </a:lnTo>
                  <a:lnTo>
                    <a:pt x="490" y="198"/>
                  </a:lnTo>
                  <a:lnTo>
                    <a:pt x="492" y="198"/>
                  </a:lnTo>
                  <a:lnTo>
                    <a:pt x="492" y="198"/>
                  </a:lnTo>
                  <a:close/>
                  <a:moveTo>
                    <a:pt x="494" y="48"/>
                  </a:moveTo>
                  <a:lnTo>
                    <a:pt x="494" y="46"/>
                  </a:lnTo>
                  <a:lnTo>
                    <a:pt x="494" y="46"/>
                  </a:lnTo>
                  <a:lnTo>
                    <a:pt x="494" y="44"/>
                  </a:lnTo>
                  <a:lnTo>
                    <a:pt x="494" y="44"/>
                  </a:lnTo>
                  <a:lnTo>
                    <a:pt x="492" y="44"/>
                  </a:lnTo>
                  <a:lnTo>
                    <a:pt x="492" y="44"/>
                  </a:lnTo>
                  <a:lnTo>
                    <a:pt x="492" y="46"/>
                  </a:lnTo>
                  <a:lnTo>
                    <a:pt x="492" y="48"/>
                  </a:lnTo>
                  <a:lnTo>
                    <a:pt x="492" y="48"/>
                  </a:lnTo>
                  <a:lnTo>
                    <a:pt x="492" y="50"/>
                  </a:lnTo>
                  <a:lnTo>
                    <a:pt x="492" y="50"/>
                  </a:lnTo>
                  <a:lnTo>
                    <a:pt x="492" y="50"/>
                  </a:lnTo>
                  <a:lnTo>
                    <a:pt x="492" y="50"/>
                  </a:lnTo>
                  <a:lnTo>
                    <a:pt x="494" y="48"/>
                  </a:lnTo>
                  <a:lnTo>
                    <a:pt x="494" y="48"/>
                  </a:lnTo>
                  <a:close/>
                  <a:moveTo>
                    <a:pt x="486" y="52"/>
                  </a:moveTo>
                  <a:lnTo>
                    <a:pt x="486" y="50"/>
                  </a:lnTo>
                  <a:lnTo>
                    <a:pt x="486" y="50"/>
                  </a:lnTo>
                  <a:lnTo>
                    <a:pt x="486" y="50"/>
                  </a:lnTo>
                  <a:lnTo>
                    <a:pt x="486" y="50"/>
                  </a:lnTo>
                  <a:lnTo>
                    <a:pt x="486" y="48"/>
                  </a:lnTo>
                  <a:lnTo>
                    <a:pt x="486" y="48"/>
                  </a:lnTo>
                  <a:lnTo>
                    <a:pt x="484" y="50"/>
                  </a:lnTo>
                  <a:lnTo>
                    <a:pt x="484" y="52"/>
                  </a:lnTo>
                  <a:lnTo>
                    <a:pt x="484" y="52"/>
                  </a:lnTo>
                  <a:lnTo>
                    <a:pt x="484" y="54"/>
                  </a:lnTo>
                  <a:lnTo>
                    <a:pt x="484" y="54"/>
                  </a:lnTo>
                  <a:lnTo>
                    <a:pt x="486" y="54"/>
                  </a:lnTo>
                  <a:lnTo>
                    <a:pt x="486" y="54"/>
                  </a:lnTo>
                  <a:lnTo>
                    <a:pt x="486" y="52"/>
                  </a:lnTo>
                  <a:lnTo>
                    <a:pt x="486" y="52"/>
                  </a:lnTo>
                  <a:close/>
                  <a:moveTo>
                    <a:pt x="480" y="58"/>
                  </a:moveTo>
                  <a:lnTo>
                    <a:pt x="480" y="54"/>
                  </a:lnTo>
                  <a:lnTo>
                    <a:pt x="480" y="54"/>
                  </a:lnTo>
                  <a:lnTo>
                    <a:pt x="480" y="54"/>
                  </a:lnTo>
                  <a:lnTo>
                    <a:pt x="480" y="54"/>
                  </a:lnTo>
                  <a:lnTo>
                    <a:pt x="478" y="54"/>
                  </a:lnTo>
                  <a:lnTo>
                    <a:pt x="478" y="54"/>
                  </a:lnTo>
                  <a:lnTo>
                    <a:pt x="478" y="54"/>
                  </a:lnTo>
                  <a:lnTo>
                    <a:pt x="478" y="58"/>
                  </a:lnTo>
                  <a:lnTo>
                    <a:pt x="478" y="58"/>
                  </a:lnTo>
                  <a:lnTo>
                    <a:pt x="478" y="58"/>
                  </a:lnTo>
                  <a:lnTo>
                    <a:pt x="478" y="58"/>
                  </a:lnTo>
                  <a:lnTo>
                    <a:pt x="478" y="58"/>
                  </a:lnTo>
                  <a:lnTo>
                    <a:pt x="478" y="58"/>
                  </a:lnTo>
                  <a:lnTo>
                    <a:pt x="480" y="58"/>
                  </a:lnTo>
                  <a:lnTo>
                    <a:pt x="480" y="58"/>
                  </a:lnTo>
                  <a:close/>
                  <a:moveTo>
                    <a:pt x="474" y="62"/>
                  </a:moveTo>
                  <a:lnTo>
                    <a:pt x="474" y="60"/>
                  </a:lnTo>
                  <a:lnTo>
                    <a:pt x="474" y="60"/>
                  </a:lnTo>
                  <a:lnTo>
                    <a:pt x="472" y="58"/>
                  </a:lnTo>
                  <a:lnTo>
                    <a:pt x="472" y="58"/>
                  </a:lnTo>
                  <a:lnTo>
                    <a:pt x="472" y="58"/>
                  </a:lnTo>
                  <a:lnTo>
                    <a:pt x="472" y="58"/>
                  </a:lnTo>
                  <a:lnTo>
                    <a:pt x="470" y="60"/>
                  </a:lnTo>
                  <a:lnTo>
                    <a:pt x="470" y="62"/>
                  </a:lnTo>
                  <a:lnTo>
                    <a:pt x="470" y="62"/>
                  </a:lnTo>
                  <a:lnTo>
                    <a:pt x="470" y="62"/>
                  </a:lnTo>
                  <a:lnTo>
                    <a:pt x="470" y="62"/>
                  </a:lnTo>
                  <a:lnTo>
                    <a:pt x="472" y="64"/>
                  </a:lnTo>
                  <a:lnTo>
                    <a:pt x="472" y="64"/>
                  </a:lnTo>
                  <a:lnTo>
                    <a:pt x="474" y="62"/>
                  </a:lnTo>
                  <a:lnTo>
                    <a:pt x="474" y="62"/>
                  </a:lnTo>
                  <a:close/>
                  <a:moveTo>
                    <a:pt x="466" y="66"/>
                  </a:moveTo>
                  <a:lnTo>
                    <a:pt x="466" y="64"/>
                  </a:lnTo>
                  <a:lnTo>
                    <a:pt x="466" y="64"/>
                  </a:lnTo>
                  <a:lnTo>
                    <a:pt x="466" y="64"/>
                  </a:lnTo>
                  <a:lnTo>
                    <a:pt x="466" y="64"/>
                  </a:lnTo>
                  <a:lnTo>
                    <a:pt x="464" y="62"/>
                  </a:lnTo>
                  <a:lnTo>
                    <a:pt x="464" y="62"/>
                  </a:lnTo>
                  <a:lnTo>
                    <a:pt x="464" y="64"/>
                  </a:lnTo>
                  <a:lnTo>
                    <a:pt x="464" y="66"/>
                  </a:lnTo>
                  <a:lnTo>
                    <a:pt x="464" y="66"/>
                  </a:lnTo>
                  <a:lnTo>
                    <a:pt x="464" y="68"/>
                  </a:lnTo>
                  <a:lnTo>
                    <a:pt x="464" y="68"/>
                  </a:lnTo>
                  <a:lnTo>
                    <a:pt x="464" y="68"/>
                  </a:lnTo>
                  <a:lnTo>
                    <a:pt x="464" y="68"/>
                  </a:lnTo>
                  <a:lnTo>
                    <a:pt x="466" y="66"/>
                  </a:lnTo>
                  <a:lnTo>
                    <a:pt x="466" y="66"/>
                  </a:lnTo>
                  <a:close/>
                  <a:moveTo>
                    <a:pt x="460" y="72"/>
                  </a:moveTo>
                  <a:lnTo>
                    <a:pt x="460" y="68"/>
                  </a:lnTo>
                  <a:lnTo>
                    <a:pt x="460" y="68"/>
                  </a:lnTo>
                  <a:lnTo>
                    <a:pt x="458" y="68"/>
                  </a:lnTo>
                  <a:lnTo>
                    <a:pt x="458" y="68"/>
                  </a:lnTo>
                  <a:lnTo>
                    <a:pt x="458" y="68"/>
                  </a:lnTo>
                  <a:lnTo>
                    <a:pt x="458" y="68"/>
                  </a:lnTo>
                  <a:lnTo>
                    <a:pt x="456" y="68"/>
                  </a:lnTo>
                  <a:lnTo>
                    <a:pt x="456" y="72"/>
                  </a:lnTo>
                  <a:lnTo>
                    <a:pt x="456" y="72"/>
                  </a:lnTo>
                  <a:lnTo>
                    <a:pt x="458" y="72"/>
                  </a:lnTo>
                  <a:lnTo>
                    <a:pt x="458" y="72"/>
                  </a:lnTo>
                  <a:lnTo>
                    <a:pt x="458" y="72"/>
                  </a:lnTo>
                  <a:lnTo>
                    <a:pt x="458" y="72"/>
                  </a:lnTo>
                  <a:lnTo>
                    <a:pt x="460" y="72"/>
                  </a:lnTo>
                  <a:lnTo>
                    <a:pt x="460" y="72"/>
                  </a:lnTo>
                  <a:close/>
                  <a:moveTo>
                    <a:pt x="458" y="198"/>
                  </a:moveTo>
                  <a:lnTo>
                    <a:pt x="458" y="196"/>
                  </a:lnTo>
                  <a:lnTo>
                    <a:pt x="446" y="196"/>
                  </a:lnTo>
                  <a:lnTo>
                    <a:pt x="446" y="198"/>
                  </a:lnTo>
                  <a:lnTo>
                    <a:pt x="458" y="198"/>
                  </a:lnTo>
                  <a:close/>
                  <a:moveTo>
                    <a:pt x="452" y="76"/>
                  </a:moveTo>
                  <a:lnTo>
                    <a:pt x="452" y="74"/>
                  </a:lnTo>
                  <a:lnTo>
                    <a:pt x="452" y="74"/>
                  </a:lnTo>
                  <a:lnTo>
                    <a:pt x="452" y="72"/>
                  </a:lnTo>
                  <a:lnTo>
                    <a:pt x="452" y="72"/>
                  </a:lnTo>
                  <a:lnTo>
                    <a:pt x="452" y="72"/>
                  </a:lnTo>
                  <a:lnTo>
                    <a:pt x="452" y="72"/>
                  </a:lnTo>
                  <a:lnTo>
                    <a:pt x="450" y="74"/>
                  </a:lnTo>
                  <a:lnTo>
                    <a:pt x="450" y="76"/>
                  </a:lnTo>
                  <a:lnTo>
                    <a:pt x="450" y="76"/>
                  </a:lnTo>
                  <a:lnTo>
                    <a:pt x="450" y="76"/>
                  </a:lnTo>
                  <a:lnTo>
                    <a:pt x="450" y="76"/>
                  </a:lnTo>
                  <a:lnTo>
                    <a:pt x="452" y="78"/>
                  </a:lnTo>
                  <a:lnTo>
                    <a:pt x="452" y="78"/>
                  </a:lnTo>
                  <a:lnTo>
                    <a:pt x="452" y="76"/>
                  </a:lnTo>
                  <a:lnTo>
                    <a:pt x="452" y="76"/>
                  </a:lnTo>
                  <a:close/>
                  <a:moveTo>
                    <a:pt x="444" y="226"/>
                  </a:moveTo>
                  <a:lnTo>
                    <a:pt x="450" y="214"/>
                  </a:lnTo>
                  <a:lnTo>
                    <a:pt x="424" y="214"/>
                  </a:lnTo>
                  <a:lnTo>
                    <a:pt x="424" y="214"/>
                  </a:lnTo>
                  <a:lnTo>
                    <a:pt x="420" y="214"/>
                  </a:lnTo>
                  <a:lnTo>
                    <a:pt x="418" y="216"/>
                  </a:lnTo>
                  <a:lnTo>
                    <a:pt x="418" y="218"/>
                  </a:lnTo>
                  <a:lnTo>
                    <a:pt x="420" y="236"/>
                  </a:lnTo>
                  <a:lnTo>
                    <a:pt x="424" y="238"/>
                  </a:lnTo>
                  <a:lnTo>
                    <a:pt x="424" y="238"/>
                  </a:lnTo>
                  <a:lnTo>
                    <a:pt x="430" y="228"/>
                  </a:lnTo>
                  <a:lnTo>
                    <a:pt x="434" y="224"/>
                  </a:lnTo>
                  <a:lnTo>
                    <a:pt x="438" y="222"/>
                  </a:lnTo>
                  <a:lnTo>
                    <a:pt x="440" y="224"/>
                  </a:lnTo>
                  <a:lnTo>
                    <a:pt x="444" y="226"/>
                  </a:lnTo>
                  <a:close/>
                  <a:moveTo>
                    <a:pt x="446" y="80"/>
                  </a:moveTo>
                  <a:lnTo>
                    <a:pt x="446" y="78"/>
                  </a:lnTo>
                  <a:lnTo>
                    <a:pt x="446" y="78"/>
                  </a:lnTo>
                  <a:lnTo>
                    <a:pt x="446" y="76"/>
                  </a:lnTo>
                  <a:lnTo>
                    <a:pt x="446" y="76"/>
                  </a:lnTo>
                  <a:lnTo>
                    <a:pt x="444" y="76"/>
                  </a:lnTo>
                  <a:lnTo>
                    <a:pt x="444" y="76"/>
                  </a:lnTo>
                  <a:lnTo>
                    <a:pt x="444" y="78"/>
                  </a:lnTo>
                  <a:lnTo>
                    <a:pt x="444" y="80"/>
                  </a:lnTo>
                  <a:lnTo>
                    <a:pt x="444" y="80"/>
                  </a:lnTo>
                  <a:lnTo>
                    <a:pt x="444" y="82"/>
                  </a:lnTo>
                  <a:lnTo>
                    <a:pt x="444" y="82"/>
                  </a:lnTo>
                  <a:lnTo>
                    <a:pt x="444" y="82"/>
                  </a:lnTo>
                  <a:lnTo>
                    <a:pt x="444" y="82"/>
                  </a:lnTo>
                  <a:lnTo>
                    <a:pt x="446" y="80"/>
                  </a:lnTo>
                  <a:lnTo>
                    <a:pt x="446" y="80"/>
                  </a:lnTo>
                  <a:close/>
                  <a:moveTo>
                    <a:pt x="440" y="84"/>
                  </a:moveTo>
                  <a:lnTo>
                    <a:pt x="440" y="82"/>
                  </a:lnTo>
                  <a:lnTo>
                    <a:pt x="440" y="82"/>
                  </a:lnTo>
                  <a:lnTo>
                    <a:pt x="440" y="82"/>
                  </a:lnTo>
                  <a:lnTo>
                    <a:pt x="440" y="82"/>
                  </a:lnTo>
                  <a:lnTo>
                    <a:pt x="438" y="80"/>
                  </a:lnTo>
                  <a:lnTo>
                    <a:pt x="438" y="80"/>
                  </a:lnTo>
                  <a:lnTo>
                    <a:pt x="438" y="82"/>
                  </a:lnTo>
                  <a:lnTo>
                    <a:pt x="438" y="84"/>
                  </a:lnTo>
                  <a:lnTo>
                    <a:pt x="438" y="84"/>
                  </a:lnTo>
                  <a:lnTo>
                    <a:pt x="438" y="86"/>
                  </a:lnTo>
                  <a:lnTo>
                    <a:pt x="438" y="86"/>
                  </a:lnTo>
                  <a:lnTo>
                    <a:pt x="438" y="86"/>
                  </a:lnTo>
                  <a:lnTo>
                    <a:pt x="438" y="86"/>
                  </a:lnTo>
                  <a:lnTo>
                    <a:pt x="440" y="84"/>
                  </a:lnTo>
                  <a:lnTo>
                    <a:pt x="440" y="84"/>
                  </a:lnTo>
                  <a:close/>
                  <a:moveTo>
                    <a:pt x="434" y="90"/>
                  </a:moveTo>
                  <a:lnTo>
                    <a:pt x="434" y="88"/>
                  </a:lnTo>
                  <a:lnTo>
                    <a:pt x="434" y="88"/>
                  </a:lnTo>
                  <a:lnTo>
                    <a:pt x="432" y="86"/>
                  </a:lnTo>
                  <a:lnTo>
                    <a:pt x="432" y="86"/>
                  </a:lnTo>
                  <a:lnTo>
                    <a:pt x="432" y="86"/>
                  </a:lnTo>
                  <a:lnTo>
                    <a:pt x="432" y="86"/>
                  </a:lnTo>
                  <a:lnTo>
                    <a:pt x="430" y="88"/>
                  </a:lnTo>
                  <a:lnTo>
                    <a:pt x="430" y="90"/>
                  </a:lnTo>
                  <a:lnTo>
                    <a:pt x="430" y="90"/>
                  </a:lnTo>
                  <a:lnTo>
                    <a:pt x="430" y="90"/>
                  </a:lnTo>
                  <a:lnTo>
                    <a:pt x="430" y="90"/>
                  </a:lnTo>
                  <a:lnTo>
                    <a:pt x="432" y="92"/>
                  </a:lnTo>
                  <a:lnTo>
                    <a:pt x="432" y="92"/>
                  </a:lnTo>
                  <a:lnTo>
                    <a:pt x="434" y="90"/>
                  </a:lnTo>
                  <a:lnTo>
                    <a:pt x="434" y="90"/>
                  </a:lnTo>
                  <a:close/>
                  <a:moveTo>
                    <a:pt x="426" y="94"/>
                  </a:moveTo>
                  <a:lnTo>
                    <a:pt x="426" y="92"/>
                  </a:lnTo>
                  <a:lnTo>
                    <a:pt x="426" y="92"/>
                  </a:lnTo>
                  <a:lnTo>
                    <a:pt x="426" y="90"/>
                  </a:lnTo>
                  <a:lnTo>
                    <a:pt x="426" y="90"/>
                  </a:lnTo>
                  <a:lnTo>
                    <a:pt x="424" y="90"/>
                  </a:lnTo>
                  <a:lnTo>
                    <a:pt x="424" y="90"/>
                  </a:lnTo>
                  <a:lnTo>
                    <a:pt x="424" y="92"/>
                  </a:lnTo>
                  <a:lnTo>
                    <a:pt x="424" y="94"/>
                  </a:lnTo>
                  <a:lnTo>
                    <a:pt x="424" y="94"/>
                  </a:lnTo>
                  <a:lnTo>
                    <a:pt x="424" y="96"/>
                  </a:lnTo>
                  <a:lnTo>
                    <a:pt x="424" y="96"/>
                  </a:lnTo>
                  <a:lnTo>
                    <a:pt x="424" y="96"/>
                  </a:lnTo>
                  <a:lnTo>
                    <a:pt x="424" y="96"/>
                  </a:lnTo>
                  <a:lnTo>
                    <a:pt x="426" y="94"/>
                  </a:lnTo>
                  <a:lnTo>
                    <a:pt x="426" y="94"/>
                  </a:lnTo>
                  <a:close/>
                  <a:moveTo>
                    <a:pt x="420" y="98"/>
                  </a:moveTo>
                  <a:lnTo>
                    <a:pt x="420" y="96"/>
                  </a:lnTo>
                  <a:lnTo>
                    <a:pt x="420" y="96"/>
                  </a:lnTo>
                  <a:lnTo>
                    <a:pt x="420" y="96"/>
                  </a:lnTo>
                  <a:lnTo>
                    <a:pt x="420" y="96"/>
                  </a:lnTo>
                  <a:lnTo>
                    <a:pt x="418" y="94"/>
                  </a:lnTo>
                  <a:lnTo>
                    <a:pt x="418" y="94"/>
                  </a:lnTo>
                  <a:lnTo>
                    <a:pt x="416" y="96"/>
                  </a:lnTo>
                  <a:lnTo>
                    <a:pt x="416" y="98"/>
                  </a:lnTo>
                  <a:lnTo>
                    <a:pt x="416" y="98"/>
                  </a:lnTo>
                  <a:lnTo>
                    <a:pt x="418" y="100"/>
                  </a:lnTo>
                  <a:lnTo>
                    <a:pt x="418" y="100"/>
                  </a:lnTo>
                  <a:lnTo>
                    <a:pt x="418" y="100"/>
                  </a:lnTo>
                  <a:lnTo>
                    <a:pt x="418" y="100"/>
                  </a:lnTo>
                  <a:lnTo>
                    <a:pt x="420" y="98"/>
                  </a:lnTo>
                  <a:lnTo>
                    <a:pt x="420" y="98"/>
                  </a:lnTo>
                  <a:close/>
                  <a:moveTo>
                    <a:pt x="414" y="104"/>
                  </a:moveTo>
                  <a:lnTo>
                    <a:pt x="414" y="100"/>
                  </a:lnTo>
                  <a:lnTo>
                    <a:pt x="414" y="100"/>
                  </a:lnTo>
                  <a:lnTo>
                    <a:pt x="412" y="100"/>
                  </a:lnTo>
                  <a:lnTo>
                    <a:pt x="412" y="100"/>
                  </a:lnTo>
                  <a:lnTo>
                    <a:pt x="412" y="100"/>
                  </a:lnTo>
                  <a:lnTo>
                    <a:pt x="412" y="100"/>
                  </a:lnTo>
                  <a:lnTo>
                    <a:pt x="410" y="100"/>
                  </a:lnTo>
                  <a:lnTo>
                    <a:pt x="410" y="104"/>
                  </a:lnTo>
                  <a:lnTo>
                    <a:pt x="410" y="104"/>
                  </a:lnTo>
                  <a:lnTo>
                    <a:pt x="412" y="104"/>
                  </a:lnTo>
                  <a:lnTo>
                    <a:pt x="412" y="104"/>
                  </a:lnTo>
                  <a:lnTo>
                    <a:pt x="412" y="104"/>
                  </a:lnTo>
                  <a:lnTo>
                    <a:pt x="412" y="104"/>
                  </a:lnTo>
                  <a:lnTo>
                    <a:pt x="414" y="104"/>
                  </a:lnTo>
                  <a:lnTo>
                    <a:pt x="414" y="104"/>
                  </a:lnTo>
                  <a:close/>
                  <a:moveTo>
                    <a:pt x="406" y="108"/>
                  </a:moveTo>
                  <a:lnTo>
                    <a:pt x="406" y="106"/>
                  </a:lnTo>
                  <a:lnTo>
                    <a:pt x="406" y="106"/>
                  </a:lnTo>
                  <a:lnTo>
                    <a:pt x="406" y="104"/>
                  </a:lnTo>
                  <a:lnTo>
                    <a:pt x="406" y="104"/>
                  </a:lnTo>
                  <a:lnTo>
                    <a:pt x="406" y="104"/>
                  </a:lnTo>
                  <a:lnTo>
                    <a:pt x="406" y="104"/>
                  </a:lnTo>
                  <a:lnTo>
                    <a:pt x="404" y="106"/>
                  </a:lnTo>
                  <a:lnTo>
                    <a:pt x="404" y="108"/>
                  </a:lnTo>
                  <a:lnTo>
                    <a:pt x="404" y="108"/>
                  </a:lnTo>
                  <a:lnTo>
                    <a:pt x="404" y="108"/>
                  </a:lnTo>
                  <a:lnTo>
                    <a:pt x="404" y="108"/>
                  </a:lnTo>
                  <a:lnTo>
                    <a:pt x="406" y="110"/>
                  </a:lnTo>
                  <a:lnTo>
                    <a:pt x="406" y="110"/>
                  </a:lnTo>
                  <a:lnTo>
                    <a:pt x="406" y="108"/>
                  </a:lnTo>
                  <a:lnTo>
                    <a:pt x="406" y="108"/>
                  </a:lnTo>
                  <a:close/>
                  <a:moveTo>
                    <a:pt x="400" y="112"/>
                  </a:moveTo>
                  <a:lnTo>
                    <a:pt x="400" y="110"/>
                  </a:lnTo>
                  <a:lnTo>
                    <a:pt x="400" y="110"/>
                  </a:lnTo>
                  <a:lnTo>
                    <a:pt x="400" y="108"/>
                  </a:lnTo>
                  <a:lnTo>
                    <a:pt x="400" y="108"/>
                  </a:lnTo>
                  <a:lnTo>
                    <a:pt x="398" y="108"/>
                  </a:lnTo>
                  <a:lnTo>
                    <a:pt x="398" y="108"/>
                  </a:lnTo>
                  <a:lnTo>
                    <a:pt x="398" y="110"/>
                  </a:lnTo>
                  <a:lnTo>
                    <a:pt x="398" y="112"/>
                  </a:lnTo>
                  <a:lnTo>
                    <a:pt x="398" y="112"/>
                  </a:lnTo>
                  <a:lnTo>
                    <a:pt x="398" y="114"/>
                  </a:lnTo>
                  <a:lnTo>
                    <a:pt x="398" y="114"/>
                  </a:lnTo>
                  <a:lnTo>
                    <a:pt x="398" y="114"/>
                  </a:lnTo>
                  <a:lnTo>
                    <a:pt x="398" y="114"/>
                  </a:lnTo>
                  <a:lnTo>
                    <a:pt x="400" y="112"/>
                  </a:lnTo>
                  <a:lnTo>
                    <a:pt x="400" y="112"/>
                  </a:lnTo>
                  <a:close/>
                  <a:moveTo>
                    <a:pt x="390" y="120"/>
                  </a:moveTo>
                  <a:lnTo>
                    <a:pt x="390" y="118"/>
                  </a:lnTo>
                  <a:lnTo>
                    <a:pt x="390" y="118"/>
                  </a:lnTo>
                  <a:lnTo>
                    <a:pt x="390" y="116"/>
                  </a:lnTo>
                  <a:lnTo>
                    <a:pt x="390" y="116"/>
                  </a:lnTo>
                  <a:lnTo>
                    <a:pt x="390" y="116"/>
                  </a:lnTo>
                  <a:lnTo>
                    <a:pt x="390" y="116"/>
                  </a:lnTo>
                  <a:lnTo>
                    <a:pt x="388" y="118"/>
                  </a:lnTo>
                  <a:lnTo>
                    <a:pt x="388" y="120"/>
                  </a:lnTo>
                  <a:lnTo>
                    <a:pt x="388" y="120"/>
                  </a:lnTo>
                  <a:lnTo>
                    <a:pt x="388" y="120"/>
                  </a:lnTo>
                  <a:lnTo>
                    <a:pt x="388" y="120"/>
                  </a:lnTo>
                  <a:lnTo>
                    <a:pt x="390" y="122"/>
                  </a:lnTo>
                  <a:lnTo>
                    <a:pt x="390" y="122"/>
                  </a:lnTo>
                  <a:lnTo>
                    <a:pt x="390" y="120"/>
                  </a:lnTo>
                  <a:lnTo>
                    <a:pt x="390" y="120"/>
                  </a:lnTo>
                  <a:close/>
                  <a:moveTo>
                    <a:pt x="382" y="118"/>
                  </a:moveTo>
                  <a:lnTo>
                    <a:pt x="382" y="118"/>
                  </a:lnTo>
                  <a:lnTo>
                    <a:pt x="382" y="116"/>
                  </a:lnTo>
                  <a:lnTo>
                    <a:pt x="382" y="116"/>
                  </a:lnTo>
                  <a:lnTo>
                    <a:pt x="378" y="118"/>
                  </a:lnTo>
                  <a:lnTo>
                    <a:pt x="378" y="118"/>
                  </a:lnTo>
                  <a:lnTo>
                    <a:pt x="378" y="120"/>
                  </a:lnTo>
                  <a:lnTo>
                    <a:pt x="376" y="124"/>
                  </a:lnTo>
                  <a:lnTo>
                    <a:pt x="376" y="126"/>
                  </a:lnTo>
                  <a:lnTo>
                    <a:pt x="376" y="126"/>
                  </a:lnTo>
                  <a:lnTo>
                    <a:pt x="378" y="132"/>
                  </a:lnTo>
                  <a:lnTo>
                    <a:pt x="380" y="134"/>
                  </a:lnTo>
                  <a:lnTo>
                    <a:pt x="382" y="134"/>
                  </a:lnTo>
                  <a:lnTo>
                    <a:pt x="382" y="134"/>
                  </a:lnTo>
                  <a:lnTo>
                    <a:pt x="382" y="126"/>
                  </a:lnTo>
                  <a:lnTo>
                    <a:pt x="382" y="118"/>
                  </a:lnTo>
                  <a:lnTo>
                    <a:pt x="382" y="118"/>
                  </a:lnTo>
                  <a:close/>
                  <a:moveTo>
                    <a:pt x="238" y="212"/>
                  </a:moveTo>
                  <a:lnTo>
                    <a:pt x="276" y="184"/>
                  </a:lnTo>
                  <a:lnTo>
                    <a:pt x="268" y="182"/>
                  </a:lnTo>
                  <a:lnTo>
                    <a:pt x="268" y="182"/>
                  </a:lnTo>
                  <a:lnTo>
                    <a:pt x="264" y="188"/>
                  </a:lnTo>
                  <a:lnTo>
                    <a:pt x="262" y="186"/>
                  </a:lnTo>
                  <a:lnTo>
                    <a:pt x="262" y="186"/>
                  </a:lnTo>
                  <a:lnTo>
                    <a:pt x="264" y="180"/>
                  </a:lnTo>
                  <a:lnTo>
                    <a:pt x="252" y="176"/>
                  </a:lnTo>
                  <a:lnTo>
                    <a:pt x="252" y="176"/>
                  </a:lnTo>
                  <a:lnTo>
                    <a:pt x="252" y="174"/>
                  </a:lnTo>
                  <a:lnTo>
                    <a:pt x="250" y="174"/>
                  </a:lnTo>
                  <a:lnTo>
                    <a:pt x="250" y="176"/>
                  </a:lnTo>
                  <a:lnTo>
                    <a:pt x="216" y="170"/>
                  </a:lnTo>
                  <a:lnTo>
                    <a:pt x="216" y="170"/>
                  </a:lnTo>
                  <a:lnTo>
                    <a:pt x="212" y="174"/>
                  </a:lnTo>
                  <a:lnTo>
                    <a:pt x="208" y="178"/>
                  </a:lnTo>
                  <a:lnTo>
                    <a:pt x="200" y="182"/>
                  </a:lnTo>
                  <a:lnTo>
                    <a:pt x="226" y="210"/>
                  </a:lnTo>
                  <a:lnTo>
                    <a:pt x="226" y="210"/>
                  </a:lnTo>
                  <a:lnTo>
                    <a:pt x="230" y="214"/>
                  </a:lnTo>
                  <a:lnTo>
                    <a:pt x="234" y="214"/>
                  </a:lnTo>
                  <a:lnTo>
                    <a:pt x="238" y="212"/>
                  </a:lnTo>
                  <a:lnTo>
                    <a:pt x="238" y="212"/>
                  </a:lnTo>
                  <a:close/>
                  <a:moveTo>
                    <a:pt x="274" y="166"/>
                  </a:moveTo>
                  <a:lnTo>
                    <a:pt x="274" y="164"/>
                  </a:lnTo>
                  <a:lnTo>
                    <a:pt x="252" y="158"/>
                  </a:lnTo>
                  <a:lnTo>
                    <a:pt x="228" y="158"/>
                  </a:lnTo>
                  <a:lnTo>
                    <a:pt x="228" y="158"/>
                  </a:lnTo>
                  <a:lnTo>
                    <a:pt x="262" y="162"/>
                  </a:lnTo>
                  <a:lnTo>
                    <a:pt x="274" y="166"/>
                  </a:lnTo>
                  <a:close/>
                  <a:moveTo>
                    <a:pt x="214" y="158"/>
                  </a:moveTo>
                  <a:lnTo>
                    <a:pt x="216" y="156"/>
                  </a:lnTo>
                  <a:lnTo>
                    <a:pt x="176" y="152"/>
                  </a:lnTo>
                  <a:lnTo>
                    <a:pt x="176" y="152"/>
                  </a:lnTo>
                  <a:lnTo>
                    <a:pt x="214" y="158"/>
                  </a:lnTo>
                  <a:close/>
                  <a:moveTo>
                    <a:pt x="202" y="168"/>
                  </a:moveTo>
                  <a:lnTo>
                    <a:pt x="186" y="168"/>
                  </a:lnTo>
                  <a:lnTo>
                    <a:pt x="198" y="180"/>
                  </a:lnTo>
                  <a:lnTo>
                    <a:pt x="198" y="180"/>
                  </a:lnTo>
                  <a:lnTo>
                    <a:pt x="202" y="168"/>
                  </a:lnTo>
                  <a:lnTo>
                    <a:pt x="202"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grpSp>
          <p:nvGrpSpPr>
            <p:cNvPr id="19" name="Group 30"/>
            <p:cNvGrpSpPr/>
            <p:nvPr/>
          </p:nvGrpSpPr>
          <p:grpSpPr>
            <a:xfrm>
              <a:off x="450850" y="6053137"/>
              <a:ext cx="708487" cy="435992"/>
              <a:chOff x="5519738" y="3235325"/>
              <a:chExt cx="825500" cy="508000"/>
            </a:xfrm>
            <a:grpFill/>
          </p:grpSpPr>
          <p:sp>
            <p:nvSpPr>
              <p:cNvPr id="22" name="Freeform 57"/>
              <p:cNvSpPr>
                <a:spLocks/>
              </p:cNvSpPr>
              <p:nvPr/>
            </p:nvSpPr>
            <p:spPr bwMode="auto">
              <a:xfrm>
                <a:off x="5770563" y="3590925"/>
                <a:ext cx="3175" cy="9525"/>
              </a:xfrm>
              <a:custGeom>
                <a:avLst/>
                <a:gdLst>
                  <a:gd name="T0" fmla="*/ 2 w 2"/>
                  <a:gd name="T1" fmla="*/ 0 h 6"/>
                  <a:gd name="T2" fmla="*/ 2 w 2"/>
                  <a:gd name="T3" fmla="*/ 6 h 6"/>
                  <a:gd name="T4" fmla="*/ 0 w 2"/>
                  <a:gd name="T5" fmla="*/ 2 h 6"/>
                  <a:gd name="T6" fmla="*/ 2 w 2"/>
                  <a:gd name="T7" fmla="*/ 0 h 6"/>
                </a:gdLst>
                <a:ahLst/>
                <a:cxnLst>
                  <a:cxn ang="0">
                    <a:pos x="T0" y="T1"/>
                  </a:cxn>
                  <a:cxn ang="0">
                    <a:pos x="T2" y="T3"/>
                  </a:cxn>
                  <a:cxn ang="0">
                    <a:pos x="T4" y="T5"/>
                  </a:cxn>
                  <a:cxn ang="0">
                    <a:pos x="T6" y="T7"/>
                  </a:cxn>
                </a:cxnLst>
                <a:rect l="0" t="0" r="r" b="b"/>
                <a:pathLst>
                  <a:path w="2" h="6">
                    <a:moveTo>
                      <a:pt x="2" y="0"/>
                    </a:moveTo>
                    <a:lnTo>
                      <a:pt x="2" y="6"/>
                    </a:lnTo>
                    <a:lnTo>
                      <a:pt x="0" y="2"/>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23" name="Freeform 58"/>
              <p:cNvSpPr>
                <a:spLocks/>
              </p:cNvSpPr>
              <p:nvPr/>
            </p:nvSpPr>
            <p:spPr bwMode="auto">
              <a:xfrm>
                <a:off x="5789613" y="3571875"/>
                <a:ext cx="6350" cy="25400"/>
              </a:xfrm>
              <a:custGeom>
                <a:avLst/>
                <a:gdLst>
                  <a:gd name="T0" fmla="*/ 0 w 4"/>
                  <a:gd name="T1" fmla="*/ 0 h 16"/>
                  <a:gd name="T2" fmla="*/ 4 w 4"/>
                  <a:gd name="T3" fmla="*/ 10 h 16"/>
                  <a:gd name="T4" fmla="*/ 0 w 4"/>
                  <a:gd name="T5" fmla="*/ 16 h 16"/>
                  <a:gd name="T6" fmla="*/ 0 w 4"/>
                  <a:gd name="T7" fmla="*/ 0 h 16"/>
                </a:gdLst>
                <a:ahLst/>
                <a:cxnLst>
                  <a:cxn ang="0">
                    <a:pos x="T0" y="T1"/>
                  </a:cxn>
                  <a:cxn ang="0">
                    <a:pos x="T2" y="T3"/>
                  </a:cxn>
                  <a:cxn ang="0">
                    <a:pos x="T4" y="T5"/>
                  </a:cxn>
                  <a:cxn ang="0">
                    <a:pos x="T6" y="T7"/>
                  </a:cxn>
                </a:cxnLst>
                <a:rect l="0" t="0" r="r" b="b"/>
                <a:pathLst>
                  <a:path w="4" h="16">
                    <a:moveTo>
                      <a:pt x="0" y="0"/>
                    </a:moveTo>
                    <a:lnTo>
                      <a:pt x="4" y="10"/>
                    </a:lnTo>
                    <a:lnTo>
                      <a:pt x="0" y="1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24" name="Freeform 59"/>
              <p:cNvSpPr>
                <a:spLocks/>
              </p:cNvSpPr>
              <p:nvPr/>
            </p:nvSpPr>
            <p:spPr bwMode="auto">
              <a:xfrm>
                <a:off x="5799138" y="3622675"/>
                <a:ext cx="3175" cy="19050"/>
              </a:xfrm>
              <a:custGeom>
                <a:avLst/>
                <a:gdLst>
                  <a:gd name="T0" fmla="*/ 0 w 2"/>
                  <a:gd name="T1" fmla="*/ 0 h 12"/>
                  <a:gd name="T2" fmla="*/ 2 w 2"/>
                  <a:gd name="T3" fmla="*/ 12 h 12"/>
                  <a:gd name="T4" fmla="*/ 0 w 2"/>
                  <a:gd name="T5" fmla="*/ 10 h 12"/>
                  <a:gd name="T6" fmla="*/ 0 w 2"/>
                  <a:gd name="T7" fmla="*/ 2 h 12"/>
                  <a:gd name="T8" fmla="*/ 0 w 2"/>
                  <a:gd name="T9" fmla="*/ 0 h 12"/>
                </a:gdLst>
                <a:ahLst/>
                <a:cxnLst>
                  <a:cxn ang="0">
                    <a:pos x="T0" y="T1"/>
                  </a:cxn>
                  <a:cxn ang="0">
                    <a:pos x="T2" y="T3"/>
                  </a:cxn>
                  <a:cxn ang="0">
                    <a:pos x="T4" y="T5"/>
                  </a:cxn>
                  <a:cxn ang="0">
                    <a:pos x="T6" y="T7"/>
                  </a:cxn>
                  <a:cxn ang="0">
                    <a:pos x="T8" y="T9"/>
                  </a:cxn>
                </a:cxnLst>
                <a:rect l="0" t="0" r="r" b="b"/>
                <a:pathLst>
                  <a:path w="2" h="12">
                    <a:moveTo>
                      <a:pt x="0" y="0"/>
                    </a:moveTo>
                    <a:lnTo>
                      <a:pt x="2" y="12"/>
                    </a:lnTo>
                    <a:lnTo>
                      <a:pt x="0" y="10"/>
                    </a:lnTo>
                    <a:lnTo>
                      <a:pt x="0"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25" name="Freeform 60"/>
              <p:cNvSpPr>
                <a:spLocks/>
              </p:cNvSpPr>
              <p:nvPr/>
            </p:nvSpPr>
            <p:spPr bwMode="auto">
              <a:xfrm>
                <a:off x="5770563" y="3670300"/>
                <a:ext cx="3175" cy="9525"/>
              </a:xfrm>
              <a:custGeom>
                <a:avLst/>
                <a:gdLst>
                  <a:gd name="T0" fmla="*/ 2 w 2"/>
                  <a:gd name="T1" fmla="*/ 0 h 6"/>
                  <a:gd name="T2" fmla="*/ 2 w 2"/>
                  <a:gd name="T3" fmla="*/ 6 h 6"/>
                  <a:gd name="T4" fmla="*/ 0 w 2"/>
                  <a:gd name="T5" fmla="*/ 4 h 6"/>
                  <a:gd name="T6" fmla="*/ 2 w 2"/>
                  <a:gd name="T7" fmla="*/ 0 h 6"/>
                </a:gdLst>
                <a:ahLst/>
                <a:cxnLst>
                  <a:cxn ang="0">
                    <a:pos x="T0" y="T1"/>
                  </a:cxn>
                  <a:cxn ang="0">
                    <a:pos x="T2" y="T3"/>
                  </a:cxn>
                  <a:cxn ang="0">
                    <a:pos x="T4" y="T5"/>
                  </a:cxn>
                  <a:cxn ang="0">
                    <a:pos x="T6" y="T7"/>
                  </a:cxn>
                </a:cxnLst>
                <a:rect l="0" t="0" r="r" b="b"/>
                <a:pathLst>
                  <a:path w="2" h="6">
                    <a:moveTo>
                      <a:pt x="2" y="0"/>
                    </a:moveTo>
                    <a:lnTo>
                      <a:pt x="2" y="6"/>
                    </a:lnTo>
                    <a:lnTo>
                      <a:pt x="0" y="4"/>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26" name="Freeform 61"/>
              <p:cNvSpPr>
                <a:spLocks/>
              </p:cNvSpPr>
              <p:nvPr/>
            </p:nvSpPr>
            <p:spPr bwMode="auto">
              <a:xfrm>
                <a:off x="5792788" y="3670300"/>
                <a:ext cx="6350" cy="22225"/>
              </a:xfrm>
              <a:custGeom>
                <a:avLst/>
                <a:gdLst>
                  <a:gd name="T0" fmla="*/ 4 w 4"/>
                  <a:gd name="T1" fmla="*/ 4 h 14"/>
                  <a:gd name="T2" fmla="*/ 0 w 4"/>
                  <a:gd name="T3" fmla="*/ 14 h 14"/>
                  <a:gd name="T4" fmla="*/ 0 w 4"/>
                  <a:gd name="T5" fmla="*/ 0 h 14"/>
                  <a:gd name="T6" fmla="*/ 4 w 4"/>
                  <a:gd name="T7" fmla="*/ 4 h 14"/>
                </a:gdLst>
                <a:ahLst/>
                <a:cxnLst>
                  <a:cxn ang="0">
                    <a:pos x="T0" y="T1"/>
                  </a:cxn>
                  <a:cxn ang="0">
                    <a:pos x="T2" y="T3"/>
                  </a:cxn>
                  <a:cxn ang="0">
                    <a:pos x="T4" y="T5"/>
                  </a:cxn>
                  <a:cxn ang="0">
                    <a:pos x="T6" y="T7"/>
                  </a:cxn>
                </a:cxnLst>
                <a:rect l="0" t="0" r="r" b="b"/>
                <a:pathLst>
                  <a:path w="4" h="14">
                    <a:moveTo>
                      <a:pt x="4" y="4"/>
                    </a:moveTo>
                    <a:lnTo>
                      <a:pt x="0" y="14"/>
                    </a:lnTo>
                    <a:lnTo>
                      <a:pt x="0" y="0"/>
                    </a:lnTo>
                    <a:lnTo>
                      <a:pt x="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27" name="Freeform 62"/>
              <p:cNvSpPr>
                <a:spLocks/>
              </p:cNvSpPr>
              <p:nvPr/>
            </p:nvSpPr>
            <p:spPr bwMode="auto">
              <a:xfrm>
                <a:off x="5545138" y="3527425"/>
                <a:ext cx="3175" cy="6350"/>
              </a:xfrm>
              <a:custGeom>
                <a:avLst/>
                <a:gdLst>
                  <a:gd name="T0" fmla="*/ 0 w 2"/>
                  <a:gd name="T1" fmla="*/ 0 h 4"/>
                  <a:gd name="T2" fmla="*/ 2 w 2"/>
                  <a:gd name="T3" fmla="*/ 4 h 4"/>
                  <a:gd name="T4" fmla="*/ 0 w 2"/>
                  <a:gd name="T5" fmla="*/ 2 h 4"/>
                  <a:gd name="T6" fmla="*/ 0 w 2"/>
                  <a:gd name="T7" fmla="*/ 0 h 4"/>
                </a:gdLst>
                <a:ahLst/>
                <a:cxnLst>
                  <a:cxn ang="0">
                    <a:pos x="T0" y="T1"/>
                  </a:cxn>
                  <a:cxn ang="0">
                    <a:pos x="T2" y="T3"/>
                  </a:cxn>
                  <a:cxn ang="0">
                    <a:pos x="T4" y="T5"/>
                  </a:cxn>
                  <a:cxn ang="0">
                    <a:pos x="T6" y="T7"/>
                  </a:cxn>
                </a:cxnLst>
                <a:rect l="0" t="0" r="r" b="b"/>
                <a:pathLst>
                  <a:path w="2" h="4">
                    <a:moveTo>
                      <a:pt x="0" y="0"/>
                    </a:moveTo>
                    <a:lnTo>
                      <a:pt x="2" y="4"/>
                    </a:lnTo>
                    <a:lnTo>
                      <a:pt x="0"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28" name="Freeform 63"/>
              <p:cNvSpPr>
                <a:spLocks/>
              </p:cNvSpPr>
              <p:nvPr/>
            </p:nvSpPr>
            <p:spPr bwMode="auto">
              <a:xfrm>
                <a:off x="5554663" y="3514725"/>
                <a:ext cx="3175" cy="15875"/>
              </a:xfrm>
              <a:custGeom>
                <a:avLst/>
                <a:gdLst>
                  <a:gd name="T0" fmla="*/ 0 w 2"/>
                  <a:gd name="T1" fmla="*/ 0 h 10"/>
                  <a:gd name="T2" fmla="*/ 2 w 2"/>
                  <a:gd name="T3" fmla="*/ 6 h 10"/>
                  <a:gd name="T4" fmla="*/ 0 w 2"/>
                  <a:gd name="T5" fmla="*/ 10 h 10"/>
                  <a:gd name="T6" fmla="*/ 0 w 2"/>
                  <a:gd name="T7" fmla="*/ 0 h 10"/>
                </a:gdLst>
                <a:ahLst/>
                <a:cxnLst>
                  <a:cxn ang="0">
                    <a:pos x="T0" y="T1"/>
                  </a:cxn>
                  <a:cxn ang="0">
                    <a:pos x="T2" y="T3"/>
                  </a:cxn>
                  <a:cxn ang="0">
                    <a:pos x="T4" y="T5"/>
                  </a:cxn>
                  <a:cxn ang="0">
                    <a:pos x="T6" y="T7"/>
                  </a:cxn>
                </a:cxnLst>
                <a:rect l="0" t="0" r="r" b="b"/>
                <a:pathLst>
                  <a:path w="2" h="10">
                    <a:moveTo>
                      <a:pt x="0" y="0"/>
                    </a:moveTo>
                    <a:lnTo>
                      <a:pt x="2" y="6"/>
                    </a:lnTo>
                    <a:lnTo>
                      <a:pt x="0" y="1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29" name="Freeform 64"/>
              <p:cNvSpPr>
                <a:spLocks/>
              </p:cNvSpPr>
              <p:nvPr/>
            </p:nvSpPr>
            <p:spPr bwMode="auto">
              <a:xfrm>
                <a:off x="5545138" y="3587750"/>
                <a:ext cx="3175" cy="6350"/>
              </a:xfrm>
              <a:custGeom>
                <a:avLst/>
                <a:gdLst>
                  <a:gd name="T0" fmla="*/ 2 w 2"/>
                  <a:gd name="T1" fmla="*/ 0 h 4"/>
                  <a:gd name="T2" fmla="*/ 2 w 2"/>
                  <a:gd name="T3" fmla="*/ 4 h 4"/>
                  <a:gd name="T4" fmla="*/ 0 w 2"/>
                  <a:gd name="T5" fmla="*/ 2 h 4"/>
                  <a:gd name="T6" fmla="*/ 2 w 2"/>
                  <a:gd name="T7" fmla="*/ 0 h 4"/>
                </a:gdLst>
                <a:ahLst/>
                <a:cxnLst>
                  <a:cxn ang="0">
                    <a:pos x="T0" y="T1"/>
                  </a:cxn>
                  <a:cxn ang="0">
                    <a:pos x="T2" y="T3"/>
                  </a:cxn>
                  <a:cxn ang="0">
                    <a:pos x="T4" y="T5"/>
                  </a:cxn>
                  <a:cxn ang="0">
                    <a:pos x="T6" y="T7"/>
                  </a:cxn>
                </a:cxnLst>
                <a:rect l="0" t="0" r="r" b="b"/>
                <a:pathLst>
                  <a:path w="2" h="4">
                    <a:moveTo>
                      <a:pt x="2" y="0"/>
                    </a:moveTo>
                    <a:lnTo>
                      <a:pt x="2" y="4"/>
                    </a:lnTo>
                    <a:lnTo>
                      <a:pt x="0" y="2"/>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30" name="Freeform 65"/>
              <p:cNvSpPr>
                <a:spLocks/>
              </p:cNvSpPr>
              <p:nvPr/>
            </p:nvSpPr>
            <p:spPr bwMode="auto">
              <a:xfrm>
                <a:off x="5557838" y="3587750"/>
                <a:ext cx="3175" cy="15875"/>
              </a:xfrm>
              <a:custGeom>
                <a:avLst/>
                <a:gdLst>
                  <a:gd name="T0" fmla="*/ 0 w 2"/>
                  <a:gd name="T1" fmla="*/ 0 h 10"/>
                  <a:gd name="T2" fmla="*/ 2 w 2"/>
                  <a:gd name="T3" fmla="*/ 2 h 10"/>
                  <a:gd name="T4" fmla="*/ 0 w 2"/>
                  <a:gd name="T5" fmla="*/ 10 h 10"/>
                  <a:gd name="T6" fmla="*/ 0 w 2"/>
                  <a:gd name="T7" fmla="*/ 0 h 10"/>
                </a:gdLst>
                <a:ahLst/>
                <a:cxnLst>
                  <a:cxn ang="0">
                    <a:pos x="T0" y="T1"/>
                  </a:cxn>
                  <a:cxn ang="0">
                    <a:pos x="T2" y="T3"/>
                  </a:cxn>
                  <a:cxn ang="0">
                    <a:pos x="T4" y="T5"/>
                  </a:cxn>
                  <a:cxn ang="0">
                    <a:pos x="T6" y="T7"/>
                  </a:cxn>
                </a:cxnLst>
                <a:rect l="0" t="0" r="r" b="b"/>
                <a:pathLst>
                  <a:path w="2" h="10">
                    <a:moveTo>
                      <a:pt x="0" y="0"/>
                    </a:moveTo>
                    <a:lnTo>
                      <a:pt x="2" y="2"/>
                    </a:lnTo>
                    <a:lnTo>
                      <a:pt x="0" y="1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31" name="Freeform 66"/>
              <p:cNvSpPr>
                <a:spLocks/>
              </p:cNvSpPr>
              <p:nvPr/>
            </p:nvSpPr>
            <p:spPr bwMode="auto">
              <a:xfrm>
                <a:off x="5561013" y="3552825"/>
                <a:ext cx="0" cy="12700"/>
              </a:xfrm>
              <a:custGeom>
                <a:avLst/>
                <a:gdLst>
                  <a:gd name="T0" fmla="*/ 0 h 8"/>
                  <a:gd name="T1" fmla="*/ 8 h 8"/>
                  <a:gd name="T2" fmla="*/ 6 h 8"/>
                  <a:gd name="T3" fmla="*/ 0 h 8"/>
                  <a:gd name="T4" fmla="*/ 0 h 8"/>
                </a:gdLst>
                <a:ahLst/>
                <a:cxnLst>
                  <a:cxn ang="0">
                    <a:pos x="0" y="T0"/>
                  </a:cxn>
                  <a:cxn ang="0">
                    <a:pos x="0" y="T1"/>
                  </a:cxn>
                  <a:cxn ang="0">
                    <a:pos x="0" y="T2"/>
                  </a:cxn>
                  <a:cxn ang="0">
                    <a:pos x="0" y="T3"/>
                  </a:cxn>
                  <a:cxn ang="0">
                    <a:pos x="0" y="T4"/>
                  </a:cxn>
                </a:cxnLst>
                <a:rect l="0" t="0" r="r" b="b"/>
                <a:pathLst>
                  <a:path h="8">
                    <a:moveTo>
                      <a:pt x="0" y="0"/>
                    </a:moveTo>
                    <a:lnTo>
                      <a:pt x="0" y="8"/>
                    </a:lnTo>
                    <a:lnTo>
                      <a:pt x="0" y="6"/>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32" name="Freeform 67"/>
              <p:cNvSpPr>
                <a:spLocks noEditPoints="1"/>
              </p:cNvSpPr>
              <p:nvPr/>
            </p:nvSpPr>
            <p:spPr bwMode="auto">
              <a:xfrm>
                <a:off x="5519738" y="3235325"/>
                <a:ext cx="825500" cy="508000"/>
              </a:xfrm>
              <a:custGeom>
                <a:avLst/>
                <a:gdLst>
                  <a:gd name="T0" fmla="*/ 480 w 520"/>
                  <a:gd name="T1" fmla="*/ 152 h 320"/>
                  <a:gd name="T2" fmla="*/ 500 w 520"/>
                  <a:gd name="T3" fmla="*/ 180 h 320"/>
                  <a:gd name="T4" fmla="*/ 510 w 520"/>
                  <a:gd name="T5" fmla="*/ 154 h 320"/>
                  <a:gd name="T6" fmla="*/ 516 w 520"/>
                  <a:gd name="T7" fmla="*/ 238 h 320"/>
                  <a:gd name="T8" fmla="*/ 502 w 520"/>
                  <a:gd name="T9" fmla="*/ 270 h 320"/>
                  <a:gd name="T10" fmla="*/ 468 w 520"/>
                  <a:gd name="T11" fmla="*/ 300 h 320"/>
                  <a:gd name="T12" fmla="*/ 422 w 520"/>
                  <a:gd name="T13" fmla="*/ 302 h 320"/>
                  <a:gd name="T14" fmla="*/ 310 w 520"/>
                  <a:gd name="T15" fmla="*/ 288 h 320"/>
                  <a:gd name="T16" fmla="*/ 208 w 520"/>
                  <a:gd name="T17" fmla="*/ 318 h 320"/>
                  <a:gd name="T18" fmla="*/ 152 w 520"/>
                  <a:gd name="T19" fmla="*/ 308 h 320"/>
                  <a:gd name="T20" fmla="*/ 136 w 520"/>
                  <a:gd name="T21" fmla="*/ 258 h 320"/>
                  <a:gd name="T22" fmla="*/ 62 w 520"/>
                  <a:gd name="T23" fmla="*/ 224 h 320"/>
                  <a:gd name="T24" fmla="*/ 48 w 520"/>
                  <a:gd name="T25" fmla="*/ 254 h 320"/>
                  <a:gd name="T26" fmla="*/ 8 w 520"/>
                  <a:gd name="T27" fmla="*/ 234 h 320"/>
                  <a:gd name="T28" fmla="*/ 0 w 520"/>
                  <a:gd name="T29" fmla="*/ 182 h 320"/>
                  <a:gd name="T30" fmla="*/ 8 w 520"/>
                  <a:gd name="T31" fmla="*/ 92 h 320"/>
                  <a:gd name="T32" fmla="*/ 14 w 520"/>
                  <a:gd name="T33" fmla="*/ 74 h 320"/>
                  <a:gd name="T34" fmla="*/ 46 w 520"/>
                  <a:gd name="T35" fmla="*/ 22 h 320"/>
                  <a:gd name="T36" fmla="*/ 106 w 520"/>
                  <a:gd name="T37" fmla="*/ 0 h 320"/>
                  <a:gd name="T38" fmla="*/ 210 w 520"/>
                  <a:gd name="T39" fmla="*/ 10 h 320"/>
                  <a:gd name="T40" fmla="*/ 286 w 520"/>
                  <a:gd name="T41" fmla="*/ 14 h 320"/>
                  <a:gd name="T42" fmla="*/ 360 w 520"/>
                  <a:gd name="T43" fmla="*/ 52 h 320"/>
                  <a:gd name="T44" fmla="*/ 404 w 520"/>
                  <a:gd name="T45" fmla="*/ 78 h 320"/>
                  <a:gd name="T46" fmla="*/ 408 w 520"/>
                  <a:gd name="T47" fmla="*/ 96 h 320"/>
                  <a:gd name="T48" fmla="*/ 494 w 520"/>
                  <a:gd name="T49" fmla="*/ 134 h 320"/>
                  <a:gd name="T50" fmla="*/ 388 w 520"/>
                  <a:gd name="T51" fmla="*/ 88 h 320"/>
                  <a:gd name="T52" fmla="*/ 280 w 520"/>
                  <a:gd name="T53" fmla="*/ 20 h 320"/>
                  <a:gd name="T54" fmla="*/ 154 w 520"/>
                  <a:gd name="T55" fmla="*/ 82 h 320"/>
                  <a:gd name="T56" fmla="*/ 204 w 520"/>
                  <a:gd name="T57" fmla="*/ 86 h 320"/>
                  <a:gd name="T58" fmla="*/ 204 w 520"/>
                  <a:gd name="T59" fmla="*/ 82 h 320"/>
                  <a:gd name="T60" fmla="*/ 372 w 520"/>
                  <a:gd name="T61" fmla="*/ 96 h 320"/>
                  <a:gd name="T62" fmla="*/ 276 w 520"/>
                  <a:gd name="T63" fmla="*/ 88 h 320"/>
                  <a:gd name="T64" fmla="*/ 348 w 520"/>
                  <a:gd name="T65" fmla="*/ 88 h 320"/>
                  <a:gd name="T66" fmla="*/ 308 w 520"/>
                  <a:gd name="T67" fmla="*/ 180 h 320"/>
                  <a:gd name="T68" fmla="*/ 204 w 520"/>
                  <a:gd name="T69" fmla="*/ 152 h 320"/>
                  <a:gd name="T70" fmla="*/ 236 w 520"/>
                  <a:gd name="T71" fmla="*/ 180 h 320"/>
                  <a:gd name="T72" fmla="*/ 168 w 520"/>
                  <a:gd name="T73" fmla="*/ 296 h 320"/>
                  <a:gd name="T74" fmla="*/ 174 w 520"/>
                  <a:gd name="T75" fmla="*/ 218 h 320"/>
                  <a:gd name="T76" fmla="*/ 156 w 520"/>
                  <a:gd name="T77" fmla="*/ 206 h 320"/>
                  <a:gd name="T78" fmla="*/ 150 w 520"/>
                  <a:gd name="T79" fmla="*/ 286 h 320"/>
                  <a:gd name="T80" fmla="*/ 134 w 520"/>
                  <a:gd name="T81" fmla="*/ 66 h 320"/>
                  <a:gd name="T82" fmla="*/ 120 w 520"/>
                  <a:gd name="T83" fmla="*/ 22 h 320"/>
                  <a:gd name="T84" fmla="*/ 86 w 520"/>
                  <a:gd name="T85" fmla="*/ 72 h 320"/>
                  <a:gd name="T86" fmla="*/ 122 w 520"/>
                  <a:gd name="T87" fmla="*/ 82 h 320"/>
                  <a:gd name="T88" fmla="*/ 134 w 520"/>
                  <a:gd name="T89" fmla="*/ 66 h 320"/>
                  <a:gd name="T90" fmla="*/ 58 w 520"/>
                  <a:gd name="T91" fmla="*/ 70 h 320"/>
                  <a:gd name="T92" fmla="*/ 94 w 520"/>
                  <a:gd name="T93" fmla="*/ 20 h 320"/>
                  <a:gd name="T94" fmla="*/ 70 w 520"/>
                  <a:gd name="T95" fmla="*/ 24 h 320"/>
                  <a:gd name="T96" fmla="*/ 46 w 520"/>
                  <a:gd name="T97" fmla="*/ 78 h 320"/>
                  <a:gd name="T98" fmla="*/ 62 w 520"/>
                  <a:gd name="T99" fmla="*/ 50 h 320"/>
                  <a:gd name="T100" fmla="*/ 50 w 520"/>
                  <a:gd name="T101" fmla="*/ 26 h 320"/>
                  <a:gd name="T102" fmla="*/ 22 w 520"/>
                  <a:gd name="T103" fmla="*/ 86 h 320"/>
                  <a:gd name="T104" fmla="*/ 48 w 520"/>
                  <a:gd name="T105" fmla="*/ 48 h 320"/>
                  <a:gd name="T106" fmla="*/ 24 w 520"/>
                  <a:gd name="T107" fmla="*/ 230 h 320"/>
                  <a:gd name="T108" fmla="*/ 22 w 520"/>
                  <a:gd name="T109" fmla="*/ 172 h 320"/>
                  <a:gd name="T110" fmla="*/ 10 w 520"/>
                  <a:gd name="T111" fmla="*/ 204 h 320"/>
                  <a:gd name="T112" fmla="*/ 18 w 520"/>
                  <a:gd name="T113" fmla="*/ 24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20" h="320">
                    <a:moveTo>
                      <a:pt x="514" y="176"/>
                    </a:moveTo>
                    <a:lnTo>
                      <a:pt x="514" y="176"/>
                    </a:lnTo>
                    <a:lnTo>
                      <a:pt x="512" y="166"/>
                    </a:lnTo>
                    <a:lnTo>
                      <a:pt x="510" y="158"/>
                    </a:lnTo>
                    <a:lnTo>
                      <a:pt x="506" y="150"/>
                    </a:lnTo>
                    <a:lnTo>
                      <a:pt x="480" y="152"/>
                    </a:lnTo>
                    <a:lnTo>
                      <a:pt x="480" y="152"/>
                    </a:lnTo>
                    <a:lnTo>
                      <a:pt x="480" y="168"/>
                    </a:lnTo>
                    <a:lnTo>
                      <a:pt x="480" y="180"/>
                    </a:lnTo>
                    <a:lnTo>
                      <a:pt x="480" y="180"/>
                    </a:lnTo>
                    <a:lnTo>
                      <a:pt x="488" y="180"/>
                    </a:lnTo>
                    <a:lnTo>
                      <a:pt x="500" y="180"/>
                    </a:lnTo>
                    <a:lnTo>
                      <a:pt x="514" y="176"/>
                    </a:lnTo>
                    <a:lnTo>
                      <a:pt x="514" y="176"/>
                    </a:lnTo>
                    <a:close/>
                    <a:moveTo>
                      <a:pt x="500" y="138"/>
                    </a:moveTo>
                    <a:lnTo>
                      <a:pt x="500" y="138"/>
                    </a:lnTo>
                    <a:lnTo>
                      <a:pt x="506" y="144"/>
                    </a:lnTo>
                    <a:lnTo>
                      <a:pt x="510" y="154"/>
                    </a:lnTo>
                    <a:lnTo>
                      <a:pt x="516" y="176"/>
                    </a:lnTo>
                    <a:lnTo>
                      <a:pt x="518" y="198"/>
                    </a:lnTo>
                    <a:lnTo>
                      <a:pt x="520" y="206"/>
                    </a:lnTo>
                    <a:lnTo>
                      <a:pt x="520" y="206"/>
                    </a:lnTo>
                    <a:lnTo>
                      <a:pt x="520" y="224"/>
                    </a:lnTo>
                    <a:lnTo>
                      <a:pt x="516" y="238"/>
                    </a:lnTo>
                    <a:lnTo>
                      <a:pt x="512" y="250"/>
                    </a:lnTo>
                    <a:lnTo>
                      <a:pt x="512" y="250"/>
                    </a:lnTo>
                    <a:lnTo>
                      <a:pt x="512" y="258"/>
                    </a:lnTo>
                    <a:lnTo>
                      <a:pt x="510" y="262"/>
                    </a:lnTo>
                    <a:lnTo>
                      <a:pt x="506" y="268"/>
                    </a:lnTo>
                    <a:lnTo>
                      <a:pt x="502" y="270"/>
                    </a:lnTo>
                    <a:lnTo>
                      <a:pt x="494" y="276"/>
                    </a:lnTo>
                    <a:lnTo>
                      <a:pt x="490" y="276"/>
                    </a:lnTo>
                    <a:lnTo>
                      <a:pt x="490" y="276"/>
                    </a:lnTo>
                    <a:lnTo>
                      <a:pt x="484" y="288"/>
                    </a:lnTo>
                    <a:lnTo>
                      <a:pt x="476" y="296"/>
                    </a:lnTo>
                    <a:lnTo>
                      <a:pt x="468" y="300"/>
                    </a:lnTo>
                    <a:lnTo>
                      <a:pt x="460" y="304"/>
                    </a:lnTo>
                    <a:lnTo>
                      <a:pt x="444" y="306"/>
                    </a:lnTo>
                    <a:lnTo>
                      <a:pt x="438" y="304"/>
                    </a:lnTo>
                    <a:lnTo>
                      <a:pt x="438" y="304"/>
                    </a:lnTo>
                    <a:lnTo>
                      <a:pt x="430" y="304"/>
                    </a:lnTo>
                    <a:lnTo>
                      <a:pt x="422" y="302"/>
                    </a:lnTo>
                    <a:lnTo>
                      <a:pt x="412" y="296"/>
                    </a:lnTo>
                    <a:lnTo>
                      <a:pt x="408" y="288"/>
                    </a:lnTo>
                    <a:lnTo>
                      <a:pt x="406" y="286"/>
                    </a:lnTo>
                    <a:lnTo>
                      <a:pt x="346" y="288"/>
                    </a:lnTo>
                    <a:lnTo>
                      <a:pt x="346" y="288"/>
                    </a:lnTo>
                    <a:lnTo>
                      <a:pt x="310" y="288"/>
                    </a:lnTo>
                    <a:lnTo>
                      <a:pt x="270" y="288"/>
                    </a:lnTo>
                    <a:lnTo>
                      <a:pt x="226" y="286"/>
                    </a:lnTo>
                    <a:lnTo>
                      <a:pt x="226" y="286"/>
                    </a:lnTo>
                    <a:lnTo>
                      <a:pt x="218" y="306"/>
                    </a:lnTo>
                    <a:lnTo>
                      <a:pt x="212" y="316"/>
                    </a:lnTo>
                    <a:lnTo>
                      <a:pt x="208" y="318"/>
                    </a:lnTo>
                    <a:lnTo>
                      <a:pt x="206" y="318"/>
                    </a:lnTo>
                    <a:lnTo>
                      <a:pt x="168" y="320"/>
                    </a:lnTo>
                    <a:lnTo>
                      <a:pt x="168" y="320"/>
                    </a:lnTo>
                    <a:lnTo>
                      <a:pt x="162" y="318"/>
                    </a:lnTo>
                    <a:lnTo>
                      <a:pt x="158" y="316"/>
                    </a:lnTo>
                    <a:lnTo>
                      <a:pt x="152" y="308"/>
                    </a:lnTo>
                    <a:lnTo>
                      <a:pt x="146" y="300"/>
                    </a:lnTo>
                    <a:lnTo>
                      <a:pt x="144" y="288"/>
                    </a:lnTo>
                    <a:lnTo>
                      <a:pt x="140" y="270"/>
                    </a:lnTo>
                    <a:lnTo>
                      <a:pt x="140" y="260"/>
                    </a:lnTo>
                    <a:lnTo>
                      <a:pt x="140" y="260"/>
                    </a:lnTo>
                    <a:lnTo>
                      <a:pt x="136" y="258"/>
                    </a:lnTo>
                    <a:lnTo>
                      <a:pt x="134" y="254"/>
                    </a:lnTo>
                    <a:lnTo>
                      <a:pt x="134" y="250"/>
                    </a:lnTo>
                    <a:lnTo>
                      <a:pt x="66" y="224"/>
                    </a:lnTo>
                    <a:lnTo>
                      <a:pt x="66" y="224"/>
                    </a:lnTo>
                    <a:lnTo>
                      <a:pt x="64" y="224"/>
                    </a:lnTo>
                    <a:lnTo>
                      <a:pt x="62" y="224"/>
                    </a:lnTo>
                    <a:lnTo>
                      <a:pt x="62" y="224"/>
                    </a:lnTo>
                    <a:lnTo>
                      <a:pt x="62" y="234"/>
                    </a:lnTo>
                    <a:lnTo>
                      <a:pt x="60" y="242"/>
                    </a:lnTo>
                    <a:lnTo>
                      <a:pt x="56" y="248"/>
                    </a:lnTo>
                    <a:lnTo>
                      <a:pt x="54" y="252"/>
                    </a:lnTo>
                    <a:lnTo>
                      <a:pt x="48" y="254"/>
                    </a:lnTo>
                    <a:lnTo>
                      <a:pt x="46" y="254"/>
                    </a:lnTo>
                    <a:lnTo>
                      <a:pt x="22" y="254"/>
                    </a:lnTo>
                    <a:lnTo>
                      <a:pt x="22" y="254"/>
                    </a:lnTo>
                    <a:lnTo>
                      <a:pt x="16" y="250"/>
                    </a:lnTo>
                    <a:lnTo>
                      <a:pt x="12" y="242"/>
                    </a:lnTo>
                    <a:lnTo>
                      <a:pt x="8" y="234"/>
                    </a:lnTo>
                    <a:lnTo>
                      <a:pt x="8" y="224"/>
                    </a:lnTo>
                    <a:lnTo>
                      <a:pt x="6" y="208"/>
                    </a:lnTo>
                    <a:lnTo>
                      <a:pt x="6" y="202"/>
                    </a:lnTo>
                    <a:lnTo>
                      <a:pt x="6" y="202"/>
                    </a:lnTo>
                    <a:lnTo>
                      <a:pt x="2" y="194"/>
                    </a:lnTo>
                    <a:lnTo>
                      <a:pt x="0" y="182"/>
                    </a:lnTo>
                    <a:lnTo>
                      <a:pt x="0" y="150"/>
                    </a:lnTo>
                    <a:lnTo>
                      <a:pt x="0" y="108"/>
                    </a:lnTo>
                    <a:lnTo>
                      <a:pt x="0" y="108"/>
                    </a:lnTo>
                    <a:lnTo>
                      <a:pt x="2" y="102"/>
                    </a:lnTo>
                    <a:lnTo>
                      <a:pt x="4" y="96"/>
                    </a:lnTo>
                    <a:lnTo>
                      <a:pt x="8" y="92"/>
                    </a:lnTo>
                    <a:lnTo>
                      <a:pt x="8" y="92"/>
                    </a:lnTo>
                    <a:lnTo>
                      <a:pt x="10" y="90"/>
                    </a:lnTo>
                    <a:lnTo>
                      <a:pt x="10" y="88"/>
                    </a:lnTo>
                    <a:lnTo>
                      <a:pt x="10" y="86"/>
                    </a:lnTo>
                    <a:lnTo>
                      <a:pt x="10" y="86"/>
                    </a:lnTo>
                    <a:lnTo>
                      <a:pt x="14" y="74"/>
                    </a:lnTo>
                    <a:lnTo>
                      <a:pt x="22" y="56"/>
                    </a:lnTo>
                    <a:lnTo>
                      <a:pt x="34" y="34"/>
                    </a:lnTo>
                    <a:lnTo>
                      <a:pt x="34" y="34"/>
                    </a:lnTo>
                    <a:lnTo>
                      <a:pt x="36" y="30"/>
                    </a:lnTo>
                    <a:lnTo>
                      <a:pt x="38" y="26"/>
                    </a:lnTo>
                    <a:lnTo>
                      <a:pt x="46" y="22"/>
                    </a:lnTo>
                    <a:lnTo>
                      <a:pt x="58" y="16"/>
                    </a:lnTo>
                    <a:lnTo>
                      <a:pt x="58" y="16"/>
                    </a:lnTo>
                    <a:lnTo>
                      <a:pt x="62" y="12"/>
                    </a:lnTo>
                    <a:lnTo>
                      <a:pt x="70" y="8"/>
                    </a:lnTo>
                    <a:lnTo>
                      <a:pt x="86" y="2"/>
                    </a:lnTo>
                    <a:lnTo>
                      <a:pt x="106" y="0"/>
                    </a:lnTo>
                    <a:lnTo>
                      <a:pt x="106" y="0"/>
                    </a:lnTo>
                    <a:lnTo>
                      <a:pt x="118" y="0"/>
                    </a:lnTo>
                    <a:lnTo>
                      <a:pt x="126" y="4"/>
                    </a:lnTo>
                    <a:lnTo>
                      <a:pt x="134" y="8"/>
                    </a:lnTo>
                    <a:lnTo>
                      <a:pt x="210" y="10"/>
                    </a:lnTo>
                    <a:lnTo>
                      <a:pt x="210" y="10"/>
                    </a:lnTo>
                    <a:lnTo>
                      <a:pt x="232" y="8"/>
                    </a:lnTo>
                    <a:lnTo>
                      <a:pt x="250" y="6"/>
                    </a:lnTo>
                    <a:lnTo>
                      <a:pt x="250" y="6"/>
                    </a:lnTo>
                    <a:lnTo>
                      <a:pt x="262" y="6"/>
                    </a:lnTo>
                    <a:lnTo>
                      <a:pt x="272" y="10"/>
                    </a:lnTo>
                    <a:lnTo>
                      <a:pt x="286" y="14"/>
                    </a:lnTo>
                    <a:lnTo>
                      <a:pt x="314" y="18"/>
                    </a:lnTo>
                    <a:lnTo>
                      <a:pt x="314" y="18"/>
                    </a:lnTo>
                    <a:lnTo>
                      <a:pt x="326" y="22"/>
                    </a:lnTo>
                    <a:lnTo>
                      <a:pt x="338" y="30"/>
                    </a:lnTo>
                    <a:lnTo>
                      <a:pt x="350" y="40"/>
                    </a:lnTo>
                    <a:lnTo>
                      <a:pt x="360" y="52"/>
                    </a:lnTo>
                    <a:lnTo>
                      <a:pt x="376" y="70"/>
                    </a:lnTo>
                    <a:lnTo>
                      <a:pt x="384" y="80"/>
                    </a:lnTo>
                    <a:lnTo>
                      <a:pt x="384" y="80"/>
                    </a:lnTo>
                    <a:lnTo>
                      <a:pt x="388" y="76"/>
                    </a:lnTo>
                    <a:lnTo>
                      <a:pt x="396" y="76"/>
                    </a:lnTo>
                    <a:lnTo>
                      <a:pt x="404" y="78"/>
                    </a:lnTo>
                    <a:lnTo>
                      <a:pt x="404" y="78"/>
                    </a:lnTo>
                    <a:lnTo>
                      <a:pt x="408" y="80"/>
                    </a:lnTo>
                    <a:lnTo>
                      <a:pt x="412" y="84"/>
                    </a:lnTo>
                    <a:lnTo>
                      <a:pt x="412" y="88"/>
                    </a:lnTo>
                    <a:lnTo>
                      <a:pt x="412" y="90"/>
                    </a:lnTo>
                    <a:lnTo>
                      <a:pt x="408" y="96"/>
                    </a:lnTo>
                    <a:lnTo>
                      <a:pt x="406" y="98"/>
                    </a:lnTo>
                    <a:lnTo>
                      <a:pt x="406" y="98"/>
                    </a:lnTo>
                    <a:lnTo>
                      <a:pt x="426" y="104"/>
                    </a:lnTo>
                    <a:lnTo>
                      <a:pt x="444" y="110"/>
                    </a:lnTo>
                    <a:lnTo>
                      <a:pt x="474" y="124"/>
                    </a:lnTo>
                    <a:lnTo>
                      <a:pt x="494" y="134"/>
                    </a:lnTo>
                    <a:lnTo>
                      <a:pt x="500" y="138"/>
                    </a:lnTo>
                    <a:lnTo>
                      <a:pt x="500" y="138"/>
                    </a:lnTo>
                    <a:close/>
                    <a:moveTo>
                      <a:pt x="348" y="88"/>
                    </a:moveTo>
                    <a:lnTo>
                      <a:pt x="392" y="94"/>
                    </a:lnTo>
                    <a:lnTo>
                      <a:pt x="392" y="94"/>
                    </a:lnTo>
                    <a:lnTo>
                      <a:pt x="388" y="88"/>
                    </a:lnTo>
                    <a:lnTo>
                      <a:pt x="380" y="78"/>
                    </a:lnTo>
                    <a:lnTo>
                      <a:pt x="358" y="56"/>
                    </a:lnTo>
                    <a:lnTo>
                      <a:pt x="330" y="26"/>
                    </a:lnTo>
                    <a:lnTo>
                      <a:pt x="330" y="26"/>
                    </a:lnTo>
                    <a:lnTo>
                      <a:pt x="308" y="22"/>
                    </a:lnTo>
                    <a:lnTo>
                      <a:pt x="280" y="20"/>
                    </a:lnTo>
                    <a:lnTo>
                      <a:pt x="218" y="18"/>
                    </a:lnTo>
                    <a:lnTo>
                      <a:pt x="166" y="20"/>
                    </a:lnTo>
                    <a:lnTo>
                      <a:pt x="146" y="22"/>
                    </a:lnTo>
                    <a:lnTo>
                      <a:pt x="150" y="70"/>
                    </a:lnTo>
                    <a:lnTo>
                      <a:pt x="150" y="70"/>
                    </a:lnTo>
                    <a:lnTo>
                      <a:pt x="154" y="82"/>
                    </a:lnTo>
                    <a:lnTo>
                      <a:pt x="158" y="88"/>
                    </a:lnTo>
                    <a:lnTo>
                      <a:pt x="162" y="90"/>
                    </a:lnTo>
                    <a:lnTo>
                      <a:pt x="164" y="90"/>
                    </a:lnTo>
                    <a:lnTo>
                      <a:pt x="264" y="94"/>
                    </a:lnTo>
                    <a:lnTo>
                      <a:pt x="240" y="88"/>
                    </a:lnTo>
                    <a:lnTo>
                      <a:pt x="204" y="86"/>
                    </a:lnTo>
                    <a:lnTo>
                      <a:pt x="204" y="86"/>
                    </a:lnTo>
                    <a:lnTo>
                      <a:pt x="164" y="86"/>
                    </a:lnTo>
                    <a:lnTo>
                      <a:pt x="162" y="86"/>
                    </a:lnTo>
                    <a:lnTo>
                      <a:pt x="168" y="84"/>
                    </a:lnTo>
                    <a:lnTo>
                      <a:pt x="204" y="82"/>
                    </a:lnTo>
                    <a:lnTo>
                      <a:pt x="204" y="82"/>
                    </a:lnTo>
                    <a:lnTo>
                      <a:pt x="212" y="80"/>
                    </a:lnTo>
                    <a:lnTo>
                      <a:pt x="224" y="80"/>
                    </a:lnTo>
                    <a:lnTo>
                      <a:pt x="248" y="86"/>
                    </a:lnTo>
                    <a:lnTo>
                      <a:pt x="280" y="94"/>
                    </a:lnTo>
                    <a:lnTo>
                      <a:pt x="372" y="96"/>
                    </a:lnTo>
                    <a:lnTo>
                      <a:pt x="372" y="96"/>
                    </a:lnTo>
                    <a:lnTo>
                      <a:pt x="356" y="94"/>
                    </a:lnTo>
                    <a:lnTo>
                      <a:pt x="334" y="90"/>
                    </a:lnTo>
                    <a:lnTo>
                      <a:pt x="306" y="90"/>
                    </a:lnTo>
                    <a:lnTo>
                      <a:pt x="306" y="90"/>
                    </a:lnTo>
                    <a:lnTo>
                      <a:pt x="276" y="88"/>
                    </a:lnTo>
                    <a:lnTo>
                      <a:pt x="276" y="88"/>
                    </a:lnTo>
                    <a:lnTo>
                      <a:pt x="280" y="86"/>
                    </a:lnTo>
                    <a:lnTo>
                      <a:pt x="306" y="84"/>
                    </a:lnTo>
                    <a:lnTo>
                      <a:pt x="306" y="84"/>
                    </a:lnTo>
                    <a:lnTo>
                      <a:pt x="318" y="84"/>
                    </a:lnTo>
                    <a:lnTo>
                      <a:pt x="332" y="84"/>
                    </a:lnTo>
                    <a:lnTo>
                      <a:pt x="348" y="88"/>
                    </a:lnTo>
                    <a:lnTo>
                      <a:pt x="348" y="88"/>
                    </a:lnTo>
                    <a:close/>
                    <a:moveTo>
                      <a:pt x="308" y="184"/>
                    </a:moveTo>
                    <a:lnTo>
                      <a:pt x="308" y="184"/>
                    </a:lnTo>
                    <a:lnTo>
                      <a:pt x="310" y="184"/>
                    </a:lnTo>
                    <a:lnTo>
                      <a:pt x="310" y="182"/>
                    </a:lnTo>
                    <a:lnTo>
                      <a:pt x="308" y="180"/>
                    </a:lnTo>
                    <a:lnTo>
                      <a:pt x="290" y="152"/>
                    </a:lnTo>
                    <a:lnTo>
                      <a:pt x="212" y="146"/>
                    </a:lnTo>
                    <a:lnTo>
                      <a:pt x="212" y="146"/>
                    </a:lnTo>
                    <a:lnTo>
                      <a:pt x="208" y="146"/>
                    </a:lnTo>
                    <a:lnTo>
                      <a:pt x="204" y="148"/>
                    </a:lnTo>
                    <a:lnTo>
                      <a:pt x="204" y="152"/>
                    </a:lnTo>
                    <a:lnTo>
                      <a:pt x="204" y="152"/>
                    </a:lnTo>
                    <a:lnTo>
                      <a:pt x="204" y="160"/>
                    </a:lnTo>
                    <a:lnTo>
                      <a:pt x="208" y="166"/>
                    </a:lnTo>
                    <a:lnTo>
                      <a:pt x="214" y="172"/>
                    </a:lnTo>
                    <a:lnTo>
                      <a:pt x="222" y="176"/>
                    </a:lnTo>
                    <a:lnTo>
                      <a:pt x="236" y="180"/>
                    </a:lnTo>
                    <a:lnTo>
                      <a:pt x="244" y="180"/>
                    </a:lnTo>
                    <a:lnTo>
                      <a:pt x="308" y="184"/>
                    </a:lnTo>
                    <a:close/>
                    <a:moveTo>
                      <a:pt x="162" y="300"/>
                    </a:moveTo>
                    <a:lnTo>
                      <a:pt x="162" y="300"/>
                    </a:lnTo>
                    <a:lnTo>
                      <a:pt x="166" y="298"/>
                    </a:lnTo>
                    <a:lnTo>
                      <a:pt x="168" y="296"/>
                    </a:lnTo>
                    <a:lnTo>
                      <a:pt x="174" y="286"/>
                    </a:lnTo>
                    <a:lnTo>
                      <a:pt x="178" y="270"/>
                    </a:lnTo>
                    <a:lnTo>
                      <a:pt x="178" y="252"/>
                    </a:lnTo>
                    <a:lnTo>
                      <a:pt x="178" y="252"/>
                    </a:lnTo>
                    <a:lnTo>
                      <a:pt x="178" y="232"/>
                    </a:lnTo>
                    <a:lnTo>
                      <a:pt x="174" y="218"/>
                    </a:lnTo>
                    <a:lnTo>
                      <a:pt x="168" y="206"/>
                    </a:lnTo>
                    <a:lnTo>
                      <a:pt x="166" y="204"/>
                    </a:lnTo>
                    <a:lnTo>
                      <a:pt x="162" y="204"/>
                    </a:lnTo>
                    <a:lnTo>
                      <a:pt x="162" y="204"/>
                    </a:lnTo>
                    <a:lnTo>
                      <a:pt x="158" y="204"/>
                    </a:lnTo>
                    <a:lnTo>
                      <a:pt x="156" y="206"/>
                    </a:lnTo>
                    <a:lnTo>
                      <a:pt x="150" y="218"/>
                    </a:lnTo>
                    <a:lnTo>
                      <a:pt x="148" y="232"/>
                    </a:lnTo>
                    <a:lnTo>
                      <a:pt x="146" y="252"/>
                    </a:lnTo>
                    <a:lnTo>
                      <a:pt x="146" y="252"/>
                    </a:lnTo>
                    <a:lnTo>
                      <a:pt x="148" y="270"/>
                    </a:lnTo>
                    <a:lnTo>
                      <a:pt x="150" y="286"/>
                    </a:lnTo>
                    <a:lnTo>
                      <a:pt x="156" y="296"/>
                    </a:lnTo>
                    <a:lnTo>
                      <a:pt x="158" y="298"/>
                    </a:lnTo>
                    <a:lnTo>
                      <a:pt x="162" y="300"/>
                    </a:lnTo>
                    <a:lnTo>
                      <a:pt x="162" y="300"/>
                    </a:lnTo>
                    <a:close/>
                    <a:moveTo>
                      <a:pt x="134" y="66"/>
                    </a:moveTo>
                    <a:lnTo>
                      <a:pt x="134" y="66"/>
                    </a:lnTo>
                    <a:lnTo>
                      <a:pt x="132" y="58"/>
                    </a:lnTo>
                    <a:lnTo>
                      <a:pt x="132" y="44"/>
                    </a:lnTo>
                    <a:lnTo>
                      <a:pt x="128" y="30"/>
                    </a:lnTo>
                    <a:lnTo>
                      <a:pt x="124" y="24"/>
                    </a:lnTo>
                    <a:lnTo>
                      <a:pt x="120" y="22"/>
                    </a:lnTo>
                    <a:lnTo>
                      <a:pt x="120" y="22"/>
                    </a:lnTo>
                    <a:lnTo>
                      <a:pt x="110" y="20"/>
                    </a:lnTo>
                    <a:lnTo>
                      <a:pt x="104" y="22"/>
                    </a:lnTo>
                    <a:lnTo>
                      <a:pt x="102" y="22"/>
                    </a:lnTo>
                    <a:lnTo>
                      <a:pt x="100" y="26"/>
                    </a:lnTo>
                    <a:lnTo>
                      <a:pt x="86" y="72"/>
                    </a:lnTo>
                    <a:lnTo>
                      <a:pt x="86" y="72"/>
                    </a:lnTo>
                    <a:lnTo>
                      <a:pt x="102" y="70"/>
                    </a:lnTo>
                    <a:lnTo>
                      <a:pt x="114" y="72"/>
                    </a:lnTo>
                    <a:lnTo>
                      <a:pt x="118" y="74"/>
                    </a:lnTo>
                    <a:lnTo>
                      <a:pt x="120" y="78"/>
                    </a:lnTo>
                    <a:lnTo>
                      <a:pt x="120" y="78"/>
                    </a:lnTo>
                    <a:lnTo>
                      <a:pt x="122" y="82"/>
                    </a:lnTo>
                    <a:lnTo>
                      <a:pt x="122" y="84"/>
                    </a:lnTo>
                    <a:lnTo>
                      <a:pt x="126" y="84"/>
                    </a:lnTo>
                    <a:lnTo>
                      <a:pt x="126" y="84"/>
                    </a:lnTo>
                    <a:lnTo>
                      <a:pt x="128" y="76"/>
                    </a:lnTo>
                    <a:lnTo>
                      <a:pt x="130" y="70"/>
                    </a:lnTo>
                    <a:lnTo>
                      <a:pt x="134" y="66"/>
                    </a:lnTo>
                    <a:lnTo>
                      <a:pt x="134" y="66"/>
                    </a:lnTo>
                    <a:close/>
                    <a:moveTo>
                      <a:pt x="94" y="20"/>
                    </a:moveTo>
                    <a:lnTo>
                      <a:pt x="76" y="20"/>
                    </a:lnTo>
                    <a:lnTo>
                      <a:pt x="76" y="20"/>
                    </a:lnTo>
                    <a:lnTo>
                      <a:pt x="66" y="48"/>
                    </a:lnTo>
                    <a:lnTo>
                      <a:pt x="58" y="70"/>
                    </a:lnTo>
                    <a:lnTo>
                      <a:pt x="54" y="90"/>
                    </a:lnTo>
                    <a:lnTo>
                      <a:pt x="72" y="92"/>
                    </a:lnTo>
                    <a:lnTo>
                      <a:pt x="72" y="92"/>
                    </a:lnTo>
                    <a:lnTo>
                      <a:pt x="80" y="62"/>
                    </a:lnTo>
                    <a:lnTo>
                      <a:pt x="88" y="38"/>
                    </a:lnTo>
                    <a:lnTo>
                      <a:pt x="94" y="20"/>
                    </a:lnTo>
                    <a:lnTo>
                      <a:pt x="94" y="20"/>
                    </a:lnTo>
                    <a:close/>
                    <a:moveTo>
                      <a:pt x="72" y="24"/>
                    </a:moveTo>
                    <a:lnTo>
                      <a:pt x="72" y="24"/>
                    </a:lnTo>
                    <a:lnTo>
                      <a:pt x="72" y="22"/>
                    </a:lnTo>
                    <a:lnTo>
                      <a:pt x="72" y="22"/>
                    </a:lnTo>
                    <a:lnTo>
                      <a:pt x="70" y="24"/>
                    </a:lnTo>
                    <a:lnTo>
                      <a:pt x="70" y="24"/>
                    </a:lnTo>
                    <a:lnTo>
                      <a:pt x="62" y="40"/>
                    </a:lnTo>
                    <a:lnTo>
                      <a:pt x="54" y="56"/>
                    </a:lnTo>
                    <a:lnTo>
                      <a:pt x="48" y="74"/>
                    </a:lnTo>
                    <a:lnTo>
                      <a:pt x="48" y="74"/>
                    </a:lnTo>
                    <a:lnTo>
                      <a:pt x="46" y="78"/>
                    </a:lnTo>
                    <a:lnTo>
                      <a:pt x="46" y="82"/>
                    </a:lnTo>
                    <a:lnTo>
                      <a:pt x="48" y="88"/>
                    </a:lnTo>
                    <a:lnTo>
                      <a:pt x="52" y="88"/>
                    </a:lnTo>
                    <a:lnTo>
                      <a:pt x="52" y="88"/>
                    </a:lnTo>
                    <a:lnTo>
                      <a:pt x="54" y="72"/>
                    </a:lnTo>
                    <a:lnTo>
                      <a:pt x="62" y="50"/>
                    </a:lnTo>
                    <a:lnTo>
                      <a:pt x="72" y="24"/>
                    </a:lnTo>
                    <a:lnTo>
                      <a:pt x="72" y="24"/>
                    </a:lnTo>
                    <a:close/>
                    <a:moveTo>
                      <a:pt x="62" y="24"/>
                    </a:moveTo>
                    <a:lnTo>
                      <a:pt x="62" y="24"/>
                    </a:lnTo>
                    <a:lnTo>
                      <a:pt x="56" y="24"/>
                    </a:lnTo>
                    <a:lnTo>
                      <a:pt x="50" y="26"/>
                    </a:lnTo>
                    <a:lnTo>
                      <a:pt x="42" y="32"/>
                    </a:lnTo>
                    <a:lnTo>
                      <a:pt x="32" y="42"/>
                    </a:lnTo>
                    <a:lnTo>
                      <a:pt x="26" y="54"/>
                    </a:lnTo>
                    <a:lnTo>
                      <a:pt x="16" y="74"/>
                    </a:lnTo>
                    <a:lnTo>
                      <a:pt x="14" y="84"/>
                    </a:lnTo>
                    <a:lnTo>
                      <a:pt x="22" y="86"/>
                    </a:lnTo>
                    <a:lnTo>
                      <a:pt x="22" y="86"/>
                    </a:lnTo>
                    <a:lnTo>
                      <a:pt x="28" y="84"/>
                    </a:lnTo>
                    <a:lnTo>
                      <a:pt x="32" y="80"/>
                    </a:lnTo>
                    <a:lnTo>
                      <a:pt x="34" y="74"/>
                    </a:lnTo>
                    <a:lnTo>
                      <a:pt x="34" y="74"/>
                    </a:lnTo>
                    <a:lnTo>
                      <a:pt x="48" y="48"/>
                    </a:lnTo>
                    <a:lnTo>
                      <a:pt x="62" y="24"/>
                    </a:lnTo>
                    <a:lnTo>
                      <a:pt x="62" y="24"/>
                    </a:lnTo>
                    <a:close/>
                    <a:moveTo>
                      <a:pt x="18" y="240"/>
                    </a:moveTo>
                    <a:lnTo>
                      <a:pt x="18" y="240"/>
                    </a:lnTo>
                    <a:lnTo>
                      <a:pt x="22" y="238"/>
                    </a:lnTo>
                    <a:lnTo>
                      <a:pt x="24" y="230"/>
                    </a:lnTo>
                    <a:lnTo>
                      <a:pt x="26" y="218"/>
                    </a:lnTo>
                    <a:lnTo>
                      <a:pt x="28" y="204"/>
                    </a:lnTo>
                    <a:lnTo>
                      <a:pt x="28" y="204"/>
                    </a:lnTo>
                    <a:lnTo>
                      <a:pt x="26" y="190"/>
                    </a:lnTo>
                    <a:lnTo>
                      <a:pt x="24" y="180"/>
                    </a:lnTo>
                    <a:lnTo>
                      <a:pt x="22" y="172"/>
                    </a:lnTo>
                    <a:lnTo>
                      <a:pt x="18" y="168"/>
                    </a:lnTo>
                    <a:lnTo>
                      <a:pt x="18" y="168"/>
                    </a:lnTo>
                    <a:lnTo>
                      <a:pt x="14" y="172"/>
                    </a:lnTo>
                    <a:lnTo>
                      <a:pt x="12" y="180"/>
                    </a:lnTo>
                    <a:lnTo>
                      <a:pt x="10" y="190"/>
                    </a:lnTo>
                    <a:lnTo>
                      <a:pt x="10" y="204"/>
                    </a:lnTo>
                    <a:lnTo>
                      <a:pt x="10" y="204"/>
                    </a:lnTo>
                    <a:lnTo>
                      <a:pt x="10" y="218"/>
                    </a:lnTo>
                    <a:lnTo>
                      <a:pt x="12" y="230"/>
                    </a:lnTo>
                    <a:lnTo>
                      <a:pt x="14" y="238"/>
                    </a:lnTo>
                    <a:lnTo>
                      <a:pt x="18" y="240"/>
                    </a:lnTo>
                    <a:lnTo>
                      <a:pt x="18" y="2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grpSp>
        <p:sp>
          <p:nvSpPr>
            <p:cNvPr id="20" name="Freeform 68"/>
            <p:cNvSpPr>
              <a:spLocks noEditPoints="1"/>
            </p:cNvSpPr>
            <p:nvPr/>
          </p:nvSpPr>
          <p:spPr bwMode="auto">
            <a:xfrm>
              <a:off x="7723658" y="5741869"/>
              <a:ext cx="1360438" cy="671308"/>
            </a:xfrm>
            <a:custGeom>
              <a:avLst/>
              <a:gdLst>
                <a:gd name="T0" fmla="*/ 238 w 458"/>
                <a:gd name="T1" fmla="*/ 86 h 226"/>
                <a:gd name="T2" fmla="*/ 238 w 458"/>
                <a:gd name="T3" fmla="*/ 80 h 226"/>
                <a:gd name="T4" fmla="*/ 248 w 458"/>
                <a:gd name="T5" fmla="*/ 74 h 226"/>
                <a:gd name="T6" fmla="*/ 264 w 458"/>
                <a:gd name="T7" fmla="*/ 112 h 226"/>
                <a:gd name="T8" fmla="*/ 274 w 458"/>
                <a:gd name="T9" fmla="*/ 124 h 226"/>
                <a:gd name="T10" fmla="*/ 248 w 458"/>
                <a:gd name="T11" fmla="*/ 80 h 226"/>
                <a:gd name="T12" fmla="*/ 280 w 458"/>
                <a:gd name="T13" fmla="*/ 122 h 226"/>
                <a:gd name="T14" fmla="*/ 308 w 458"/>
                <a:gd name="T15" fmla="*/ 124 h 226"/>
                <a:gd name="T16" fmla="*/ 76 w 458"/>
                <a:gd name="T17" fmla="*/ 106 h 226"/>
                <a:gd name="T18" fmla="*/ 100 w 458"/>
                <a:gd name="T19" fmla="*/ 144 h 226"/>
                <a:gd name="T20" fmla="*/ 120 w 458"/>
                <a:gd name="T21" fmla="*/ 62 h 226"/>
                <a:gd name="T22" fmla="*/ 108 w 458"/>
                <a:gd name="T23" fmla="*/ 92 h 226"/>
                <a:gd name="T24" fmla="*/ 132 w 458"/>
                <a:gd name="T25" fmla="*/ 80 h 226"/>
                <a:gd name="T26" fmla="*/ 196 w 458"/>
                <a:gd name="T27" fmla="*/ 70 h 226"/>
                <a:gd name="T28" fmla="*/ 238 w 458"/>
                <a:gd name="T29" fmla="*/ 78 h 226"/>
                <a:gd name="T30" fmla="*/ 34 w 458"/>
                <a:gd name="T31" fmla="*/ 116 h 226"/>
                <a:gd name="T32" fmla="*/ 34 w 458"/>
                <a:gd name="T33" fmla="*/ 114 h 226"/>
                <a:gd name="T34" fmla="*/ 36 w 458"/>
                <a:gd name="T35" fmla="*/ 110 h 226"/>
                <a:gd name="T36" fmla="*/ 50 w 458"/>
                <a:gd name="T37" fmla="*/ 104 h 226"/>
                <a:gd name="T38" fmla="*/ 44 w 458"/>
                <a:gd name="T39" fmla="*/ 114 h 226"/>
                <a:gd name="T40" fmla="*/ 44 w 458"/>
                <a:gd name="T41" fmla="*/ 106 h 226"/>
                <a:gd name="T42" fmla="*/ 52 w 458"/>
                <a:gd name="T43" fmla="*/ 124 h 226"/>
                <a:gd name="T44" fmla="*/ 60 w 458"/>
                <a:gd name="T45" fmla="*/ 104 h 226"/>
                <a:gd name="T46" fmla="*/ 60 w 458"/>
                <a:gd name="T47" fmla="*/ 102 h 226"/>
                <a:gd name="T48" fmla="*/ 70 w 458"/>
                <a:gd name="T49" fmla="*/ 114 h 226"/>
                <a:gd name="T50" fmla="*/ 72 w 458"/>
                <a:gd name="T51" fmla="*/ 106 h 226"/>
                <a:gd name="T52" fmla="*/ 72 w 458"/>
                <a:gd name="T53" fmla="*/ 102 h 226"/>
                <a:gd name="T54" fmla="*/ 86 w 458"/>
                <a:gd name="T55" fmla="*/ 40 h 226"/>
                <a:gd name="T56" fmla="*/ 116 w 458"/>
                <a:gd name="T57" fmla="*/ 54 h 226"/>
                <a:gd name="T58" fmla="*/ 134 w 458"/>
                <a:gd name="T59" fmla="*/ 52 h 226"/>
                <a:gd name="T60" fmla="*/ 124 w 458"/>
                <a:gd name="T61" fmla="*/ 56 h 226"/>
                <a:gd name="T62" fmla="*/ 152 w 458"/>
                <a:gd name="T63" fmla="*/ 0 h 226"/>
                <a:gd name="T64" fmla="*/ 156 w 458"/>
                <a:gd name="T65" fmla="*/ 68 h 226"/>
                <a:gd name="T66" fmla="*/ 170 w 458"/>
                <a:gd name="T67" fmla="*/ 42 h 226"/>
                <a:gd name="T68" fmla="*/ 194 w 458"/>
                <a:gd name="T69" fmla="*/ 56 h 226"/>
                <a:gd name="T70" fmla="*/ 210 w 458"/>
                <a:gd name="T71" fmla="*/ 54 h 226"/>
                <a:gd name="T72" fmla="*/ 202 w 458"/>
                <a:gd name="T73" fmla="*/ 60 h 226"/>
                <a:gd name="T74" fmla="*/ 222 w 458"/>
                <a:gd name="T75" fmla="*/ 46 h 226"/>
                <a:gd name="T76" fmla="*/ 268 w 458"/>
                <a:gd name="T77" fmla="*/ 90 h 226"/>
                <a:gd name="T78" fmla="*/ 288 w 458"/>
                <a:gd name="T79" fmla="*/ 106 h 226"/>
                <a:gd name="T80" fmla="*/ 314 w 458"/>
                <a:gd name="T81" fmla="*/ 128 h 226"/>
                <a:gd name="T82" fmla="*/ 458 w 458"/>
                <a:gd name="T83" fmla="*/ 156 h 226"/>
                <a:gd name="T84" fmla="*/ 446 w 458"/>
                <a:gd name="T85" fmla="*/ 182 h 226"/>
                <a:gd name="T86" fmla="*/ 200 w 458"/>
                <a:gd name="T87" fmla="*/ 226 h 226"/>
                <a:gd name="T88" fmla="*/ 28 w 458"/>
                <a:gd name="T89" fmla="*/ 194 h 226"/>
                <a:gd name="T90" fmla="*/ 18 w 458"/>
                <a:gd name="T91" fmla="*/ 154 h 226"/>
                <a:gd name="T92" fmla="*/ 26 w 458"/>
                <a:gd name="T93" fmla="*/ 146 h 226"/>
                <a:gd name="T94" fmla="*/ 74 w 458"/>
                <a:gd name="T95" fmla="*/ 100 h 226"/>
                <a:gd name="T96" fmla="*/ 252 w 458"/>
                <a:gd name="T97" fmla="*/ 122 h 226"/>
                <a:gd name="T98" fmla="*/ 218 w 458"/>
                <a:gd name="T99" fmla="*/ 112 h 226"/>
                <a:gd name="T100" fmla="*/ 224 w 458"/>
                <a:gd name="T101" fmla="*/ 122 h 226"/>
                <a:gd name="T102" fmla="*/ 190 w 458"/>
                <a:gd name="T103" fmla="*/ 112 h 226"/>
                <a:gd name="T104" fmla="*/ 198 w 458"/>
                <a:gd name="T105" fmla="*/ 172 h 226"/>
                <a:gd name="T106" fmla="*/ 182 w 458"/>
                <a:gd name="T107" fmla="*/ 174 h 226"/>
                <a:gd name="T108" fmla="*/ 148 w 458"/>
                <a:gd name="T109" fmla="*/ 176 h 226"/>
                <a:gd name="T110" fmla="*/ 78 w 458"/>
                <a:gd name="T111" fmla="*/ 17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8" h="226">
                  <a:moveTo>
                    <a:pt x="238" y="76"/>
                  </a:moveTo>
                  <a:lnTo>
                    <a:pt x="238" y="74"/>
                  </a:lnTo>
                  <a:lnTo>
                    <a:pt x="228" y="74"/>
                  </a:lnTo>
                  <a:lnTo>
                    <a:pt x="238" y="76"/>
                  </a:lnTo>
                  <a:close/>
                  <a:moveTo>
                    <a:pt x="238" y="86"/>
                  </a:moveTo>
                  <a:lnTo>
                    <a:pt x="238" y="80"/>
                  </a:lnTo>
                  <a:lnTo>
                    <a:pt x="230" y="80"/>
                  </a:lnTo>
                  <a:lnTo>
                    <a:pt x="238" y="86"/>
                  </a:lnTo>
                  <a:close/>
                  <a:moveTo>
                    <a:pt x="238" y="80"/>
                  </a:moveTo>
                  <a:lnTo>
                    <a:pt x="244" y="78"/>
                  </a:lnTo>
                  <a:lnTo>
                    <a:pt x="238" y="78"/>
                  </a:lnTo>
                  <a:lnTo>
                    <a:pt x="238" y="80"/>
                  </a:lnTo>
                  <a:close/>
                  <a:moveTo>
                    <a:pt x="246" y="88"/>
                  </a:moveTo>
                  <a:lnTo>
                    <a:pt x="246" y="80"/>
                  </a:lnTo>
                  <a:lnTo>
                    <a:pt x="238" y="80"/>
                  </a:lnTo>
                  <a:lnTo>
                    <a:pt x="238" y="80"/>
                  </a:lnTo>
                  <a:lnTo>
                    <a:pt x="240" y="88"/>
                  </a:lnTo>
                  <a:lnTo>
                    <a:pt x="240" y="88"/>
                  </a:lnTo>
                  <a:lnTo>
                    <a:pt x="246" y="88"/>
                  </a:lnTo>
                  <a:lnTo>
                    <a:pt x="246" y="88"/>
                  </a:lnTo>
                  <a:close/>
                  <a:moveTo>
                    <a:pt x="264" y="76"/>
                  </a:moveTo>
                  <a:lnTo>
                    <a:pt x="264" y="76"/>
                  </a:lnTo>
                  <a:lnTo>
                    <a:pt x="256" y="74"/>
                  </a:lnTo>
                  <a:lnTo>
                    <a:pt x="248" y="74"/>
                  </a:lnTo>
                  <a:lnTo>
                    <a:pt x="238" y="74"/>
                  </a:lnTo>
                  <a:lnTo>
                    <a:pt x="238" y="76"/>
                  </a:lnTo>
                  <a:lnTo>
                    <a:pt x="248" y="78"/>
                  </a:lnTo>
                  <a:lnTo>
                    <a:pt x="264" y="76"/>
                  </a:lnTo>
                  <a:close/>
                  <a:moveTo>
                    <a:pt x="276" y="122"/>
                  </a:moveTo>
                  <a:lnTo>
                    <a:pt x="266" y="114"/>
                  </a:lnTo>
                  <a:lnTo>
                    <a:pt x="266" y="114"/>
                  </a:lnTo>
                  <a:lnTo>
                    <a:pt x="264" y="112"/>
                  </a:lnTo>
                  <a:lnTo>
                    <a:pt x="264" y="112"/>
                  </a:lnTo>
                  <a:lnTo>
                    <a:pt x="248" y="112"/>
                  </a:lnTo>
                  <a:lnTo>
                    <a:pt x="248" y="112"/>
                  </a:lnTo>
                  <a:lnTo>
                    <a:pt x="248" y="112"/>
                  </a:lnTo>
                  <a:lnTo>
                    <a:pt x="248" y="114"/>
                  </a:lnTo>
                  <a:lnTo>
                    <a:pt x="248" y="114"/>
                  </a:lnTo>
                  <a:lnTo>
                    <a:pt x="258" y="124"/>
                  </a:lnTo>
                  <a:lnTo>
                    <a:pt x="274" y="124"/>
                  </a:lnTo>
                  <a:lnTo>
                    <a:pt x="274" y="124"/>
                  </a:lnTo>
                  <a:lnTo>
                    <a:pt x="276" y="124"/>
                  </a:lnTo>
                  <a:lnTo>
                    <a:pt x="276" y="122"/>
                  </a:lnTo>
                  <a:lnTo>
                    <a:pt x="276" y="122"/>
                  </a:lnTo>
                  <a:lnTo>
                    <a:pt x="276" y="122"/>
                  </a:lnTo>
                  <a:close/>
                  <a:moveTo>
                    <a:pt x="266" y="90"/>
                  </a:moveTo>
                  <a:lnTo>
                    <a:pt x="264" y="76"/>
                  </a:lnTo>
                  <a:lnTo>
                    <a:pt x="248" y="80"/>
                  </a:lnTo>
                  <a:lnTo>
                    <a:pt x="248" y="88"/>
                  </a:lnTo>
                  <a:lnTo>
                    <a:pt x="266" y="90"/>
                  </a:lnTo>
                  <a:close/>
                  <a:moveTo>
                    <a:pt x="298" y="124"/>
                  </a:moveTo>
                  <a:lnTo>
                    <a:pt x="286" y="114"/>
                  </a:lnTo>
                  <a:lnTo>
                    <a:pt x="286" y="114"/>
                  </a:lnTo>
                  <a:lnTo>
                    <a:pt x="282" y="114"/>
                  </a:lnTo>
                  <a:lnTo>
                    <a:pt x="268" y="112"/>
                  </a:lnTo>
                  <a:lnTo>
                    <a:pt x="280" y="122"/>
                  </a:lnTo>
                  <a:lnTo>
                    <a:pt x="280" y="122"/>
                  </a:lnTo>
                  <a:lnTo>
                    <a:pt x="282" y="124"/>
                  </a:lnTo>
                  <a:lnTo>
                    <a:pt x="284" y="124"/>
                  </a:lnTo>
                  <a:lnTo>
                    <a:pt x="298" y="124"/>
                  </a:lnTo>
                  <a:close/>
                  <a:moveTo>
                    <a:pt x="298" y="122"/>
                  </a:moveTo>
                  <a:lnTo>
                    <a:pt x="298" y="122"/>
                  </a:lnTo>
                  <a:lnTo>
                    <a:pt x="302" y="124"/>
                  </a:lnTo>
                  <a:lnTo>
                    <a:pt x="308" y="124"/>
                  </a:lnTo>
                  <a:lnTo>
                    <a:pt x="298" y="116"/>
                  </a:lnTo>
                  <a:lnTo>
                    <a:pt x="298" y="116"/>
                  </a:lnTo>
                  <a:lnTo>
                    <a:pt x="294" y="114"/>
                  </a:lnTo>
                  <a:lnTo>
                    <a:pt x="288" y="114"/>
                  </a:lnTo>
                  <a:lnTo>
                    <a:pt x="298" y="122"/>
                  </a:lnTo>
                  <a:close/>
                  <a:moveTo>
                    <a:pt x="82" y="100"/>
                  </a:moveTo>
                  <a:lnTo>
                    <a:pt x="76" y="102"/>
                  </a:lnTo>
                  <a:lnTo>
                    <a:pt x="76" y="106"/>
                  </a:lnTo>
                  <a:lnTo>
                    <a:pt x="82" y="104"/>
                  </a:lnTo>
                  <a:lnTo>
                    <a:pt x="82" y="100"/>
                  </a:lnTo>
                  <a:close/>
                  <a:moveTo>
                    <a:pt x="98" y="144"/>
                  </a:moveTo>
                  <a:lnTo>
                    <a:pt x="98" y="120"/>
                  </a:lnTo>
                  <a:lnTo>
                    <a:pt x="88" y="120"/>
                  </a:lnTo>
                  <a:lnTo>
                    <a:pt x="90" y="146"/>
                  </a:lnTo>
                  <a:lnTo>
                    <a:pt x="98" y="144"/>
                  </a:lnTo>
                  <a:close/>
                  <a:moveTo>
                    <a:pt x="100" y="144"/>
                  </a:moveTo>
                  <a:lnTo>
                    <a:pt x="104" y="144"/>
                  </a:lnTo>
                  <a:lnTo>
                    <a:pt x="104" y="118"/>
                  </a:lnTo>
                  <a:lnTo>
                    <a:pt x="98" y="120"/>
                  </a:lnTo>
                  <a:lnTo>
                    <a:pt x="100" y="144"/>
                  </a:lnTo>
                  <a:close/>
                  <a:moveTo>
                    <a:pt x="120" y="62"/>
                  </a:moveTo>
                  <a:lnTo>
                    <a:pt x="112" y="76"/>
                  </a:lnTo>
                  <a:lnTo>
                    <a:pt x="120" y="78"/>
                  </a:lnTo>
                  <a:lnTo>
                    <a:pt x="120" y="62"/>
                  </a:lnTo>
                  <a:close/>
                  <a:moveTo>
                    <a:pt x="130" y="78"/>
                  </a:moveTo>
                  <a:lnTo>
                    <a:pt x="122" y="62"/>
                  </a:lnTo>
                  <a:lnTo>
                    <a:pt x="122" y="78"/>
                  </a:lnTo>
                  <a:lnTo>
                    <a:pt x="130" y="78"/>
                  </a:lnTo>
                  <a:close/>
                  <a:moveTo>
                    <a:pt x="132" y="90"/>
                  </a:moveTo>
                  <a:lnTo>
                    <a:pt x="132" y="80"/>
                  </a:lnTo>
                  <a:lnTo>
                    <a:pt x="94" y="80"/>
                  </a:lnTo>
                  <a:lnTo>
                    <a:pt x="108" y="92"/>
                  </a:lnTo>
                  <a:lnTo>
                    <a:pt x="132" y="90"/>
                  </a:lnTo>
                  <a:close/>
                  <a:moveTo>
                    <a:pt x="150" y="74"/>
                  </a:moveTo>
                  <a:lnTo>
                    <a:pt x="132" y="78"/>
                  </a:lnTo>
                  <a:lnTo>
                    <a:pt x="150" y="78"/>
                  </a:lnTo>
                  <a:lnTo>
                    <a:pt x="150" y="74"/>
                  </a:lnTo>
                  <a:close/>
                  <a:moveTo>
                    <a:pt x="150" y="88"/>
                  </a:moveTo>
                  <a:lnTo>
                    <a:pt x="150" y="80"/>
                  </a:lnTo>
                  <a:lnTo>
                    <a:pt x="132" y="80"/>
                  </a:lnTo>
                  <a:lnTo>
                    <a:pt x="132" y="90"/>
                  </a:lnTo>
                  <a:lnTo>
                    <a:pt x="150" y="88"/>
                  </a:lnTo>
                  <a:close/>
                  <a:moveTo>
                    <a:pt x="152" y="88"/>
                  </a:moveTo>
                  <a:lnTo>
                    <a:pt x="224" y="88"/>
                  </a:lnTo>
                  <a:lnTo>
                    <a:pt x="220" y="82"/>
                  </a:lnTo>
                  <a:lnTo>
                    <a:pt x="152" y="80"/>
                  </a:lnTo>
                  <a:lnTo>
                    <a:pt x="152" y="88"/>
                  </a:lnTo>
                  <a:close/>
                  <a:moveTo>
                    <a:pt x="196" y="70"/>
                  </a:moveTo>
                  <a:lnTo>
                    <a:pt x="196" y="70"/>
                  </a:lnTo>
                  <a:lnTo>
                    <a:pt x="180" y="70"/>
                  </a:lnTo>
                  <a:lnTo>
                    <a:pt x="168" y="70"/>
                  </a:lnTo>
                  <a:lnTo>
                    <a:pt x="156" y="72"/>
                  </a:lnTo>
                  <a:lnTo>
                    <a:pt x="156" y="78"/>
                  </a:lnTo>
                  <a:lnTo>
                    <a:pt x="198" y="78"/>
                  </a:lnTo>
                  <a:lnTo>
                    <a:pt x="196" y="70"/>
                  </a:lnTo>
                  <a:close/>
                  <a:moveTo>
                    <a:pt x="238" y="78"/>
                  </a:moveTo>
                  <a:lnTo>
                    <a:pt x="238" y="78"/>
                  </a:lnTo>
                  <a:lnTo>
                    <a:pt x="216" y="72"/>
                  </a:lnTo>
                  <a:lnTo>
                    <a:pt x="200" y="70"/>
                  </a:lnTo>
                  <a:lnTo>
                    <a:pt x="200" y="80"/>
                  </a:lnTo>
                  <a:lnTo>
                    <a:pt x="238" y="80"/>
                  </a:lnTo>
                  <a:lnTo>
                    <a:pt x="238" y="78"/>
                  </a:lnTo>
                  <a:close/>
                  <a:moveTo>
                    <a:pt x="42" y="114"/>
                  </a:moveTo>
                  <a:lnTo>
                    <a:pt x="34" y="116"/>
                  </a:lnTo>
                  <a:lnTo>
                    <a:pt x="34" y="118"/>
                  </a:lnTo>
                  <a:lnTo>
                    <a:pt x="42" y="118"/>
                  </a:lnTo>
                  <a:lnTo>
                    <a:pt x="42" y="114"/>
                  </a:lnTo>
                  <a:close/>
                  <a:moveTo>
                    <a:pt x="34" y="114"/>
                  </a:moveTo>
                  <a:lnTo>
                    <a:pt x="42" y="114"/>
                  </a:lnTo>
                  <a:lnTo>
                    <a:pt x="42" y="110"/>
                  </a:lnTo>
                  <a:lnTo>
                    <a:pt x="34" y="110"/>
                  </a:lnTo>
                  <a:lnTo>
                    <a:pt x="34" y="114"/>
                  </a:lnTo>
                  <a:close/>
                  <a:moveTo>
                    <a:pt x="42" y="104"/>
                  </a:moveTo>
                  <a:lnTo>
                    <a:pt x="42" y="102"/>
                  </a:lnTo>
                  <a:lnTo>
                    <a:pt x="34" y="104"/>
                  </a:lnTo>
                  <a:lnTo>
                    <a:pt x="34" y="106"/>
                  </a:lnTo>
                  <a:lnTo>
                    <a:pt x="42" y="104"/>
                  </a:lnTo>
                  <a:close/>
                  <a:moveTo>
                    <a:pt x="42" y="106"/>
                  </a:moveTo>
                  <a:lnTo>
                    <a:pt x="34" y="106"/>
                  </a:lnTo>
                  <a:lnTo>
                    <a:pt x="36" y="110"/>
                  </a:lnTo>
                  <a:lnTo>
                    <a:pt x="42" y="110"/>
                  </a:lnTo>
                  <a:lnTo>
                    <a:pt x="42" y="106"/>
                  </a:lnTo>
                  <a:close/>
                  <a:moveTo>
                    <a:pt x="52" y="114"/>
                  </a:moveTo>
                  <a:lnTo>
                    <a:pt x="44" y="114"/>
                  </a:lnTo>
                  <a:lnTo>
                    <a:pt x="44" y="116"/>
                  </a:lnTo>
                  <a:lnTo>
                    <a:pt x="52" y="116"/>
                  </a:lnTo>
                  <a:lnTo>
                    <a:pt x="52" y="114"/>
                  </a:lnTo>
                  <a:close/>
                  <a:moveTo>
                    <a:pt x="50" y="104"/>
                  </a:moveTo>
                  <a:lnTo>
                    <a:pt x="50" y="102"/>
                  </a:lnTo>
                  <a:lnTo>
                    <a:pt x="44" y="102"/>
                  </a:lnTo>
                  <a:lnTo>
                    <a:pt x="44" y="104"/>
                  </a:lnTo>
                  <a:lnTo>
                    <a:pt x="50" y="104"/>
                  </a:lnTo>
                  <a:close/>
                  <a:moveTo>
                    <a:pt x="50" y="112"/>
                  </a:moveTo>
                  <a:lnTo>
                    <a:pt x="52" y="108"/>
                  </a:lnTo>
                  <a:lnTo>
                    <a:pt x="44" y="110"/>
                  </a:lnTo>
                  <a:lnTo>
                    <a:pt x="44" y="114"/>
                  </a:lnTo>
                  <a:lnTo>
                    <a:pt x="50" y="112"/>
                  </a:lnTo>
                  <a:close/>
                  <a:moveTo>
                    <a:pt x="52" y="152"/>
                  </a:moveTo>
                  <a:lnTo>
                    <a:pt x="52" y="124"/>
                  </a:lnTo>
                  <a:lnTo>
                    <a:pt x="46" y="124"/>
                  </a:lnTo>
                  <a:lnTo>
                    <a:pt x="46" y="152"/>
                  </a:lnTo>
                  <a:lnTo>
                    <a:pt x="52" y="152"/>
                  </a:lnTo>
                  <a:close/>
                  <a:moveTo>
                    <a:pt x="52" y="104"/>
                  </a:moveTo>
                  <a:lnTo>
                    <a:pt x="44" y="106"/>
                  </a:lnTo>
                  <a:lnTo>
                    <a:pt x="44" y="110"/>
                  </a:lnTo>
                  <a:lnTo>
                    <a:pt x="52" y="108"/>
                  </a:lnTo>
                  <a:lnTo>
                    <a:pt x="52" y="104"/>
                  </a:lnTo>
                  <a:close/>
                  <a:moveTo>
                    <a:pt x="52" y="124"/>
                  </a:moveTo>
                  <a:lnTo>
                    <a:pt x="52" y="152"/>
                  </a:lnTo>
                  <a:lnTo>
                    <a:pt x="58" y="150"/>
                  </a:lnTo>
                  <a:lnTo>
                    <a:pt x="60" y="122"/>
                  </a:lnTo>
                  <a:lnTo>
                    <a:pt x="52" y="124"/>
                  </a:lnTo>
                  <a:close/>
                  <a:moveTo>
                    <a:pt x="60" y="112"/>
                  </a:moveTo>
                  <a:lnTo>
                    <a:pt x="60" y="108"/>
                  </a:lnTo>
                  <a:lnTo>
                    <a:pt x="54" y="108"/>
                  </a:lnTo>
                  <a:lnTo>
                    <a:pt x="54" y="112"/>
                  </a:lnTo>
                  <a:lnTo>
                    <a:pt x="60" y="112"/>
                  </a:lnTo>
                  <a:close/>
                  <a:moveTo>
                    <a:pt x="54" y="108"/>
                  </a:moveTo>
                  <a:lnTo>
                    <a:pt x="60" y="108"/>
                  </a:lnTo>
                  <a:lnTo>
                    <a:pt x="60" y="104"/>
                  </a:lnTo>
                  <a:lnTo>
                    <a:pt x="54" y="104"/>
                  </a:lnTo>
                  <a:lnTo>
                    <a:pt x="54" y="108"/>
                  </a:lnTo>
                  <a:close/>
                  <a:moveTo>
                    <a:pt x="60" y="112"/>
                  </a:moveTo>
                  <a:lnTo>
                    <a:pt x="54" y="114"/>
                  </a:lnTo>
                  <a:lnTo>
                    <a:pt x="54" y="116"/>
                  </a:lnTo>
                  <a:lnTo>
                    <a:pt x="60" y="114"/>
                  </a:lnTo>
                  <a:lnTo>
                    <a:pt x="60" y="112"/>
                  </a:lnTo>
                  <a:close/>
                  <a:moveTo>
                    <a:pt x="60" y="102"/>
                  </a:moveTo>
                  <a:lnTo>
                    <a:pt x="60" y="100"/>
                  </a:lnTo>
                  <a:lnTo>
                    <a:pt x="54" y="100"/>
                  </a:lnTo>
                  <a:lnTo>
                    <a:pt x="54" y="104"/>
                  </a:lnTo>
                  <a:lnTo>
                    <a:pt x="60" y="102"/>
                  </a:lnTo>
                  <a:close/>
                  <a:moveTo>
                    <a:pt x="70" y="112"/>
                  </a:moveTo>
                  <a:lnTo>
                    <a:pt x="64" y="112"/>
                  </a:lnTo>
                  <a:lnTo>
                    <a:pt x="64" y="114"/>
                  </a:lnTo>
                  <a:lnTo>
                    <a:pt x="70" y="114"/>
                  </a:lnTo>
                  <a:lnTo>
                    <a:pt x="70" y="112"/>
                  </a:lnTo>
                  <a:close/>
                  <a:moveTo>
                    <a:pt x="64" y="112"/>
                  </a:moveTo>
                  <a:lnTo>
                    <a:pt x="70" y="110"/>
                  </a:lnTo>
                  <a:lnTo>
                    <a:pt x="70" y="106"/>
                  </a:lnTo>
                  <a:lnTo>
                    <a:pt x="64" y="108"/>
                  </a:lnTo>
                  <a:lnTo>
                    <a:pt x="64" y="112"/>
                  </a:lnTo>
                  <a:close/>
                  <a:moveTo>
                    <a:pt x="64" y="106"/>
                  </a:moveTo>
                  <a:lnTo>
                    <a:pt x="72" y="106"/>
                  </a:lnTo>
                  <a:lnTo>
                    <a:pt x="72" y="102"/>
                  </a:lnTo>
                  <a:lnTo>
                    <a:pt x="64" y="102"/>
                  </a:lnTo>
                  <a:lnTo>
                    <a:pt x="64" y="106"/>
                  </a:lnTo>
                  <a:close/>
                  <a:moveTo>
                    <a:pt x="72" y="102"/>
                  </a:moveTo>
                  <a:lnTo>
                    <a:pt x="72" y="100"/>
                  </a:lnTo>
                  <a:lnTo>
                    <a:pt x="64" y="100"/>
                  </a:lnTo>
                  <a:lnTo>
                    <a:pt x="64" y="102"/>
                  </a:lnTo>
                  <a:lnTo>
                    <a:pt x="72" y="102"/>
                  </a:lnTo>
                  <a:close/>
                  <a:moveTo>
                    <a:pt x="32" y="102"/>
                  </a:moveTo>
                  <a:lnTo>
                    <a:pt x="88" y="96"/>
                  </a:lnTo>
                  <a:lnTo>
                    <a:pt x="84" y="80"/>
                  </a:lnTo>
                  <a:lnTo>
                    <a:pt x="84" y="78"/>
                  </a:lnTo>
                  <a:lnTo>
                    <a:pt x="90" y="78"/>
                  </a:lnTo>
                  <a:lnTo>
                    <a:pt x="86" y="46"/>
                  </a:lnTo>
                  <a:lnTo>
                    <a:pt x="86" y="46"/>
                  </a:lnTo>
                  <a:lnTo>
                    <a:pt x="86" y="40"/>
                  </a:lnTo>
                  <a:lnTo>
                    <a:pt x="88" y="46"/>
                  </a:lnTo>
                  <a:lnTo>
                    <a:pt x="92" y="78"/>
                  </a:lnTo>
                  <a:lnTo>
                    <a:pt x="110" y="78"/>
                  </a:lnTo>
                  <a:lnTo>
                    <a:pt x="120" y="60"/>
                  </a:lnTo>
                  <a:lnTo>
                    <a:pt x="120" y="58"/>
                  </a:lnTo>
                  <a:lnTo>
                    <a:pt x="120" y="58"/>
                  </a:lnTo>
                  <a:lnTo>
                    <a:pt x="116" y="56"/>
                  </a:lnTo>
                  <a:lnTo>
                    <a:pt x="116" y="54"/>
                  </a:lnTo>
                  <a:lnTo>
                    <a:pt x="118" y="54"/>
                  </a:lnTo>
                  <a:lnTo>
                    <a:pt x="118" y="52"/>
                  </a:lnTo>
                  <a:lnTo>
                    <a:pt x="104" y="52"/>
                  </a:lnTo>
                  <a:lnTo>
                    <a:pt x="104" y="52"/>
                  </a:lnTo>
                  <a:lnTo>
                    <a:pt x="104" y="52"/>
                  </a:lnTo>
                  <a:lnTo>
                    <a:pt x="104" y="52"/>
                  </a:lnTo>
                  <a:lnTo>
                    <a:pt x="104" y="50"/>
                  </a:lnTo>
                  <a:lnTo>
                    <a:pt x="134" y="52"/>
                  </a:lnTo>
                  <a:lnTo>
                    <a:pt x="134" y="52"/>
                  </a:lnTo>
                  <a:lnTo>
                    <a:pt x="136" y="52"/>
                  </a:lnTo>
                  <a:lnTo>
                    <a:pt x="136" y="54"/>
                  </a:lnTo>
                  <a:lnTo>
                    <a:pt x="122" y="52"/>
                  </a:lnTo>
                  <a:lnTo>
                    <a:pt x="122" y="54"/>
                  </a:lnTo>
                  <a:lnTo>
                    <a:pt x="122" y="54"/>
                  </a:lnTo>
                  <a:lnTo>
                    <a:pt x="124" y="54"/>
                  </a:lnTo>
                  <a:lnTo>
                    <a:pt x="124" y="56"/>
                  </a:lnTo>
                  <a:lnTo>
                    <a:pt x="122" y="58"/>
                  </a:lnTo>
                  <a:lnTo>
                    <a:pt x="122" y="60"/>
                  </a:lnTo>
                  <a:lnTo>
                    <a:pt x="130" y="76"/>
                  </a:lnTo>
                  <a:lnTo>
                    <a:pt x="132" y="76"/>
                  </a:lnTo>
                  <a:lnTo>
                    <a:pt x="150" y="72"/>
                  </a:lnTo>
                  <a:lnTo>
                    <a:pt x="152" y="6"/>
                  </a:lnTo>
                  <a:lnTo>
                    <a:pt x="152" y="6"/>
                  </a:lnTo>
                  <a:lnTo>
                    <a:pt x="152" y="0"/>
                  </a:lnTo>
                  <a:lnTo>
                    <a:pt x="152" y="2"/>
                  </a:lnTo>
                  <a:lnTo>
                    <a:pt x="152" y="26"/>
                  </a:lnTo>
                  <a:lnTo>
                    <a:pt x="152" y="64"/>
                  </a:lnTo>
                  <a:lnTo>
                    <a:pt x="152" y="64"/>
                  </a:lnTo>
                  <a:lnTo>
                    <a:pt x="152" y="64"/>
                  </a:lnTo>
                  <a:lnTo>
                    <a:pt x="154" y="66"/>
                  </a:lnTo>
                  <a:lnTo>
                    <a:pt x="154" y="68"/>
                  </a:lnTo>
                  <a:lnTo>
                    <a:pt x="156" y="68"/>
                  </a:lnTo>
                  <a:lnTo>
                    <a:pt x="156" y="68"/>
                  </a:lnTo>
                  <a:lnTo>
                    <a:pt x="156" y="70"/>
                  </a:lnTo>
                  <a:lnTo>
                    <a:pt x="156" y="72"/>
                  </a:lnTo>
                  <a:lnTo>
                    <a:pt x="156" y="72"/>
                  </a:lnTo>
                  <a:lnTo>
                    <a:pt x="170" y="70"/>
                  </a:lnTo>
                  <a:lnTo>
                    <a:pt x="170" y="48"/>
                  </a:lnTo>
                  <a:lnTo>
                    <a:pt x="170" y="48"/>
                  </a:lnTo>
                  <a:lnTo>
                    <a:pt x="170" y="42"/>
                  </a:lnTo>
                  <a:lnTo>
                    <a:pt x="170" y="48"/>
                  </a:lnTo>
                  <a:lnTo>
                    <a:pt x="170" y="70"/>
                  </a:lnTo>
                  <a:lnTo>
                    <a:pt x="170" y="70"/>
                  </a:lnTo>
                  <a:lnTo>
                    <a:pt x="198" y="68"/>
                  </a:lnTo>
                  <a:lnTo>
                    <a:pt x="196" y="60"/>
                  </a:lnTo>
                  <a:lnTo>
                    <a:pt x="196" y="60"/>
                  </a:lnTo>
                  <a:lnTo>
                    <a:pt x="194" y="58"/>
                  </a:lnTo>
                  <a:lnTo>
                    <a:pt x="194" y="56"/>
                  </a:lnTo>
                  <a:lnTo>
                    <a:pt x="198" y="56"/>
                  </a:lnTo>
                  <a:lnTo>
                    <a:pt x="198" y="54"/>
                  </a:lnTo>
                  <a:lnTo>
                    <a:pt x="188" y="54"/>
                  </a:lnTo>
                  <a:lnTo>
                    <a:pt x="188" y="54"/>
                  </a:lnTo>
                  <a:lnTo>
                    <a:pt x="186" y="54"/>
                  </a:lnTo>
                  <a:lnTo>
                    <a:pt x="188" y="52"/>
                  </a:lnTo>
                  <a:lnTo>
                    <a:pt x="190" y="52"/>
                  </a:lnTo>
                  <a:lnTo>
                    <a:pt x="210" y="54"/>
                  </a:lnTo>
                  <a:lnTo>
                    <a:pt x="210" y="54"/>
                  </a:lnTo>
                  <a:lnTo>
                    <a:pt x="210" y="54"/>
                  </a:lnTo>
                  <a:lnTo>
                    <a:pt x="210" y="56"/>
                  </a:lnTo>
                  <a:lnTo>
                    <a:pt x="200" y="56"/>
                  </a:lnTo>
                  <a:lnTo>
                    <a:pt x="200" y="56"/>
                  </a:lnTo>
                  <a:lnTo>
                    <a:pt x="200" y="56"/>
                  </a:lnTo>
                  <a:lnTo>
                    <a:pt x="202" y="58"/>
                  </a:lnTo>
                  <a:lnTo>
                    <a:pt x="202" y="60"/>
                  </a:lnTo>
                  <a:lnTo>
                    <a:pt x="200" y="60"/>
                  </a:lnTo>
                  <a:lnTo>
                    <a:pt x="200" y="70"/>
                  </a:lnTo>
                  <a:lnTo>
                    <a:pt x="200" y="70"/>
                  </a:lnTo>
                  <a:lnTo>
                    <a:pt x="218" y="72"/>
                  </a:lnTo>
                  <a:lnTo>
                    <a:pt x="222" y="72"/>
                  </a:lnTo>
                  <a:lnTo>
                    <a:pt x="222" y="58"/>
                  </a:lnTo>
                  <a:lnTo>
                    <a:pt x="222" y="58"/>
                  </a:lnTo>
                  <a:lnTo>
                    <a:pt x="222" y="46"/>
                  </a:lnTo>
                  <a:lnTo>
                    <a:pt x="222" y="58"/>
                  </a:lnTo>
                  <a:lnTo>
                    <a:pt x="222" y="72"/>
                  </a:lnTo>
                  <a:lnTo>
                    <a:pt x="248" y="72"/>
                  </a:lnTo>
                  <a:lnTo>
                    <a:pt x="248" y="72"/>
                  </a:lnTo>
                  <a:lnTo>
                    <a:pt x="260" y="74"/>
                  </a:lnTo>
                  <a:lnTo>
                    <a:pt x="266" y="76"/>
                  </a:lnTo>
                  <a:lnTo>
                    <a:pt x="266" y="90"/>
                  </a:lnTo>
                  <a:lnTo>
                    <a:pt x="268" y="90"/>
                  </a:lnTo>
                  <a:lnTo>
                    <a:pt x="274" y="96"/>
                  </a:lnTo>
                  <a:lnTo>
                    <a:pt x="268" y="40"/>
                  </a:lnTo>
                  <a:lnTo>
                    <a:pt x="268" y="40"/>
                  </a:lnTo>
                  <a:lnTo>
                    <a:pt x="270" y="36"/>
                  </a:lnTo>
                  <a:lnTo>
                    <a:pt x="270" y="40"/>
                  </a:lnTo>
                  <a:lnTo>
                    <a:pt x="276" y="96"/>
                  </a:lnTo>
                  <a:lnTo>
                    <a:pt x="288" y="106"/>
                  </a:lnTo>
                  <a:lnTo>
                    <a:pt x="288" y="106"/>
                  </a:lnTo>
                  <a:lnTo>
                    <a:pt x="292" y="106"/>
                  </a:lnTo>
                  <a:lnTo>
                    <a:pt x="296" y="108"/>
                  </a:lnTo>
                  <a:lnTo>
                    <a:pt x="298" y="112"/>
                  </a:lnTo>
                  <a:lnTo>
                    <a:pt x="298" y="112"/>
                  </a:lnTo>
                  <a:lnTo>
                    <a:pt x="298" y="112"/>
                  </a:lnTo>
                  <a:lnTo>
                    <a:pt x="298" y="114"/>
                  </a:lnTo>
                  <a:lnTo>
                    <a:pt x="296" y="114"/>
                  </a:lnTo>
                  <a:lnTo>
                    <a:pt x="314" y="128"/>
                  </a:lnTo>
                  <a:lnTo>
                    <a:pt x="314" y="128"/>
                  </a:lnTo>
                  <a:lnTo>
                    <a:pt x="318" y="128"/>
                  </a:lnTo>
                  <a:lnTo>
                    <a:pt x="320" y="130"/>
                  </a:lnTo>
                  <a:lnTo>
                    <a:pt x="374" y="142"/>
                  </a:lnTo>
                  <a:lnTo>
                    <a:pt x="394" y="158"/>
                  </a:lnTo>
                  <a:lnTo>
                    <a:pt x="456" y="156"/>
                  </a:lnTo>
                  <a:lnTo>
                    <a:pt x="456" y="156"/>
                  </a:lnTo>
                  <a:lnTo>
                    <a:pt x="458" y="156"/>
                  </a:lnTo>
                  <a:lnTo>
                    <a:pt x="458" y="158"/>
                  </a:lnTo>
                  <a:lnTo>
                    <a:pt x="458" y="158"/>
                  </a:lnTo>
                  <a:lnTo>
                    <a:pt x="448" y="172"/>
                  </a:lnTo>
                  <a:lnTo>
                    <a:pt x="448" y="176"/>
                  </a:lnTo>
                  <a:lnTo>
                    <a:pt x="456" y="176"/>
                  </a:lnTo>
                  <a:lnTo>
                    <a:pt x="456" y="176"/>
                  </a:lnTo>
                  <a:lnTo>
                    <a:pt x="452" y="178"/>
                  </a:lnTo>
                  <a:lnTo>
                    <a:pt x="446" y="182"/>
                  </a:lnTo>
                  <a:lnTo>
                    <a:pt x="436" y="186"/>
                  </a:lnTo>
                  <a:lnTo>
                    <a:pt x="408" y="222"/>
                  </a:lnTo>
                  <a:lnTo>
                    <a:pt x="408" y="222"/>
                  </a:lnTo>
                  <a:lnTo>
                    <a:pt x="408" y="224"/>
                  </a:lnTo>
                  <a:lnTo>
                    <a:pt x="404" y="226"/>
                  </a:lnTo>
                  <a:lnTo>
                    <a:pt x="402" y="226"/>
                  </a:lnTo>
                  <a:lnTo>
                    <a:pt x="338" y="226"/>
                  </a:lnTo>
                  <a:lnTo>
                    <a:pt x="200" y="226"/>
                  </a:lnTo>
                  <a:lnTo>
                    <a:pt x="2" y="224"/>
                  </a:lnTo>
                  <a:lnTo>
                    <a:pt x="2" y="224"/>
                  </a:lnTo>
                  <a:lnTo>
                    <a:pt x="0" y="224"/>
                  </a:lnTo>
                  <a:lnTo>
                    <a:pt x="0" y="222"/>
                  </a:lnTo>
                  <a:lnTo>
                    <a:pt x="0" y="220"/>
                  </a:lnTo>
                  <a:lnTo>
                    <a:pt x="2" y="208"/>
                  </a:lnTo>
                  <a:lnTo>
                    <a:pt x="10" y="196"/>
                  </a:lnTo>
                  <a:lnTo>
                    <a:pt x="28" y="194"/>
                  </a:lnTo>
                  <a:lnTo>
                    <a:pt x="40" y="170"/>
                  </a:lnTo>
                  <a:lnTo>
                    <a:pt x="38" y="166"/>
                  </a:lnTo>
                  <a:lnTo>
                    <a:pt x="36" y="166"/>
                  </a:lnTo>
                  <a:lnTo>
                    <a:pt x="32" y="162"/>
                  </a:lnTo>
                  <a:lnTo>
                    <a:pt x="10" y="162"/>
                  </a:lnTo>
                  <a:lnTo>
                    <a:pt x="14" y="156"/>
                  </a:lnTo>
                  <a:lnTo>
                    <a:pt x="18" y="156"/>
                  </a:lnTo>
                  <a:lnTo>
                    <a:pt x="18" y="154"/>
                  </a:lnTo>
                  <a:lnTo>
                    <a:pt x="18" y="154"/>
                  </a:lnTo>
                  <a:lnTo>
                    <a:pt x="18" y="152"/>
                  </a:lnTo>
                  <a:lnTo>
                    <a:pt x="18" y="150"/>
                  </a:lnTo>
                  <a:lnTo>
                    <a:pt x="18" y="150"/>
                  </a:lnTo>
                  <a:lnTo>
                    <a:pt x="18" y="148"/>
                  </a:lnTo>
                  <a:lnTo>
                    <a:pt x="20" y="146"/>
                  </a:lnTo>
                  <a:lnTo>
                    <a:pt x="22" y="146"/>
                  </a:lnTo>
                  <a:lnTo>
                    <a:pt x="26" y="146"/>
                  </a:lnTo>
                  <a:lnTo>
                    <a:pt x="26" y="142"/>
                  </a:lnTo>
                  <a:lnTo>
                    <a:pt x="38" y="140"/>
                  </a:lnTo>
                  <a:lnTo>
                    <a:pt x="38" y="124"/>
                  </a:lnTo>
                  <a:lnTo>
                    <a:pt x="26" y="124"/>
                  </a:lnTo>
                  <a:lnTo>
                    <a:pt x="30" y="118"/>
                  </a:lnTo>
                  <a:lnTo>
                    <a:pt x="32" y="118"/>
                  </a:lnTo>
                  <a:lnTo>
                    <a:pt x="32" y="102"/>
                  </a:lnTo>
                  <a:close/>
                  <a:moveTo>
                    <a:pt x="74" y="100"/>
                  </a:moveTo>
                  <a:lnTo>
                    <a:pt x="82" y="100"/>
                  </a:lnTo>
                  <a:lnTo>
                    <a:pt x="82" y="98"/>
                  </a:lnTo>
                  <a:lnTo>
                    <a:pt x="74" y="98"/>
                  </a:lnTo>
                  <a:lnTo>
                    <a:pt x="74" y="100"/>
                  </a:lnTo>
                  <a:close/>
                  <a:moveTo>
                    <a:pt x="250" y="124"/>
                  </a:moveTo>
                  <a:lnTo>
                    <a:pt x="250" y="124"/>
                  </a:lnTo>
                  <a:lnTo>
                    <a:pt x="252" y="124"/>
                  </a:lnTo>
                  <a:lnTo>
                    <a:pt x="252" y="122"/>
                  </a:lnTo>
                  <a:lnTo>
                    <a:pt x="250" y="122"/>
                  </a:lnTo>
                  <a:lnTo>
                    <a:pt x="242" y="114"/>
                  </a:lnTo>
                  <a:lnTo>
                    <a:pt x="242" y="114"/>
                  </a:lnTo>
                  <a:lnTo>
                    <a:pt x="238" y="112"/>
                  </a:lnTo>
                  <a:lnTo>
                    <a:pt x="238" y="112"/>
                  </a:lnTo>
                  <a:lnTo>
                    <a:pt x="220" y="112"/>
                  </a:lnTo>
                  <a:lnTo>
                    <a:pt x="220" y="112"/>
                  </a:lnTo>
                  <a:lnTo>
                    <a:pt x="218" y="112"/>
                  </a:lnTo>
                  <a:lnTo>
                    <a:pt x="218" y="114"/>
                  </a:lnTo>
                  <a:lnTo>
                    <a:pt x="220" y="114"/>
                  </a:lnTo>
                  <a:lnTo>
                    <a:pt x="230" y="124"/>
                  </a:lnTo>
                  <a:lnTo>
                    <a:pt x="250" y="124"/>
                  </a:lnTo>
                  <a:close/>
                  <a:moveTo>
                    <a:pt x="222" y="124"/>
                  </a:moveTo>
                  <a:lnTo>
                    <a:pt x="222" y="124"/>
                  </a:lnTo>
                  <a:lnTo>
                    <a:pt x="224" y="124"/>
                  </a:lnTo>
                  <a:lnTo>
                    <a:pt x="224" y="122"/>
                  </a:lnTo>
                  <a:lnTo>
                    <a:pt x="222" y="122"/>
                  </a:lnTo>
                  <a:lnTo>
                    <a:pt x="212" y="114"/>
                  </a:lnTo>
                  <a:lnTo>
                    <a:pt x="212" y="114"/>
                  </a:lnTo>
                  <a:lnTo>
                    <a:pt x="210" y="112"/>
                  </a:lnTo>
                  <a:lnTo>
                    <a:pt x="208" y="112"/>
                  </a:lnTo>
                  <a:lnTo>
                    <a:pt x="192" y="112"/>
                  </a:lnTo>
                  <a:lnTo>
                    <a:pt x="192" y="112"/>
                  </a:lnTo>
                  <a:lnTo>
                    <a:pt x="190" y="112"/>
                  </a:lnTo>
                  <a:lnTo>
                    <a:pt x="190" y="114"/>
                  </a:lnTo>
                  <a:lnTo>
                    <a:pt x="190" y="114"/>
                  </a:lnTo>
                  <a:lnTo>
                    <a:pt x="202" y="124"/>
                  </a:lnTo>
                  <a:lnTo>
                    <a:pt x="222" y="124"/>
                  </a:lnTo>
                  <a:close/>
                  <a:moveTo>
                    <a:pt x="214" y="170"/>
                  </a:moveTo>
                  <a:lnTo>
                    <a:pt x="214" y="158"/>
                  </a:lnTo>
                  <a:lnTo>
                    <a:pt x="198" y="160"/>
                  </a:lnTo>
                  <a:lnTo>
                    <a:pt x="198" y="172"/>
                  </a:lnTo>
                  <a:lnTo>
                    <a:pt x="214" y="170"/>
                  </a:lnTo>
                  <a:close/>
                  <a:moveTo>
                    <a:pt x="194" y="124"/>
                  </a:moveTo>
                  <a:lnTo>
                    <a:pt x="194" y="122"/>
                  </a:lnTo>
                  <a:lnTo>
                    <a:pt x="182" y="112"/>
                  </a:lnTo>
                  <a:lnTo>
                    <a:pt x="178" y="114"/>
                  </a:lnTo>
                  <a:lnTo>
                    <a:pt x="178" y="126"/>
                  </a:lnTo>
                  <a:lnTo>
                    <a:pt x="194" y="124"/>
                  </a:lnTo>
                  <a:close/>
                  <a:moveTo>
                    <a:pt x="182" y="174"/>
                  </a:moveTo>
                  <a:lnTo>
                    <a:pt x="180" y="160"/>
                  </a:lnTo>
                  <a:lnTo>
                    <a:pt x="166" y="162"/>
                  </a:lnTo>
                  <a:lnTo>
                    <a:pt x="166" y="174"/>
                  </a:lnTo>
                  <a:lnTo>
                    <a:pt x="182" y="174"/>
                  </a:lnTo>
                  <a:close/>
                  <a:moveTo>
                    <a:pt x="162" y="174"/>
                  </a:moveTo>
                  <a:lnTo>
                    <a:pt x="162" y="162"/>
                  </a:lnTo>
                  <a:lnTo>
                    <a:pt x="148" y="162"/>
                  </a:lnTo>
                  <a:lnTo>
                    <a:pt x="148" y="176"/>
                  </a:lnTo>
                  <a:lnTo>
                    <a:pt x="162" y="174"/>
                  </a:lnTo>
                  <a:close/>
                  <a:moveTo>
                    <a:pt x="94" y="182"/>
                  </a:moveTo>
                  <a:lnTo>
                    <a:pt x="94" y="168"/>
                  </a:lnTo>
                  <a:lnTo>
                    <a:pt x="82" y="170"/>
                  </a:lnTo>
                  <a:lnTo>
                    <a:pt x="82" y="184"/>
                  </a:lnTo>
                  <a:lnTo>
                    <a:pt x="94" y="182"/>
                  </a:lnTo>
                  <a:close/>
                  <a:moveTo>
                    <a:pt x="80" y="184"/>
                  </a:moveTo>
                  <a:lnTo>
                    <a:pt x="78" y="170"/>
                  </a:lnTo>
                  <a:lnTo>
                    <a:pt x="66" y="170"/>
                  </a:lnTo>
                  <a:lnTo>
                    <a:pt x="68" y="184"/>
                  </a:lnTo>
                  <a:lnTo>
                    <a:pt x="80" y="1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21" name="Freeform 70"/>
            <p:cNvSpPr>
              <a:spLocks noEditPoints="1"/>
            </p:cNvSpPr>
            <p:nvPr/>
          </p:nvSpPr>
          <p:spPr bwMode="auto">
            <a:xfrm>
              <a:off x="6211490" y="6012879"/>
              <a:ext cx="1327150" cy="476250"/>
            </a:xfrm>
            <a:custGeom>
              <a:avLst/>
              <a:gdLst>
                <a:gd name="T0" fmla="*/ 832 w 836"/>
                <a:gd name="T1" fmla="*/ 178 h 300"/>
                <a:gd name="T2" fmla="*/ 822 w 836"/>
                <a:gd name="T3" fmla="*/ 210 h 300"/>
                <a:gd name="T4" fmla="*/ 832 w 836"/>
                <a:gd name="T5" fmla="*/ 178 h 300"/>
                <a:gd name="T6" fmla="*/ 834 w 836"/>
                <a:gd name="T7" fmla="*/ 238 h 300"/>
                <a:gd name="T8" fmla="*/ 820 w 836"/>
                <a:gd name="T9" fmla="*/ 140 h 300"/>
                <a:gd name="T10" fmla="*/ 808 w 836"/>
                <a:gd name="T11" fmla="*/ 262 h 300"/>
                <a:gd name="T12" fmla="*/ 812 w 836"/>
                <a:gd name="T13" fmla="*/ 222 h 300"/>
                <a:gd name="T14" fmla="*/ 816 w 836"/>
                <a:gd name="T15" fmla="*/ 138 h 300"/>
                <a:gd name="T16" fmla="*/ 806 w 836"/>
                <a:gd name="T17" fmla="*/ 130 h 300"/>
                <a:gd name="T18" fmla="*/ 810 w 836"/>
                <a:gd name="T19" fmla="*/ 128 h 300"/>
                <a:gd name="T20" fmla="*/ 794 w 836"/>
                <a:gd name="T21" fmla="*/ 90 h 300"/>
                <a:gd name="T22" fmla="*/ 764 w 836"/>
                <a:gd name="T23" fmla="*/ 124 h 300"/>
                <a:gd name="T24" fmla="*/ 772 w 836"/>
                <a:gd name="T25" fmla="*/ 128 h 300"/>
                <a:gd name="T26" fmla="*/ 764 w 836"/>
                <a:gd name="T27" fmla="*/ 94 h 300"/>
                <a:gd name="T28" fmla="*/ 718 w 836"/>
                <a:gd name="T29" fmla="*/ 92 h 300"/>
                <a:gd name="T30" fmla="*/ 708 w 836"/>
                <a:gd name="T31" fmla="*/ 122 h 300"/>
                <a:gd name="T32" fmla="*/ 750 w 836"/>
                <a:gd name="T33" fmla="*/ 126 h 300"/>
                <a:gd name="T34" fmla="*/ 742 w 836"/>
                <a:gd name="T35" fmla="*/ 94 h 300"/>
                <a:gd name="T36" fmla="*/ 738 w 836"/>
                <a:gd name="T37" fmla="*/ 88 h 300"/>
                <a:gd name="T38" fmla="*/ 692 w 836"/>
                <a:gd name="T39" fmla="*/ 284 h 300"/>
                <a:gd name="T40" fmla="*/ 722 w 836"/>
                <a:gd name="T41" fmla="*/ 254 h 300"/>
                <a:gd name="T42" fmla="*/ 678 w 836"/>
                <a:gd name="T43" fmla="*/ 264 h 300"/>
                <a:gd name="T44" fmla="*/ 470 w 836"/>
                <a:gd name="T45" fmla="*/ 248 h 300"/>
                <a:gd name="T46" fmla="*/ 434 w 836"/>
                <a:gd name="T47" fmla="*/ 240 h 300"/>
                <a:gd name="T48" fmla="*/ 192 w 836"/>
                <a:gd name="T49" fmla="*/ 246 h 300"/>
                <a:gd name="T50" fmla="*/ 200 w 836"/>
                <a:gd name="T51" fmla="*/ 216 h 300"/>
                <a:gd name="T52" fmla="*/ 180 w 836"/>
                <a:gd name="T53" fmla="*/ 228 h 300"/>
                <a:gd name="T54" fmla="*/ 148 w 836"/>
                <a:gd name="T55" fmla="*/ 242 h 300"/>
                <a:gd name="T56" fmla="*/ 144 w 836"/>
                <a:gd name="T57" fmla="*/ 210 h 300"/>
                <a:gd name="T58" fmla="*/ 136 w 836"/>
                <a:gd name="T59" fmla="*/ 238 h 300"/>
                <a:gd name="T60" fmla="*/ 144 w 836"/>
                <a:gd name="T61" fmla="*/ 252 h 300"/>
                <a:gd name="T62" fmla="*/ 98 w 836"/>
                <a:gd name="T63" fmla="*/ 248 h 300"/>
                <a:gd name="T64" fmla="*/ 18 w 836"/>
                <a:gd name="T65" fmla="*/ 234 h 300"/>
                <a:gd name="T66" fmla="*/ 4 w 836"/>
                <a:gd name="T67" fmla="*/ 200 h 300"/>
                <a:gd name="T68" fmla="*/ 572 w 836"/>
                <a:gd name="T69" fmla="*/ 0 h 300"/>
                <a:gd name="T70" fmla="*/ 668 w 836"/>
                <a:gd name="T71" fmla="*/ 18 h 300"/>
                <a:gd name="T72" fmla="*/ 758 w 836"/>
                <a:gd name="T73" fmla="*/ 34 h 300"/>
                <a:gd name="T74" fmla="*/ 804 w 836"/>
                <a:gd name="T75" fmla="*/ 64 h 300"/>
                <a:gd name="T76" fmla="*/ 824 w 836"/>
                <a:gd name="T77" fmla="*/ 94 h 300"/>
                <a:gd name="T78" fmla="*/ 820 w 836"/>
                <a:gd name="T79" fmla="*/ 132 h 300"/>
                <a:gd name="T80" fmla="*/ 830 w 836"/>
                <a:gd name="T81" fmla="*/ 150 h 300"/>
                <a:gd name="T82" fmla="*/ 836 w 836"/>
                <a:gd name="T83" fmla="*/ 216 h 300"/>
                <a:gd name="T84" fmla="*/ 802 w 836"/>
                <a:gd name="T85" fmla="*/ 280 h 300"/>
                <a:gd name="T86" fmla="*/ 738 w 836"/>
                <a:gd name="T87" fmla="*/ 288 h 300"/>
                <a:gd name="T88" fmla="*/ 676 w 836"/>
                <a:gd name="T89" fmla="*/ 290 h 300"/>
                <a:gd name="T90" fmla="*/ 662 w 836"/>
                <a:gd name="T91" fmla="*/ 268 h 300"/>
                <a:gd name="T92" fmla="*/ 510 w 836"/>
                <a:gd name="T93" fmla="*/ 272 h 300"/>
                <a:gd name="T94" fmla="*/ 474 w 836"/>
                <a:gd name="T95" fmla="*/ 276 h 300"/>
                <a:gd name="T96" fmla="*/ 426 w 836"/>
                <a:gd name="T97" fmla="*/ 262 h 300"/>
                <a:gd name="T98" fmla="*/ 380 w 836"/>
                <a:gd name="T99" fmla="*/ 244 h 300"/>
                <a:gd name="T100" fmla="*/ 286 w 836"/>
                <a:gd name="T101" fmla="*/ 248 h 300"/>
                <a:gd name="T102" fmla="*/ 236 w 836"/>
                <a:gd name="T103" fmla="*/ 248 h 300"/>
                <a:gd name="T104" fmla="*/ 182 w 836"/>
                <a:gd name="T105" fmla="*/ 252 h 300"/>
                <a:gd name="T106" fmla="*/ 108 w 836"/>
                <a:gd name="T107" fmla="*/ 230 h 300"/>
                <a:gd name="T108" fmla="*/ 96 w 836"/>
                <a:gd name="T109" fmla="*/ 208 h 300"/>
                <a:gd name="T110" fmla="*/ 100 w 836"/>
                <a:gd name="T111" fmla="*/ 238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36" h="300">
                  <a:moveTo>
                    <a:pt x="828" y="142"/>
                  </a:moveTo>
                  <a:lnTo>
                    <a:pt x="828" y="142"/>
                  </a:lnTo>
                  <a:lnTo>
                    <a:pt x="826" y="138"/>
                  </a:lnTo>
                  <a:lnTo>
                    <a:pt x="824" y="134"/>
                  </a:lnTo>
                  <a:lnTo>
                    <a:pt x="822" y="134"/>
                  </a:lnTo>
                  <a:lnTo>
                    <a:pt x="824" y="140"/>
                  </a:lnTo>
                  <a:lnTo>
                    <a:pt x="828" y="142"/>
                  </a:lnTo>
                  <a:close/>
                  <a:moveTo>
                    <a:pt x="832" y="178"/>
                  </a:moveTo>
                  <a:lnTo>
                    <a:pt x="816" y="176"/>
                  </a:lnTo>
                  <a:lnTo>
                    <a:pt x="816" y="176"/>
                  </a:lnTo>
                  <a:lnTo>
                    <a:pt x="810" y="178"/>
                  </a:lnTo>
                  <a:lnTo>
                    <a:pt x="810" y="178"/>
                  </a:lnTo>
                  <a:lnTo>
                    <a:pt x="812" y="206"/>
                  </a:lnTo>
                  <a:lnTo>
                    <a:pt x="812" y="206"/>
                  </a:lnTo>
                  <a:lnTo>
                    <a:pt x="816" y="208"/>
                  </a:lnTo>
                  <a:lnTo>
                    <a:pt x="822" y="210"/>
                  </a:lnTo>
                  <a:lnTo>
                    <a:pt x="830" y="208"/>
                  </a:lnTo>
                  <a:lnTo>
                    <a:pt x="830" y="208"/>
                  </a:lnTo>
                  <a:lnTo>
                    <a:pt x="834" y="206"/>
                  </a:lnTo>
                  <a:lnTo>
                    <a:pt x="834" y="204"/>
                  </a:lnTo>
                  <a:lnTo>
                    <a:pt x="834" y="182"/>
                  </a:lnTo>
                  <a:lnTo>
                    <a:pt x="834" y="182"/>
                  </a:lnTo>
                  <a:lnTo>
                    <a:pt x="832" y="178"/>
                  </a:lnTo>
                  <a:lnTo>
                    <a:pt x="832" y="178"/>
                  </a:lnTo>
                  <a:lnTo>
                    <a:pt x="832" y="178"/>
                  </a:lnTo>
                  <a:close/>
                  <a:moveTo>
                    <a:pt x="816" y="260"/>
                  </a:moveTo>
                  <a:lnTo>
                    <a:pt x="832" y="254"/>
                  </a:lnTo>
                  <a:lnTo>
                    <a:pt x="832" y="254"/>
                  </a:lnTo>
                  <a:lnTo>
                    <a:pt x="834" y="248"/>
                  </a:lnTo>
                  <a:lnTo>
                    <a:pt x="834" y="238"/>
                  </a:lnTo>
                  <a:lnTo>
                    <a:pt x="834" y="238"/>
                  </a:lnTo>
                  <a:lnTo>
                    <a:pt x="834" y="238"/>
                  </a:lnTo>
                  <a:lnTo>
                    <a:pt x="834" y="238"/>
                  </a:lnTo>
                  <a:lnTo>
                    <a:pt x="834" y="220"/>
                  </a:lnTo>
                  <a:lnTo>
                    <a:pt x="814" y="224"/>
                  </a:lnTo>
                  <a:lnTo>
                    <a:pt x="814" y="244"/>
                  </a:lnTo>
                  <a:lnTo>
                    <a:pt x="814" y="256"/>
                  </a:lnTo>
                  <a:lnTo>
                    <a:pt x="816" y="260"/>
                  </a:lnTo>
                  <a:close/>
                  <a:moveTo>
                    <a:pt x="816" y="136"/>
                  </a:moveTo>
                  <a:lnTo>
                    <a:pt x="820" y="140"/>
                  </a:lnTo>
                  <a:lnTo>
                    <a:pt x="824" y="140"/>
                  </a:lnTo>
                  <a:lnTo>
                    <a:pt x="822" y="134"/>
                  </a:lnTo>
                  <a:lnTo>
                    <a:pt x="816" y="136"/>
                  </a:lnTo>
                  <a:close/>
                  <a:moveTo>
                    <a:pt x="812" y="256"/>
                  </a:moveTo>
                  <a:lnTo>
                    <a:pt x="804" y="250"/>
                  </a:lnTo>
                  <a:lnTo>
                    <a:pt x="804" y="250"/>
                  </a:lnTo>
                  <a:lnTo>
                    <a:pt x="806" y="258"/>
                  </a:lnTo>
                  <a:lnTo>
                    <a:pt x="808" y="262"/>
                  </a:lnTo>
                  <a:lnTo>
                    <a:pt x="812" y="262"/>
                  </a:lnTo>
                  <a:lnTo>
                    <a:pt x="814" y="262"/>
                  </a:lnTo>
                  <a:lnTo>
                    <a:pt x="812" y="256"/>
                  </a:lnTo>
                  <a:close/>
                  <a:moveTo>
                    <a:pt x="804" y="244"/>
                  </a:moveTo>
                  <a:lnTo>
                    <a:pt x="804" y="244"/>
                  </a:lnTo>
                  <a:lnTo>
                    <a:pt x="808" y="248"/>
                  </a:lnTo>
                  <a:lnTo>
                    <a:pt x="812" y="250"/>
                  </a:lnTo>
                  <a:lnTo>
                    <a:pt x="812" y="222"/>
                  </a:lnTo>
                  <a:lnTo>
                    <a:pt x="804" y="220"/>
                  </a:lnTo>
                  <a:lnTo>
                    <a:pt x="804" y="220"/>
                  </a:lnTo>
                  <a:lnTo>
                    <a:pt x="804" y="244"/>
                  </a:lnTo>
                  <a:lnTo>
                    <a:pt x="804" y="244"/>
                  </a:lnTo>
                  <a:close/>
                  <a:moveTo>
                    <a:pt x="792" y="132"/>
                  </a:moveTo>
                  <a:lnTo>
                    <a:pt x="792" y="132"/>
                  </a:lnTo>
                  <a:lnTo>
                    <a:pt x="796" y="136"/>
                  </a:lnTo>
                  <a:lnTo>
                    <a:pt x="816" y="138"/>
                  </a:lnTo>
                  <a:lnTo>
                    <a:pt x="812" y="132"/>
                  </a:lnTo>
                  <a:lnTo>
                    <a:pt x="812" y="132"/>
                  </a:lnTo>
                  <a:lnTo>
                    <a:pt x="812" y="130"/>
                  </a:lnTo>
                  <a:lnTo>
                    <a:pt x="810" y="128"/>
                  </a:lnTo>
                  <a:lnTo>
                    <a:pt x="808" y="128"/>
                  </a:lnTo>
                  <a:lnTo>
                    <a:pt x="808" y="128"/>
                  </a:lnTo>
                  <a:lnTo>
                    <a:pt x="806" y="130"/>
                  </a:lnTo>
                  <a:lnTo>
                    <a:pt x="806" y="130"/>
                  </a:lnTo>
                  <a:lnTo>
                    <a:pt x="806" y="130"/>
                  </a:lnTo>
                  <a:lnTo>
                    <a:pt x="810" y="130"/>
                  </a:lnTo>
                  <a:lnTo>
                    <a:pt x="806" y="130"/>
                  </a:lnTo>
                  <a:lnTo>
                    <a:pt x="798" y="130"/>
                  </a:lnTo>
                  <a:lnTo>
                    <a:pt x="798" y="130"/>
                  </a:lnTo>
                  <a:lnTo>
                    <a:pt x="794" y="128"/>
                  </a:lnTo>
                  <a:lnTo>
                    <a:pt x="798" y="128"/>
                  </a:lnTo>
                  <a:lnTo>
                    <a:pt x="810" y="128"/>
                  </a:lnTo>
                  <a:lnTo>
                    <a:pt x="810" y="128"/>
                  </a:lnTo>
                  <a:lnTo>
                    <a:pt x="812" y="130"/>
                  </a:lnTo>
                  <a:lnTo>
                    <a:pt x="814" y="132"/>
                  </a:lnTo>
                  <a:lnTo>
                    <a:pt x="820" y="132"/>
                  </a:lnTo>
                  <a:lnTo>
                    <a:pt x="800" y="90"/>
                  </a:lnTo>
                  <a:lnTo>
                    <a:pt x="800" y="90"/>
                  </a:lnTo>
                  <a:lnTo>
                    <a:pt x="800" y="90"/>
                  </a:lnTo>
                  <a:lnTo>
                    <a:pt x="794" y="90"/>
                  </a:lnTo>
                  <a:lnTo>
                    <a:pt x="792" y="90"/>
                  </a:lnTo>
                  <a:lnTo>
                    <a:pt x="790" y="86"/>
                  </a:lnTo>
                  <a:lnTo>
                    <a:pt x="776" y="84"/>
                  </a:lnTo>
                  <a:lnTo>
                    <a:pt x="776" y="84"/>
                  </a:lnTo>
                  <a:lnTo>
                    <a:pt x="774" y="88"/>
                  </a:lnTo>
                  <a:lnTo>
                    <a:pt x="792" y="132"/>
                  </a:lnTo>
                  <a:close/>
                  <a:moveTo>
                    <a:pt x="772" y="128"/>
                  </a:moveTo>
                  <a:lnTo>
                    <a:pt x="764" y="124"/>
                  </a:lnTo>
                  <a:lnTo>
                    <a:pt x="764" y="124"/>
                  </a:lnTo>
                  <a:lnTo>
                    <a:pt x="766" y="130"/>
                  </a:lnTo>
                  <a:lnTo>
                    <a:pt x="766" y="138"/>
                  </a:lnTo>
                  <a:lnTo>
                    <a:pt x="766" y="138"/>
                  </a:lnTo>
                  <a:lnTo>
                    <a:pt x="770" y="136"/>
                  </a:lnTo>
                  <a:lnTo>
                    <a:pt x="772" y="134"/>
                  </a:lnTo>
                  <a:lnTo>
                    <a:pt x="772" y="128"/>
                  </a:lnTo>
                  <a:lnTo>
                    <a:pt x="772" y="128"/>
                  </a:lnTo>
                  <a:close/>
                  <a:moveTo>
                    <a:pt x="760" y="94"/>
                  </a:moveTo>
                  <a:lnTo>
                    <a:pt x="762" y="112"/>
                  </a:lnTo>
                  <a:lnTo>
                    <a:pt x="762" y="112"/>
                  </a:lnTo>
                  <a:lnTo>
                    <a:pt x="764" y="118"/>
                  </a:lnTo>
                  <a:lnTo>
                    <a:pt x="768" y="122"/>
                  </a:lnTo>
                  <a:lnTo>
                    <a:pt x="774" y="124"/>
                  </a:lnTo>
                  <a:lnTo>
                    <a:pt x="764" y="94"/>
                  </a:lnTo>
                  <a:lnTo>
                    <a:pt x="764" y="94"/>
                  </a:lnTo>
                  <a:lnTo>
                    <a:pt x="762" y="90"/>
                  </a:lnTo>
                  <a:lnTo>
                    <a:pt x="760" y="90"/>
                  </a:lnTo>
                  <a:lnTo>
                    <a:pt x="760" y="94"/>
                  </a:lnTo>
                  <a:lnTo>
                    <a:pt x="760" y="94"/>
                  </a:lnTo>
                  <a:close/>
                  <a:moveTo>
                    <a:pt x="732" y="92"/>
                  </a:moveTo>
                  <a:lnTo>
                    <a:pt x="720" y="94"/>
                  </a:lnTo>
                  <a:lnTo>
                    <a:pt x="720" y="94"/>
                  </a:lnTo>
                  <a:lnTo>
                    <a:pt x="718" y="92"/>
                  </a:lnTo>
                  <a:lnTo>
                    <a:pt x="716" y="90"/>
                  </a:lnTo>
                  <a:lnTo>
                    <a:pt x="718" y="86"/>
                  </a:lnTo>
                  <a:lnTo>
                    <a:pt x="718" y="86"/>
                  </a:lnTo>
                  <a:lnTo>
                    <a:pt x="716" y="86"/>
                  </a:lnTo>
                  <a:lnTo>
                    <a:pt x="712" y="86"/>
                  </a:lnTo>
                  <a:lnTo>
                    <a:pt x="710" y="90"/>
                  </a:lnTo>
                  <a:lnTo>
                    <a:pt x="708" y="98"/>
                  </a:lnTo>
                  <a:lnTo>
                    <a:pt x="708" y="122"/>
                  </a:lnTo>
                  <a:lnTo>
                    <a:pt x="708" y="122"/>
                  </a:lnTo>
                  <a:lnTo>
                    <a:pt x="708" y="126"/>
                  </a:lnTo>
                  <a:lnTo>
                    <a:pt x="710" y="130"/>
                  </a:lnTo>
                  <a:lnTo>
                    <a:pt x="716" y="132"/>
                  </a:lnTo>
                  <a:lnTo>
                    <a:pt x="750" y="136"/>
                  </a:lnTo>
                  <a:lnTo>
                    <a:pt x="750" y="136"/>
                  </a:lnTo>
                  <a:lnTo>
                    <a:pt x="750" y="130"/>
                  </a:lnTo>
                  <a:lnTo>
                    <a:pt x="750" y="126"/>
                  </a:lnTo>
                  <a:lnTo>
                    <a:pt x="754" y="124"/>
                  </a:lnTo>
                  <a:lnTo>
                    <a:pt x="754" y="122"/>
                  </a:lnTo>
                  <a:lnTo>
                    <a:pt x="754" y="122"/>
                  </a:lnTo>
                  <a:lnTo>
                    <a:pt x="752" y="122"/>
                  </a:lnTo>
                  <a:lnTo>
                    <a:pt x="750" y="120"/>
                  </a:lnTo>
                  <a:lnTo>
                    <a:pt x="746" y="116"/>
                  </a:lnTo>
                  <a:lnTo>
                    <a:pt x="744" y="110"/>
                  </a:lnTo>
                  <a:lnTo>
                    <a:pt x="742" y="94"/>
                  </a:lnTo>
                  <a:lnTo>
                    <a:pt x="742" y="94"/>
                  </a:lnTo>
                  <a:lnTo>
                    <a:pt x="742" y="94"/>
                  </a:lnTo>
                  <a:lnTo>
                    <a:pt x="744" y="90"/>
                  </a:lnTo>
                  <a:lnTo>
                    <a:pt x="746" y="88"/>
                  </a:lnTo>
                  <a:lnTo>
                    <a:pt x="756" y="86"/>
                  </a:lnTo>
                  <a:lnTo>
                    <a:pt x="738" y="84"/>
                  </a:lnTo>
                  <a:lnTo>
                    <a:pt x="738" y="84"/>
                  </a:lnTo>
                  <a:lnTo>
                    <a:pt x="738" y="88"/>
                  </a:lnTo>
                  <a:lnTo>
                    <a:pt x="736" y="92"/>
                  </a:lnTo>
                  <a:lnTo>
                    <a:pt x="732" y="92"/>
                  </a:lnTo>
                  <a:lnTo>
                    <a:pt x="732" y="92"/>
                  </a:lnTo>
                  <a:close/>
                  <a:moveTo>
                    <a:pt x="678" y="264"/>
                  </a:moveTo>
                  <a:lnTo>
                    <a:pt x="678" y="264"/>
                  </a:lnTo>
                  <a:lnTo>
                    <a:pt x="680" y="272"/>
                  </a:lnTo>
                  <a:lnTo>
                    <a:pt x="684" y="280"/>
                  </a:lnTo>
                  <a:lnTo>
                    <a:pt x="692" y="284"/>
                  </a:lnTo>
                  <a:lnTo>
                    <a:pt x="702" y="286"/>
                  </a:lnTo>
                  <a:lnTo>
                    <a:pt x="702" y="286"/>
                  </a:lnTo>
                  <a:lnTo>
                    <a:pt x="710" y="284"/>
                  </a:lnTo>
                  <a:lnTo>
                    <a:pt x="718" y="280"/>
                  </a:lnTo>
                  <a:lnTo>
                    <a:pt x="722" y="272"/>
                  </a:lnTo>
                  <a:lnTo>
                    <a:pt x="724" y="264"/>
                  </a:lnTo>
                  <a:lnTo>
                    <a:pt x="724" y="264"/>
                  </a:lnTo>
                  <a:lnTo>
                    <a:pt x="722" y="254"/>
                  </a:lnTo>
                  <a:lnTo>
                    <a:pt x="718" y="246"/>
                  </a:lnTo>
                  <a:lnTo>
                    <a:pt x="710" y="242"/>
                  </a:lnTo>
                  <a:lnTo>
                    <a:pt x="702" y="240"/>
                  </a:lnTo>
                  <a:lnTo>
                    <a:pt x="702" y="240"/>
                  </a:lnTo>
                  <a:lnTo>
                    <a:pt x="692" y="242"/>
                  </a:lnTo>
                  <a:lnTo>
                    <a:pt x="684" y="246"/>
                  </a:lnTo>
                  <a:lnTo>
                    <a:pt x="680" y="254"/>
                  </a:lnTo>
                  <a:lnTo>
                    <a:pt x="678" y="264"/>
                  </a:lnTo>
                  <a:lnTo>
                    <a:pt x="678" y="264"/>
                  </a:lnTo>
                  <a:close/>
                  <a:moveTo>
                    <a:pt x="450" y="268"/>
                  </a:moveTo>
                  <a:lnTo>
                    <a:pt x="450" y="268"/>
                  </a:lnTo>
                  <a:lnTo>
                    <a:pt x="458" y="268"/>
                  </a:lnTo>
                  <a:lnTo>
                    <a:pt x="464" y="262"/>
                  </a:lnTo>
                  <a:lnTo>
                    <a:pt x="468" y="256"/>
                  </a:lnTo>
                  <a:lnTo>
                    <a:pt x="470" y="248"/>
                  </a:lnTo>
                  <a:lnTo>
                    <a:pt x="470" y="248"/>
                  </a:lnTo>
                  <a:lnTo>
                    <a:pt x="468" y="240"/>
                  </a:lnTo>
                  <a:lnTo>
                    <a:pt x="464" y="234"/>
                  </a:lnTo>
                  <a:lnTo>
                    <a:pt x="458" y="230"/>
                  </a:lnTo>
                  <a:lnTo>
                    <a:pt x="450" y="228"/>
                  </a:lnTo>
                  <a:lnTo>
                    <a:pt x="450" y="228"/>
                  </a:lnTo>
                  <a:lnTo>
                    <a:pt x="444" y="230"/>
                  </a:lnTo>
                  <a:lnTo>
                    <a:pt x="438" y="234"/>
                  </a:lnTo>
                  <a:lnTo>
                    <a:pt x="434" y="240"/>
                  </a:lnTo>
                  <a:lnTo>
                    <a:pt x="432" y="248"/>
                  </a:lnTo>
                  <a:lnTo>
                    <a:pt x="432" y="248"/>
                  </a:lnTo>
                  <a:lnTo>
                    <a:pt x="434" y="256"/>
                  </a:lnTo>
                  <a:lnTo>
                    <a:pt x="438" y="262"/>
                  </a:lnTo>
                  <a:lnTo>
                    <a:pt x="444" y="268"/>
                  </a:lnTo>
                  <a:lnTo>
                    <a:pt x="450" y="268"/>
                  </a:lnTo>
                  <a:lnTo>
                    <a:pt x="450" y="268"/>
                  </a:lnTo>
                  <a:close/>
                  <a:moveTo>
                    <a:pt x="192" y="246"/>
                  </a:moveTo>
                  <a:lnTo>
                    <a:pt x="192" y="246"/>
                  </a:lnTo>
                  <a:lnTo>
                    <a:pt x="196" y="244"/>
                  </a:lnTo>
                  <a:lnTo>
                    <a:pt x="200" y="240"/>
                  </a:lnTo>
                  <a:lnTo>
                    <a:pt x="202" y="236"/>
                  </a:lnTo>
                  <a:lnTo>
                    <a:pt x="204" y="228"/>
                  </a:lnTo>
                  <a:lnTo>
                    <a:pt x="204" y="228"/>
                  </a:lnTo>
                  <a:lnTo>
                    <a:pt x="202" y="222"/>
                  </a:lnTo>
                  <a:lnTo>
                    <a:pt x="200" y="216"/>
                  </a:lnTo>
                  <a:lnTo>
                    <a:pt x="196" y="212"/>
                  </a:lnTo>
                  <a:lnTo>
                    <a:pt x="192" y="212"/>
                  </a:lnTo>
                  <a:lnTo>
                    <a:pt x="192" y="212"/>
                  </a:lnTo>
                  <a:lnTo>
                    <a:pt x="186" y="212"/>
                  </a:lnTo>
                  <a:lnTo>
                    <a:pt x="182" y="216"/>
                  </a:lnTo>
                  <a:lnTo>
                    <a:pt x="180" y="222"/>
                  </a:lnTo>
                  <a:lnTo>
                    <a:pt x="180" y="228"/>
                  </a:lnTo>
                  <a:lnTo>
                    <a:pt x="180" y="228"/>
                  </a:lnTo>
                  <a:lnTo>
                    <a:pt x="180" y="236"/>
                  </a:lnTo>
                  <a:lnTo>
                    <a:pt x="182" y="240"/>
                  </a:lnTo>
                  <a:lnTo>
                    <a:pt x="186" y="244"/>
                  </a:lnTo>
                  <a:lnTo>
                    <a:pt x="192" y="246"/>
                  </a:lnTo>
                  <a:lnTo>
                    <a:pt x="192" y="246"/>
                  </a:lnTo>
                  <a:close/>
                  <a:moveTo>
                    <a:pt x="144" y="242"/>
                  </a:moveTo>
                  <a:lnTo>
                    <a:pt x="144" y="242"/>
                  </a:lnTo>
                  <a:lnTo>
                    <a:pt x="148" y="242"/>
                  </a:lnTo>
                  <a:lnTo>
                    <a:pt x="152" y="238"/>
                  </a:lnTo>
                  <a:lnTo>
                    <a:pt x="154" y="232"/>
                  </a:lnTo>
                  <a:lnTo>
                    <a:pt x="154" y="226"/>
                  </a:lnTo>
                  <a:lnTo>
                    <a:pt x="154" y="226"/>
                  </a:lnTo>
                  <a:lnTo>
                    <a:pt x="154" y="220"/>
                  </a:lnTo>
                  <a:lnTo>
                    <a:pt x="152" y="216"/>
                  </a:lnTo>
                  <a:lnTo>
                    <a:pt x="148" y="212"/>
                  </a:lnTo>
                  <a:lnTo>
                    <a:pt x="144" y="210"/>
                  </a:lnTo>
                  <a:lnTo>
                    <a:pt x="144" y="210"/>
                  </a:lnTo>
                  <a:lnTo>
                    <a:pt x="140" y="212"/>
                  </a:lnTo>
                  <a:lnTo>
                    <a:pt x="136" y="216"/>
                  </a:lnTo>
                  <a:lnTo>
                    <a:pt x="134" y="220"/>
                  </a:lnTo>
                  <a:lnTo>
                    <a:pt x="132" y="226"/>
                  </a:lnTo>
                  <a:lnTo>
                    <a:pt x="132" y="226"/>
                  </a:lnTo>
                  <a:lnTo>
                    <a:pt x="134" y="232"/>
                  </a:lnTo>
                  <a:lnTo>
                    <a:pt x="136" y="238"/>
                  </a:lnTo>
                  <a:lnTo>
                    <a:pt x="140" y="242"/>
                  </a:lnTo>
                  <a:lnTo>
                    <a:pt x="144" y="242"/>
                  </a:lnTo>
                  <a:lnTo>
                    <a:pt x="144" y="242"/>
                  </a:lnTo>
                  <a:close/>
                  <a:moveTo>
                    <a:pt x="170" y="242"/>
                  </a:moveTo>
                  <a:lnTo>
                    <a:pt x="170" y="242"/>
                  </a:lnTo>
                  <a:lnTo>
                    <a:pt x="160" y="250"/>
                  </a:lnTo>
                  <a:lnTo>
                    <a:pt x="152" y="252"/>
                  </a:lnTo>
                  <a:lnTo>
                    <a:pt x="144" y="252"/>
                  </a:lnTo>
                  <a:lnTo>
                    <a:pt x="138" y="250"/>
                  </a:lnTo>
                  <a:lnTo>
                    <a:pt x="134" y="246"/>
                  </a:lnTo>
                  <a:lnTo>
                    <a:pt x="130" y="244"/>
                  </a:lnTo>
                  <a:lnTo>
                    <a:pt x="126" y="240"/>
                  </a:lnTo>
                  <a:lnTo>
                    <a:pt x="126" y="240"/>
                  </a:lnTo>
                  <a:lnTo>
                    <a:pt x="116" y="246"/>
                  </a:lnTo>
                  <a:lnTo>
                    <a:pt x="106" y="248"/>
                  </a:lnTo>
                  <a:lnTo>
                    <a:pt x="98" y="248"/>
                  </a:lnTo>
                  <a:lnTo>
                    <a:pt x="92" y="248"/>
                  </a:lnTo>
                  <a:lnTo>
                    <a:pt x="84" y="244"/>
                  </a:lnTo>
                  <a:lnTo>
                    <a:pt x="82" y="240"/>
                  </a:lnTo>
                  <a:lnTo>
                    <a:pt x="82" y="240"/>
                  </a:lnTo>
                  <a:lnTo>
                    <a:pt x="78" y="240"/>
                  </a:lnTo>
                  <a:lnTo>
                    <a:pt x="76" y="236"/>
                  </a:lnTo>
                  <a:lnTo>
                    <a:pt x="76" y="232"/>
                  </a:lnTo>
                  <a:lnTo>
                    <a:pt x="18" y="234"/>
                  </a:lnTo>
                  <a:lnTo>
                    <a:pt x="18" y="234"/>
                  </a:lnTo>
                  <a:lnTo>
                    <a:pt x="10" y="232"/>
                  </a:lnTo>
                  <a:lnTo>
                    <a:pt x="6" y="230"/>
                  </a:lnTo>
                  <a:lnTo>
                    <a:pt x="6" y="226"/>
                  </a:lnTo>
                  <a:lnTo>
                    <a:pt x="6" y="226"/>
                  </a:lnTo>
                  <a:lnTo>
                    <a:pt x="6" y="200"/>
                  </a:lnTo>
                  <a:lnTo>
                    <a:pt x="6" y="200"/>
                  </a:lnTo>
                  <a:lnTo>
                    <a:pt x="4" y="200"/>
                  </a:lnTo>
                  <a:lnTo>
                    <a:pt x="2" y="200"/>
                  </a:lnTo>
                  <a:lnTo>
                    <a:pt x="0" y="196"/>
                  </a:lnTo>
                  <a:lnTo>
                    <a:pt x="0" y="190"/>
                  </a:lnTo>
                  <a:lnTo>
                    <a:pt x="8" y="62"/>
                  </a:lnTo>
                  <a:lnTo>
                    <a:pt x="316" y="28"/>
                  </a:lnTo>
                  <a:lnTo>
                    <a:pt x="564" y="2"/>
                  </a:lnTo>
                  <a:lnTo>
                    <a:pt x="564" y="2"/>
                  </a:lnTo>
                  <a:lnTo>
                    <a:pt x="572" y="0"/>
                  </a:lnTo>
                  <a:lnTo>
                    <a:pt x="578" y="2"/>
                  </a:lnTo>
                  <a:lnTo>
                    <a:pt x="584" y="2"/>
                  </a:lnTo>
                  <a:lnTo>
                    <a:pt x="624" y="16"/>
                  </a:lnTo>
                  <a:lnTo>
                    <a:pt x="624" y="14"/>
                  </a:lnTo>
                  <a:lnTo>
                    <a:pt x="624" y="14"/>
                  </a:lnTo>
                  <a:lnTo>
                    <a:pt x="634" y="14"/>
                  </a:lnTo>
                  <a:lnTo>
                    <a:pt x="646" y="14"/>
                  </a:lnTo>
                  <a:lnTo>
                    <a:pt x="668" y="18"/>
                  </a:lnTo>
                  <a:lnTo>
                    <a:pt x="684" y="24"/>
                  </a:lnTo>
                  <a:lnTo>
                    <a:pt x="690" y="28"/>
                  </a:lnTo>
                  <a:lnTo>
                    <a:pt x="714" y="28"/>
                  </a:lnTo>
                  <a:lnTo>
                    <a:pt x="714" y="28"/>
                  </a:lnTo>
                  <a:lnTo>
                    <a:pt x="732" y="30"/>
                  </a:lnTo>
                  <a:lnTo>
                    <a:pt x="746" y="32"/>
                  </a:lnTo>
                  <a:lnTo>
                    <a:pt x="758" y="34"/>
                  </a:lnTo>
                  <a:lnTo>
                    <a:pt x="758" y="34"/>
                  </a:lnTo>
                  <a:lnTo>
                    <a:pt x="766" y="38"/>
                  </a:lnTo>
                  <a:lnTo>
                    <a:pt x="774" y="44"/>
                  </a:lnTo>
                  <a:lnTo>
                    <a:pt x="784" y="58"/>
                  </a:lnTo>
                  <a:lnTo>
                    <a:pt x="790" y="68"/>
                  </a:lnTo>
                  <a:lnTo>
                    <a:pt x="792" y="74"/>
                  </a:lnTo>
                  <a:lnTo>
                    <a:pt x="800" y="66"/>
                  </a:lnTo>
                  <a:lnTo>
                    <a:pt x="800" y="66"/>
                  </a:lnTo>
                  <a:lnTo>
                    <a:pt x="804" y="64"/>
                  </a:lnTo>
                  <a:lnTo>
                    <a:pt x="806" y="64"/>
                  </a:lnTo>
                  <a:lnTo>
                    <a:pt x="806" y="70"/>
                  </a:lnTo>
                  <a:lnTo>
                    <a:pt x="806" y="80"/>
                  </a:lnTo>
                  <a:lnTo>
                    <a:pt x="810" y="88"/>
                  </a:lnTo>
                  <a:lnTo>
                    <a:pt x="818" y="88"/>
                  </a:lnTo>
                  <a:lnTo>
                    <a:pt x="818" y="88"/>
                  </a:lnTo>
                  <a:lnTo>
                    <a:pt x="824" y="92"/>
                  </a:lnTo>
                  <a:lnTo>
                    <a:pt x="824" y="94"/>
                  </a:lnTo>
                  <a:lnTo>
                    <a:pt x="822" y="94"/>
                  </a:lnTo>
                  <a:lnTo>
                    <a:pt x="816" y="92"/>
                  </a:lnTo>
                  <a:lnTo>
                    <a:pt x="816" y="92"/>
                  </a:lnTo>
                  <a:lnTo>
                    <a:pt x="816" y="94"/>
                  </a:lnTo>
                  <a:lnTo>
                    <a:pt x="814" y="94"/>
                  </a:lnTo>
                  <a:lnTo>
                    <a:pt x="810" y="94"/>
                  </a:lnTo>
                  <a:lnTo>
                    <a:pt x="802" y="90"/>
                  </a:lnTo>
                  <a:lnTo>
                    <a:pt x="820" y="132"/>
                  </a:lnTo>
                  <a:lnTo>
                    <a:pt x="820" y="132"/>
                  </a:lnTo>
                  <a:lnTo>
                    <a:pt x="822" y="132"/>
                  </a:lnTo>
                  <a:lnTo>
                    <a:pt x="824" y="134"/>
                  </a:lnTo>
                  <a:lnTo>
                    <a:pt x="828" y="138"/>
                  </a:lnTo>
                  <a:lnTo>
                    <a:pt x="832" y="146"/>
                  </a:lnTo>
                  <a:lnTo>
                    <a:pt x="832" y="146"/>
                  </a:lnTo>
                  <a:lnTo>
                    <a:pt x="832" y="150"/>
                  </a:lnTo>
                  <a:lnTo>
                    <a:pt x="830" y="150"/>
                  </a:lnTo>
                  <a:lnTo>
                    <a:pt x="834" y="176"/>
                  </a:lnTo>
                  <a:lnTo>
                    <a:pt x="834" y="176"/>
                  </a:lnTo>
                  <a:lnTo>
                    <a:pt x="834" y="198"/>
                  </a:lnTo>
                  <a:lnTo>
                    <a:pt x="834" y="212"/>
                  </a:lnTo>
                  <a:lnTo>
                    <a:pt x="834" y="212"/>
                  </a:lnTo>
                  <a:lnTo>
                    <a:pt x="832" y="214"/>
                  </a:lnTo>
                  <a:lnTo>
                    <a:pt x="834" y="216"/>
                  </a:lnTo>
                  <a:lnTo>
                    <a:pt x="836" y="216"/>
                  </a:lnTo>
                  <a:lnTo>
                    <a:pt x="836" y="246"/>
                  </a:lnTo>
                  <a:lnTo>
                    <a:pt x="836" y="246"/>
                  </a:lnTo>
                  <a:lnTo>
                    <a:pt x="836" y="256"/>
                  </a:lnTo>
                  <a:lnTo>
                    <a:pt x="834" y="262"/>
                  </a:lnTo>
                  <a:lnTo>
                    <a:pt x="832" y="268"/>
                  </a:lnTo>
                  <a:lnTo>
                    <a:pt x="814" y="278"/>
                  </a:lnTo>
                  <a:lnTo>
                    <a:pt x="814" y="278"/>
                  </a:lnTo>
                  <a:lnTo>
                    <a:pt x="802" y="280"/>
                  </a:lnTo>
                  <a:lnTo>
                    <a:pt x="786" y="280"/>
                  </a:lnTo>
                  <a:lnTo>
                    <a:pt x="766" y="280"/>
                  </a:lnTo>
                  <a:lnTo>
                    <a:pt x="766" y="280"/>
                  </a:lnTo>
                  <a:lnTo>
                    <a:pt x="758" y="282"/>
                  </a:lnTo>
                  <a:lnTo>
                    <a:pt x="752" y="282"/>
                  </a:lnTo>
                  <a:lnTo>
                    <a:pt x="746" y="278"/>
                  </a:lnTo>
                  <a:lnTo>
                    <a:pt x="746" y="278"/>
                  </a:lnTo>
                  <a:lnTo>
                    <a:pt x="738" y="288"/>
                  </a:lnTo>
                  <a:lnTo>
                    <a:pt x="730" y="294"/>
                  </a:lnTo>
                  <a:lnTo>
                    <a:pt x="722" y="298"/>
                  </a:lnTo>
                  <a:lnTo>
                    <a:pt x="714" y="300"/>
                  </a:lnTo>
                  <a:lnTo>
                    <a:pt x="698" y="300"/>
                  </a:lnTo>
                  <a:lnTo>
                    <a:pt x="692" y="300"/>
                  </a:lnTo>
                  <a:lnTo>
                    <a:pt x="692" y="300"/>
                  </a:lnTo>
                  <a:lnTo>
                    <a:pt x="682" y="296"/>
                  </a:lnTo>
                  <a:lnTo>
                    <a:pt x="676" y="290"/>
                  </a:lnTo>
                  <a:lnTo>
                    <a:pt x="670" y="282"/>
                  </a:lnTo>
                  <a:lnTo>
                    <a:pt x="668" y="274"/>
                  </a:lnTo>
                  <a:lnTo>
                    <a:pt x="666" y="260"/>
                  </a:lnTo>
                  <a:lnTo>
                    <a:pt x="666" y="254"/>
                  </a:lnTo>
                  <a:lnTo>
                    <a:pt x="666" y="254"/>
                  </a:lnTo>
                  <a:lnTo>
                    <a:pt x="664" y="256"/>
                  </a:lnTo>
                  <a:lnTo>
                    <a:pt x="662" y="258"/>
                  </a:lnTo>
                  <a:lnTo>
                    <a:pt x="662" y="268"/>
                  </a:lnTo>
                  <a:lnTo>
                    <a:pt x="664" y="282"/>
                  </a:lnTo>
                  <a:lnTo>
                    <a:pt x="648" y="290"/>
                  </a:lnTo>
                  <a:lnTo>
                    <a:pt x="650" y="274"/>
                  </a:lnTo>
                  <a:lnTo>
                    <a:pt x="538" y="268"/>
                  </a:lnTo>
                  <a:lnTo>
                    <a:pt x="538" y="268"/>
                  </a:lnTo>
                  <a:lnTo>
                    <a:pt x="532" y="272"/>
                  </a:lnTo>
                  <a:lnTo>
                    <a:pt x="524" y="272"/>
                  </a:lnTo>
                  <a:lnTo>
                    <a:pt x="510" y="272"/>
                  </a:lnTo>
                  <a:lnTo>
                    <a:pt x="500" y="268"/>
                  </a:lnTo>
                  <a:lnTo>
                    <a:pt x="494" y="266"/>
                  </a:lnTo>
                  <a:lnTo>
                    <a:pt x="494" y="266"/>
                  </a:lnTo>
                  <a:lnTo>
                    <a:pt x="490" y="270"/>
                  </a:lnTo>
                  <a:lnTo>
                    <a:pt x="484" y="272"/>
                  </a:lnTo>
                  <a:lnTo>
                    <a:pt x="476" y="274"/>
                  </a:lnTo>
                  <a:lnTo>
                    <a:pt x="476" y="274"/>
                  </a:lnTo>
                  <a:lnTo>
                    <a:pt x="474" y="276"/>
                  </a:lnTo>
                  <a:lnTo>
                    <a:pt x="472" y="278"/>
                  </a:lnTo>
                  <a:lnTo>
                    <a:pt x="464" y="280"/>
                  </a:lnTo>
                  <a:lnTo>
                    <a:pt x="452" y="280"/>
                  </a:lnTo>
                  <a:lnTo>
                    <a:pt x="452" y="280"/>
                  </a:lnTo>
                  <a:lnTo>
                    <a:pt x="442" y="278"/>
                  </a:lnTo>
                  <a:lnTo>
                    <a:pt x="436" y="274"/>
                  </a:lnTo>
                  <a:lnTo>
                    <a:pt x="430" y="268"/>
                  </a:lnTo>
                  <a:lnTo>
                    <a:pt x="426" y="262"/>
                  </a:lnTo>
                  <a:lnTo>
                    <a:pt x="424" y="250"/>
                  </a:lnTo>
                  <a:lnTo>
                    <a:pt x="424" y="246"/>
                  </a:lnTo>
                  <a:lnTo>
                    <a:pt x="418" y="246"/>
                  </a:lnTo>
                  <a:lnTo>
                    <a:pt x="418" y="246"/>
                  </a:lnTo>
                  <a:lnTo>
                    <a:pt x="416" y="250"/>
                  </a:lnTo>
                  <a:lnTo>
                    <a:pt x="414" y="248"/>
                  </a:lnTo>
                  <a:lnTo>
                    <a:pt x="412" y="244"/>
                  </a:lnTo>
                  <a:lnTo>
                    <a:pt x="380" y="244"/>
                  </a:lnTo>
                  <a:lnTo>
                    <a:pt x="382" y="248"/>
                  </a:lnTo>
                  <a:lnTo>
                    <a:pt x="378" y="250"/>
                  </a:lnTo>
                  <a:lnTo>
                    <a:pt x="358" y="248"/>
                  </a:lnTo>
                  <a:lnTo>
                    <a:pt x="362" y="246"/>
                  </a:lnTo>
                  <a:lnTo>
                    <a:pt x="354" y="246"/>
                  </a:lnTo>
                  <a:lnTo>
                    <a:pt x="336" y="250"/>
                  </a:lnTo>
                  <a:lnTo>
                    <a:pt x="286" y="248"/>
                  </a:lnTo>
                  <a:lnTo>
                    <a:pt x="286" y="248"/>
                  </a:lnTo>
                  <a:lnTo>
                    <a:pt x="282" y="250"/>
                  </a:lnTo>
                  <a:lnTo>
                    <a:pt x="276" y="252"/>
                  </a:lnTo>
                  <a:lnTo>
                    <a:pt x="268" y="250"/>
                  </a:lnTo>
                  <a:lnTo>
                    <a:pt x="260" y="248"/>
                  </a:lnTo>
                  <a:lnTo>
                    <a:pt x="258" y="246"/>
                  </a:lnTo>
                  <a:lnTo>
                    <a:pt x="238" y="246"/>
                  </a:lnTo>
                  <a:lnTo>
                    <a:pt x="238" y="246"/>
                  </a:lnTo>
                  <a:lnTo>
                    <a:pt x="236" y="248"/>
                  </a:lnTo>
                  <a:lnTo>
                    <a:pt x="232" y="252"/>
                  </a:lnTo>
                  <a:lnTo>
                    <a:pt x="224" y="254"/>
                  </a:lnTo>
                  <a:lnTo>
                    <a:pt x="216" y="254"/>
                  </a:lnTo>
                  <a:lnTo>
                    <a:pt x="216" y="254"/>
                  </a:lnTo>
                  <a:lnTo>
                    <a:pt x="204" y="256"/>
                  </a:lnTo>
                  <a:lnTo>
                    <a:pt x="196" y="256"/>
                  </a:lnTo>
                  <a:lnTo>
                    <a:pt x="188" y="254"/>
                  </a:lnTo>
                  <a:lnTo>
                    <a:pt x="182" y="252"/>
                  </a:lnTo>
                  <a:lnTo>
                    <a:pt x="174" y="244"/>
                  </a:lnTo>
                  <a:lnTo>
                    <a:pt x="170" y="242"/>
                  </a:lnTo>
                  <a:lnTo>
                    <a:pt x="170" y="242"/>
                  </a:lnTo>
                  <a:close/>
                  <a:moveTo>
                    <a:pt x="100" y="238"/>
                  </a:moveTo>
                  <a:lnTo>
                    <a:pt x="100" y="238"/>
                  </a:lnTo>
                  <a:lnTo>
                    <a:pt x="104" y="238"/>
                  </a:lnTo>
                  <a:lnTo>
                    <a:pt x="106" y="234"/>
                  </a:lnTo>
                  <a:lnTo>
                    <a:pt x="108" y="230"/>
                  </a:lnTo>
                  <a:lnTo>
                    <a:pt x="110" y="224"/>
                  </a:lnTo>
                  <a:lnTo>
                    <a:pt x="110" y="224"/>
                  </a:lnTo>
                  <a:lnTo>
                    <a:pt x="108" y="218"/>
                  </a:lnTo>
                  <a:lnTo>
                    <a:pt x="106" y="212"/>
                  </a:lnTo>
                  <a:lnTo>
                    <a:pt x="104" y="208"/>
                  </a:lnTo>
                  <a:lnTo>
                    <a:pt x="100" y="208"/>
                  </a:lnTo>
                  <a:lnTo>
                    <a:pt x="100" y="208"/>
                  </a:lnTo>
                  <a:lnTo>
                    <a:pt x="96" y="208"/>
                  </a:lnTo>
                  <a:lnTo>
                    <a:pt x="92" y="212"/>
                  </a:lnTo>
                  <a:lnTo>
                    <a:pt x="90" y="218"/>
                  </a:lnTo>
                  <a:lnTo>
                    <a:pt x="88" y="224"/>
                  </a:lnTo>
                  <a:lnTo>
                    <a:pt x="88" y="224"/>
                  </a:lnTo>
                  <a:lnTo>
                    <a:pt x="90" y="230"/>
                  </a:lnTo>
                  <a:lnTo>
                    <a:pt x="92" y="234"/>
                  </a:lnTo>
                  <a:lnTo>
                    <a:pt x="96" y="238"/>
                  </a:lnTo>
                  <a:lnTo>
                    <a:pt x="100" y="238"/>
                  </a:lnTo>
                  <a:lnTo>
                    <a:pt x="100" y="2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grpSp>
    </p:spTree>
    <p:extLst>
      <p:ext uri="{BB962C8B-B14F-4D97-AF65-F5344CB8AC3E}">
        <p14:creationId xmlns:p14="http://schemas.microsoft.com/office/powerpoint/2010/main" val="37306302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4"/>
          <p:cNvSpPr txBox="1">
            <a:spLocks/>
          </p:cNvSpPr>
          <p:nvPr/>
        </p:nvSpPr>
        <p:spPr>
          <a:xfrm>
            <a:off x="315850" y="282243"/>
            <a:ext cx="12371827" cy="378821"/>
          </a:xfrm>
          <a:prstGeom prst="rect">
            <a:avLst/>
          </a:prstGeom>
          <a:solidFill>
            <a:srgbClr val="C00000"/>
          </a:solidFill>
        </p:spPr>
        <p:txBody>
          <a:bodyPr vert="horz" lIns="91440" tIns="45720" rIns="91440" bIns="45720" rtlCol="0" anchor="ctr">
            <a:norm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r"/>
            <a:endParaRPr lang="ru-RU" sz="1800" dirty="0">
              <a:solidFill>
                <a:schemeClr val="bg1"/>
              </a:solidFill>
            </a:endParaRPr>
          </a:p>
        </p:txBody>
      </p:sp>
      <p:sp>
        <p:nvSpPr>
          <p:cNvPr id="10" name="Заголовок 9"/>
          <p:cNvSpPr>
            <a:spLocks noGrp="1"/>
          </p:cNvSpPr>
          <p:nvPr>
            <p:ph type="title"/>
          </p:nvPr>
        </p:nvSpPr>
        <p:spPr>
          <a:xfrm>
            <a:off x="1646297" y="283967"/>
            <a:ext cx="11041380" cy="377097"/>
          </a:xfrm>
        </p:spPr>
        <p:txBody>
          <a:bodyPr>
            <a:normAutofit/>
          </a:bodyPr>
          <a:lstStyle/>
          <a:p>
            <a:pPr marL="0" marR="0" indent="0" algn="r" defTabSz="1280160" rtl="0" eaLnBrk="1" fontAlgn="auto" latinLnBrk="0" hangingPunct="1">
              <a:lnSpc>
                <a:spcPct val="90000"/>
              </a:lnSpc>
              <a:spcBef>
                <a:spcPct val="0"/>
              </a:spcBef>
              <a:spcAft>
                <a:spcPts val="0"/>
              </a:spcAft>
              <a:buClrTx/>
              <a:buSzTx/>
              <a:buFontTx/>
              <a:buNone/>
              <a:tabLst/>
              <a:defRPr/>
            </a:pPr>
            <a:r>
              <a:rPr lang="ru-RU" sz="1800" kern="1200" dirty="0" smtClean="0">
                <a:solidFill>
                  <a:schemeClr val="bg1"/>
                </a:solidFill>
                <a:effectLst/>
                <a:latin typeface="+mj-lt"/>
              </a:rPr>
              <a:t>4.2 Комплексные показатели оценки транспортной доступности</a:t>
            </a:r>
            <a:r>
              <a:rPr lang="en-US" sz="1800" dirty="0">
                <a:solidFill>
                  <a:schemeClr val="bg1"/>
                </a:solidFill>
                <a:latin typeface="+mj-lt"/>
              </a:rPr>
              <a:t>.</a:t>
            </a:r>
            <a:r>
              <a:rPr lang="ru-RU" sz="1800" kern="1200" dirty="0" smtClean="0">
                <a:solidFill>
                  <a:schemeClr val="bg1"/>
                </a:solidFill>
                <a:effectLst/>
                <a:latin typeface="+mj-lt"/>
              </a:rPr>
              <a:t> Интегральная транспортная доступность</a:t>
            </a:r>
            <a:endParaRPr lang="ru-RU" sz="1800" dirty="0">
              <a:solidFill>
                <a:schemeClr val="bg1"/>
              </a:solidFill>
              <a:latin typeface="+mj-lt"/>
            </a:endParaRPr>
          </a:p>
        </p:txBody>
      </p:sp>
      <p:pic>
        <p:nvPicPr>
          <p:cNvPr id="11" name="Рисунок 10" descr="ТД_ВОЛГОГРАДА_55_СТРАТ.jpg"/>
          <p:cNvPicPr>
            <a:picLocks/>
          </p:cNvPicPr>
          <p:nvPr/>
        </p:nvPicPr>
        <p:blipFill>
          <a:blip r:embed="rId2" cstate="print"/>
          <a:stretch>
            <a:fillRect/>
          </a:stretch>
        </p:blipFill>
        <p:spPr>
          <a:xfrm>
            <a:off x="4209335" y="966931"/>
            <a:ext cx="4191000" cy="7483263"/>
          </a:xfrm>
          <a:prstGeom prst="rect">
            <a:avLst/>
          </a:prstGeom>
        </p:spPr>
      </p:pic>
      <p:pic>
        <p:nvPicPr>
          <p:cNvPr id="12" name="Рисунок 11" descr="ТД_ВОЛГОГРАДА_70_СТРАТ.jpg"/>
          <p:cNvPicPr>
            <a:picLocks/>
          </p:cNvPicPr>
          <p:nvPr/>
        </p:nvPicPr>
        <p:blipFill>
          <a:blip r:embed="rId3" cstate="print"/>
          <a:stretch>
            <a:fillRect/>
          </a:stretch>
        </p:blipFill>
        <p:spPr>
          <a:xfrm>
            <a:off x="8427652" y="1007637"/>
            <a:ext cx="4282425" cy="7462910"/>
          </a:xfrm>
          <a:prstGeom prst="rect">
            <a:avLst/>
          </a:prstGeom>
        </p:spPr>
      </p:pic>
      <p:pic>
        <p:nvPicPr>
          <p:cNvPr id="13" name="Рисунок 12" descr="ПРИЛОЖЕНИЕ 4. 1. Формирование иерархической транспортной системы г. Волгоград 2013г_2.jpg"/>
          <p:cNvPicPr>
            <a:picLocks noChangeAspect="1"/>
          </p:cNvPicPr>
          <p:nvPr/>
        </p:nvPicPr>
        <p:blipFill>
          <a:blip r:embed="rId4" cstate="print"/>
          <a:stretch>
            <a:fillRect/>
          </a:stretch>
        </p:blipFill>
        <p:spPr>
          <a:xfrm>
            <a:off x="120393" y="966931"/>
            <a:ext cx="3974824" cy="7483263"/>
          </a:xfrm>
          <a:prstGeom prst="rect">
            <a:avLst/>
          </a:prstGeom>
        </p:spPr>
      </p:pic>
      <p:sp>
        <p:nvSpPr>
          <p:cNvPr id="14" name="Прямоугольник 13"/>
          <p:cNvSpPr/>
          <p:nvPr/>
        </p:nvSpPr>
        <p:spPr>
          <a:xfrm>
            <a:off x="105021" y="8375648"/>
            <a:ext cx="12567284" cy="738664"/>
          </a:xfrm>
          <a:prstGeom prst="rect">
            <a:avLst/>
          </a:prstGeom>
        </p:spPr>
        <p:txBody>
          <a:bodyPr wrap="square">
            <a:spAutoFit/>
          </a:bodyPr>
          <a:lstStyle/>
          <a:p>
            <a:pPr lvl="0"/>
            <a:r>
              <a:rPr lang="ru-RU" sz="1400" dirty="0" smtClean="0">
                <a:solidFill>
                  <a:srgbClr val="C00000"/>
                </a:solidFill>
              </a:rPr>
              <a:t>Пример требований высокого уровня:</a:t>
            </a:r>
          </a:p>
          <a:p>
            <a:pPr marL="342900" lvl="0" indent="-342900">
              <a:buFontTx/>
              <a:buChar char="-"/>
            </a:pPr>
            <a:r>
              <a:rPr lang="ru-RU" sz="1400" dirty="0" smtClean="0"/>
              <a:t>развитие городской электрички г. Волгоград должно быть направлено на повышение потенциала транспортной доступности города;</a:t>
            </a:r>
          </a:p>
          <a:p>
            <a:pPr lvl="0"/>
            <a:r>
              <a:rPr lang="ru-RU" sz="1400" dirty="0" smtClean="0"/>
              <a:t>не должно быть транспортных зон, где среднее время в пути (интегральная транспортная доступность) из точки превышает 1 час 15 минут.</a:t>
            </a:r>
          </a:p>
        </p:txBody>
      </p:sp>
      <p:sp>
        <p:nvSpPr>
          <p:cNvPr id="16" name="Номер слайда 15"/>
          <p:cNvSpPr>
            <a:spLocks noGrp="1"/>
          </p:cNvSpPr>
          <p:nvPr>
            <p:ph type="sldNum" sz="quarter" idx="12"/>
          </p:nvPr>
        </p:nvSpPr>
        <p:spPr>
          <a:xfrm>
            <a:off x="9921240" y="9090025"/>
            <a:ext cx="2880360" cy="511175"/>
          </a:xfrm>
        </p:spPr>
        <p:txBody>
          <a:bodyPr/>
          <a:lstStyle/>
          <a:p>
            <a:fld id="{2D619A68-3DF4-459A-B85D-BC5658DF56CB}" type="slidenum">
              <a:rPr lang="ru-RU" smtClean="0"/>
              <a:t>6</a:t>
            </a:fld>
            <a:endParaRPr lang="ru-RU" dirty="0"/>
          </a:p>
        </p:txBody>
      </p:sp>
      <p:grpSp>
        <p:nvGrpSpPr>
          <p:cNvPr id="17" name="Group 215"/>
          <p:cNvGrpSpPr/>
          <p:nvPr/>
        </p:nvGrpSpPr>
        <p:grpSpPr>
          <a:xfrm>
            <a:off x="210231" y="9185797"/>
            <a:ext cx="4472786" cy="350058"/>
            <a:chOff x="450850" y="5741869"/>
            <a:chExt cx="9685535" cy="747260"/>
          </a:xfrm>
          <a:solidFill>
            <a:srgbClr val="C00000"/>
          </a:solidFill>
        </p:grpSpPr>
        <p:grpSp>
          <p:nvGrpSpPr>
            <p:cNvPr id="18" name="Group 20"/>
            <p:cNvGrpSpPr/>
            <p:nvPr/>
          </p:nvGrpSpPr>
          <p:grpSpPr>
            <a:xfrm>
              <a:off x="3619202" y="5982264"/>
              <a:ext cx="2561079" cy="506865"/>
              <a:chOff x="2501900" y="2289175"/>
              <a:chExt cx="5470525" cy="1082675"/>
            </a:xfrm>
            <a:grpFill/>
          </p:grpSpPr>
          <p:sp>
            <p:nvSpPr>
              <p:cNvPr id="36" name="Freeform 6"/>
              <p:cNvSpPr>
                <a:spLocks/>
              </p:cNvSpPr>
              <p:nvPr/>
            </p:nvSpPr>
            <p:spPr bwMode="auto">
              <a:xfrm>
                <a:off x="2632075" y="2762250"/>
                <a:ext cx="25400" cy="225425"/>
              </a:xfrm>
              <a:custGeom>
                <a:avLst/>
                <a:gdLst>
                  <a:gd name="T0" fmla="*/ 16 w 16"/>
                  <a:gd name="T1" fmla="*/ 8 h 142"/>
                  <a:gd name="T2" fmla="*/ 16 w 16"/>
                  <a:gd name="T3" fmla="*/ 134 h 142"/>
                  <a:gd name="T4" fmla="*/ 16 w 16"/>
                  <a:gd name="T5" fmla="*/ 134 h 142"/>
                  <a:gd name="T6" fmla="*/ 16 w 16"/>
                  <a:gd name="T7" fmla="*/ 138 h 142"/>
                  <a:gd name="T8" fmla="*/ 14 w 16"/>
                  <a:gd name="T9" fmla="*/ 140 h 142"/>
                  <a:gd name="T10" fmla="*/ 10 w 16"/>
                  <a:gd name="T11" fmla="*/ 142 h 142"/>
                  <a:gd name="T12" fmla="*/ 8 w 16"/>
                  <a:gd name="T13" fmla="*/ 142 h 142"/>
                  <a:gd name="T14" fmla="*/ 8 w 16"/>
                  <a:gd name="T15" fmla="*/ 142 h 142"/>
                  <a:gd name="T16" fmla="*/ 4 w 16"/>
                  <a:gd name="T17" fmla="*/ 142 h 142"/>
                  <a:gd name="T18" fmla="*/ 2 w 16"/>
                  <a:gd name="T19" fmla="*/ 140 h 142"/>
                  <a:gd name="T20" fmla="*/ 0 w 16"/>
                  <a:gd name="T21" fmla="*/ 138 h 142"/>
                  <a:gd name="T22" fmla="*/ 0 w 16"/>
                  <a:gd name="T23" fmla="*/ 134 h 142"/>
                  <a:gd name="T24" fmla="*/ 0 w 16"/>
                  <a:gd name="T25" fmla="*/ 8 h 142"/>
                  <a:gd name="T26" fmla="*/ 0 w 16"/>
                  <a:gd name="T27" fmla="*/ 8 h 142"/>
                  <a:gd name="T28" fmla="*/ 0 w 16"/>
                  <a:gd name="T29" fmla="*/ 6 h 142"/>
                  <a:gd name="T30" fmla="*/ 2 w 16"/>
                  <a:gd name="T31" fmla="*/ 2 h 142"/>
                  <a:gd name="T32" fmla="*/ 4 w 16"/>
                  <a:gd name="T33" fmla="*/ 0 h 142"/>
                  <a:gd name="T34" fmla="*/ 8 w 16"/>
                  <a:gd name="T35" fmla="*/ 0 h 142"/>
                  <a:gd name="T36" fmla="*/ 8 w 16"/>
                  <a:gd name="T37" fmla="*/ 0 h 142"/>
                  <a:gd name="T38" fmla="*/ 10 w 16"/>
                  <a:gd name="T39" fmla="*/ 0 h 142"/>
                  <a:gd name="T40" fmla="*/ 14 w 16"/>
                  <a:gd name="T41" fmla="*/ 2 h 142"/>
                  <a:gd name="T42" fmla="*/ 16 w 16"/>
                  <a:gd name="T43" fmla="*/ 6 h 142"/>
                  <a:gd name="T44" fmla="*/ 16 w 16"/>
                  <a:gd name="T45" fmla="*/ 8 h 142"/>
                  <a:gd name="T46" fmla="*/ 16 w 16"/>
                  <a:gd name="T47" fmla="*/ 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 h="142">
                    <a:moveTo>
                      <a:pt x="16" y="8"/>
                    </a:moveTo>
                    <a:lnTo>
                      <a:pt x="16" y="134"/>
                    </a:lnTo>
                    <a:lnTo>
                      <a:pt x="16" y="134"/>
                    </a:lnTo>
                    <a:lnTo>
                      <a:pt x="16" y="138"/>
                    </a:lnTo>
                    <a:lnTo>
                      <a:pt x="14" y="140"/>
                    </a:lnTo>
                    <a:lnTo>
                      <a:pt x="10" y="142"/>
                    </a:lnTo>
                    <a:lnTo>
                      <a:pt x="8" y="142"/>
                    </a:lnTo>
                    <a:lnTo>
                      <a:pt x="8" y="142"/>
                    </a:lnTo>
                    <a:lnTo>
                      <a:pt x="4" y="142"/>
                    </a:lnTo>
                    <a:lnTo>
                      <a:pt x="2" y="140"/>
                    </a:lnTo>
                    <a:lnTo>
                      <a:pt x="0" y="138"/>
                    </a:lnTo>
                    <a:lnTo>
                      <a:pt x="0" y="134"/>
                    </a:lnTo>
                    <a:lnTo>
                      <a:pt x="0" y="8"/>
                    </a:lnTo>
                    <a:lnTo>
                      <a:pt x="0" y="8"/>
                    </a:lnTo>
                    <a:lnTo>
                      <a:pt x="0" y="6"/>
                    </a:lnTo>
                    <a:lnTo>
                      <a:pt x="2" y="2"/>
                    </a:lnTo>
                    <a:lnTo>
                      <a:pt x="4" y="0"/>
                    </a:lnTo>
                    <a:lnTo>
                      <a:pt x="8" y="0"/>
                    </a:lnTo>
                    <a:lnTo>
                      <a:pt x="8" y="0"/>
                    </a:lnTo>
                    <a:lnTo>
                      <a:pt x="10" y="0"/>
                    </a:lnTo>
                    <a:lnTo>
                      <a:pt x="14" y="2"/>
                    </a:lnTo>
                    <a:lnTo>
                      <a:pt x="16" y="6"/>
                    </a:lnTo>
                    <a:lnTo>
                      <a:pt x="16" y="8"/>
                    </a:lnTo>
                    <a:lnTo>
                      <a:pt x="16"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37" name="Freeform 7"/>
              <p:cNvSpPr>
                <a:spLocks/>
              </p:cNvSpPr>
              <p:nvPr/>
            </p:nvSpPr>
            <p:spPr bwMode="auto">
              <a:xfrm>
                <a:off x="2724150" y="2752725"/>
                <a:ext cx="22225" cy="225425"/>
              </a:xfrm>
              <a:custGeom>
                <a:avLst/>
                <a:gdLst>
                  <a:gd name="T0" fmla="*/ 14 w 14"/>
                  <a:gd name="T1" fmla="*/ 6 h 142"/>
                  <a:gd name="T2" fmla="*/ 14 w 14"/>
                  <a:gd name="T3" fmla="*/ 136 h 142"/>
                  <a:gd name="T4" fmla="*/ 14 w 14"/>
                  <a:gd name="T5" fmla="*/ 136 h 142"/>
                  <a:gd name="T6" fmla="*/ 12 w 14"/>
                  <a:gd name="T7" fmla="*/ 140 h 142"/>
                  <a:gd name="T8" fmla="*/ 6 w 14"/>
                  <a:gd name="T9" fmla="*/ 142 h 142"/>
                  <a:gd name="T10" fmla="*/ 6 w 14"/>
                  <a:gd name="T11" fmla="*/ 142 h 142"/>
                  <a:gd name="T12" fmla="*/ 2 w 14"/>
                  <a:gd name="T13" fmla="*/ 140 h 142"/>
                  <a:gd name="T14" fmla="*/ 0 w 14"/>
                  <a:gd name="T15" fmla="*/ 136 h 142"/>
                  <a:gd name="T16" fmla="*/ 0 w 14"/>
                  <a:gd name="T17" fmla="*/ 6 h 142"/>
                  <a:gd name="T18" fmla="*/ 0 w 14"/>
                  <a:gd name="T19" fmla="*/ 6 h 142"/>
                  <a:gd name="T20" fmla="*/ 2 w 14"/>
                  <a:gd name="T21" fmla="*/ 2 h 142"/>
                  <a:gd name="T22" fmla="*/ 6 w 14"/>
                  <a:gd name="T23" fmla="*/ 0 h 142"/>
                  <a:gd name="T24" fmla="*/ 6 w 14"/>
                  <a:gd name="T25" fmla="*/ 0 h 142"/>
                  <a:gd name="T26" fmla="*/ 12 w 14"/>
                  <a:gd name="T27" fmla="*/ 2 h 142"/>
                  <a:gd name="T28" fmla="*/ 14 w 14"/>
                  <a:gd name="T29" fmla="*/ 6 h 142"/>
                  <a:gd name="T30" fmla="*/ 14 w 14"/>
                  <a:gd name="T31" fmla="*/ 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 h="142">
                    <a:moveTo>
                      <a:pt x="14" y="6"/>
                    </a:moveTo>
                    <a:lnTo>
                      <a:pt x="14" y="136"/>
                    </a:lnTo>
                    <a:lnTo>
                      <a:pt x="14" y="136"/>
                    </a:lnTo>
                    <a:lnTo>
                      <a:pt x="12" y="140"/>
                    </a:lnTo>
                    <a:lnTo>
                      <a:pt x="6" y="142"/>
                    </a:lnTo>
                    <a:lnTo>
                      <a:pt x="6" y="142"/>
                    </a:lnTo>
                    <a:lnTo>
                      <a:pt x="2" y="140"/>
                    </a:lnTo>
                    <a:lnTo>
                      <a:pt x="0" y="136"/>
                    </a:lnTo>
                    <a:lnTo>
                      <a:pt x="0" y="6"/>
                    </a:lnTo>
                    <a:lnTo>
                      <a:pt x="0" y="6"/>
                    </a:lnTo>
                    <a:lnTo>
                      <a:pt x="2" y="2"/>
                    </a:lnTo>
                    <a:lnTo>
                      <a:pt x="6" y="0"/>
                    </a:lnTo>
                    <a:lnTo>
                      <a:pt x="6" y="0"/>
                    </a:lnTo>
                    <a:lnTo>
                      <a:pt x="12" y="2"/>
                    </a:lnTo>
                    <a:lnTo>
                      <a:pt x="14" y="6"/>
                    </a:lnTo>
                    <a:lnTo>
                      <a:pt x="14"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38" name="Freeform 8"/>
              <p:cNvSpPr>
                <a:spLocks/>
              </p:cNvSpPr>
              <p:nvPr/>
            </p:nvSpPr>
            <p:spPr bwMode="auto">
              <a:xfrm>
                <a:off x="4143375" y="2676525"/>
                <a:ext cx="69850" cy="368300"/>
              </a:xfrm>
              <a:custGeom>
                <a:avLst/>
                <a:gdLst>
                  <a:gd name="T0" fmla="*/ 44 w 44"/>
                  <a:gd name="T1" fmla="*/ 24 h 232"/>
                  <a:gd name="T2" fmla="*/ 44 w 44"/>
                  <a:gd name="T3" fmla="*/ 210 h 232"/>
                  <a:gd name="T4" fmla="*/ 44 w 44"/>
                  <a:gd name="T5" fmla="*/ 210 h 232"/>
                  <a:gd name="T6" fmla="*/ 42 w 44"/>
                  <a:gd name="T7" fmla="*/ 218 h 232"/>
                  <a:gd name="T8" fmla="*/ 38 w 44"/>
                  <a:gd name="T9" fmla="*/ 226 h 232"/>
                  <a:gd name="T10" fmla="*/ 30 w 44"/>
                  <a:gd name="T11" fmla="*/ 230 h 232"/>
                  <a:gd name="T12" fmla="*/ 22 w 44"/>
                  <a:gd name="T13" fmla="*/ 232 h 232"/>
                  <a:gd name="T14" fmla="*/ 22 w 44"/>
                  <a:gd name="T15" fmla="*/ 232 h 232"/>
                  <a:gd name="T16" fmla="*/ 14 w 44"/>
                  <a:gd name="T17" fmla="*/ 230 h 232"/>
                  <a:gd name="T18" fmla="*/ 6 w 44"/>
                  <a:gd name="T19" fmla="*/ 226 h 232"/>
                  <a:gd name="T20" fmla="*/ 6 w 44"/>
                  <a:gd name="T21" fmla="*/ 226 h 232"/>
                  <a:gd name="T22" fmla="*/ 2 w 44"/>
                  <a:gd name="T23" fmla="*/ 218 h 232"/>
                  <a:gd name="T24" fmla="*/ 0 w 44"/>
                  <a:gd name="T25" fmla="*/ 210 h 232"/>
                  <a:gd name="T26" fmla="*/ 0 w 44"/>
                  <a:gd name="T27" fmla="*/ 24 h 232"/>
                  <a:gd name="T28" fmla="*/ 0 w 44"/>
                  <a:gd name="T29" fmla="*/ 24 h 232"/>
                  <a:gd name="T30" fmla="*/ 2 w 44"/>
                  <a:gd name="T31" fmla="*/ 14 h 232"/>
                  <a:gd name="T32" fmla="*/ 6 w 44"/>
                  <a:gd name="T33" fmla="*/ 8 h 232"/>
                  <a:gd name="T34" fmla="*/ 14 w 44"/>
                  <a:gd name="T35" fmla="*/ 2 h 232"/>
                  <a:gd name="T36" fmla="*/ 22 w 44"/>
                  <a:gd name="T37" fmla="*/ 0 h 232"/>
                  <a:gd name="T38" fmla="*/ 22 w 44"/>
                  <a:gd name="T39" fmla="*/ 0 h 232"/>
                  <a:gd name="T40" fmla="*/ 30 w 44"/>
                  <a:gd name="T41" fmla="*/ 2 h 232"/>
                  <a:gd name="T42" fmla="*/ 38 w 44"/>
                  <a:gd name="T43" fmla="*/ 8 h 232"/>
                  <a:gd name="T44" fmla="*/ 38 w 44"/>
                  <a:gd name="T45" fmla="*/ 8 h 232"/>
                  <a:gd name="T46" fmla="*/ 42 w 44"/>
                  <a:gd name="T47" fmla="*/ 14 h 232"/>
                  <a:gd name="T48" fmla="*/ 44 w 44"/>
                  <a:gd name="T49" fmla="*/ 24 h 232"/>
                  <a:gd name="T50" fmla="*/ 44 w 44"/>
                  <a:gd name="T51" fmla="*/ 24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 h="232">
                    <a:moveTo>
                      <a:pt x="44" y="24"/>
                    </a:moveTo>
                    <a:lnTo>
                      <a:pt x="44" y="210"/>
                    </a:lnTo>
                    <a:lnTo>
                      <a:pt x="44" y="210"/>
                    </a:lnTo>
                    <a:lnTo>
                      <a:pt x="42" y="218"/>
                    </a:lnTo>
                    <a:lnTo>
                      <a:pt x="38" y="226"/>
                    </a:lnTo>
                    <a:lnTo>
                      <a:pt x="30" y="230"/>
                    </a:lnTo>
                    <a:lnTo>
                      <a:pt x="22" y="232"/>
                    </a:lnTo>
                    <a:lnTo>
                      <a:pt x="22" y="232"/>
                    </a:lnTo>
                    <a:lnTo>
                      <a:pt x="14" y="230"/>
                    </a:lnTo>
                    <a:lnTo>
                      <a:pt x="6" y="226"/>
                    </a:lnTo>
                    <a:lnTo>
                      <a:pt x="6" y="226"/>
                    </a:lnTo>
                    <a:lnTo>
                      <a:pt x="2" y="218"/>
                    </a:lnTo>
                    <a:lnTo>
                      <a:pt x="0" y="210"/>
                    </a:lnTo>
                    <a:lnTo>
                      <a:pt x="0" y="24"/>
                    </a:lnTo>
                    <a:lnTo>
                      <a:pt x="0" y="24"/>
                    </a:lnTo>
                    <a:lnTo>
                      <a:pt x="2" y="14"/>
                    </a:lnTo>
                    <a:lnTo>
                      <a:pt x="6" y="8"/>
                    </a:lnTo>
                    <a:lnTo>
                      <a:pt x="14" y="2"/>
                    </a:lnTo>
                    <a:lnTo>
                      <a:pt x="22" y="0"/>
                    </a:lnTo>
                    <a:lnTo>
                      <a:pt x="22" y="0"/>
                    </a:lnTo>
                    <a:lnTo>
                      <a:pt x="30" y="2"/>
                    </a:lnTo>
                    <a:lnTo>
                      <a:pt x="38" y="8"/>
                    </a:lnTo>
                    <a:lnTo>
                      <a:pt x="38" y="8"/>
                    </a:lnTo>
                    <a:lnTo>
                      <a:pt x="42" y="14"/>
                    </a:lnTo>
                    <a:lnTo>
                      <a:pt x="44" y="24"/>
                    </a:lnTo>
                    <a:lnTo>
                      <a:pt x="4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39" name="Freeform 9"/>
              <p:cNvSpPr>
                <a:spLocks noEditPoints="1"/>
              </p:cNvSpPr>
              <p:nvPr/>
            </p:nvSpPr>
            <p:spPr bwMode="auto">
              <a:xfrm>
                <a:off x="6245225" y="2606675"/>
                <a:ext cx="139700" cy="400050"/>
              </a:xfrm>
              <a:custGeom>
                <a:avLst/>
                <a:gdLst>
                  <a:gd name="T0" fmla="*/ 88 w 88"/>
                  <a:gd name="T1" fmla="*/ 0 h 252"/>
                  <a:gd name="T2" fmla="*/ 88 w 88"/>
                  <a:gd name="T3" fmla="*/ 252 h 252"/>
                  <a:gd name="T4" fmla="*/ 0 w 88"/>
                  <a:gd name="T5" fmla="*/ 252 h 252"/>
                  <a:gd name="T6" fmla="*/ 0 w 88"/>
                  <a:gd name="T7" fmla="*/ 0 h 252"/>
                  <a:gd name="T8" fmla="*/ 88 w 88"/>
                  <a:gd name="T9" fmla="*/ 0 h 252"/>
                  <a:gd name="T10" fmla="*/ 64 w 88"/>
                  <a:gd name="T11" fmla="*/ 78 h 252"/>
                  <a:gd name="T12" fmla="*/ 64 w 88"/>
                  <a:gd name="T13" fmla="*/ 40 h 252"/>
                  <a:gd name="T14" fmla="*/ 64 w 88"/>
                  <a:gd name="T15" fmla="*/ 40 h 252"/>
                  <a:gd name="T16" fmla="*/ 62 w 88"/>
                  <a:gd name="T17" fmla="*/ 34 h 252"/>
                  <a:gd name="T18" fmla="*/ 58 w 88"/>
                  <a:gd name="T19" fmla="*/ 28 h 252"/>
                  <a:gd name="T20" fmla="*/ 58 w 88"/>
                  <a:gd name="T21" fmla="*/ 28 h 252"/>
                  <a:gd name="T22" fmla="*/ 52 w 88"/>
                  <a:gd name="T23" fmla="*/ 24 h 252"/>
                  <a:gd name="T24" fmla="*/ 46 w 88"/>
                  <a:gd name="T25" fmla="*/ 22 h 252"/>
                  <a:gd name="T26" fmla="*/ 46 w 88"/>
                  <a:gd name="T27" fmla="*/ 22 h 252"/>
                  <a:gd name="T28" fmla="*/ 40 w 88"/>
                  <a:gd name="T29" fmla="*/ 24 h 252"/>
                  <a:gd name="T30" fmla="*/ 34 w 88"/>
                  <a:gd name="T31" fmla="*/ 28 h 252"/>
                  <a:gd name="T32" fmla="*/ 30 w 88"/>
                  <a:gd name="T33" fmla="*/ 34 h 252"/>
                  <a:gd name="T34" fmla="*/ 28 w 88"/>
                  <a:gd name="T35" fmla="*/ 40 h 252"/>
                  <a:gd name="T36" fmla="*/ 28 w 88"/>
                  <a:gd name="T37" fmla="*/ 78 h 252"/>
                  <a:gd name="T38" fmla="*/ 28 w 88"/>
                  <a:gd name="T39" fmla="*/ 78 h 252"/>
                  <a:gd name="T40" fmla="*/ 30 w 88"/>
                  <a:gd name="T41" fmla="*/ 86 h 252"/>
                  <a:gd name="T42" fmla="*/ 34 w 88"/>
                  <a:gd name="T43" fmla="*/ 92 h 252"/>
                  <a:gd name="T44" fmla="*/ 34 w 88"/>
                  <a:gd name="T45" fmla="*/ 92 h 252"/>
                  <a:gd name="T46" fmla="*/ 40 w 88"/>
                  <a:gd name="T47" fmla="*/ 94 h 252"/>
                  <a:gd name="T48" fmla="*/ 46 w 88"/>
                  <a:gd name="T49" fmla="*/ 96 h 252"/>
                  <a:gd name="T50" fmla="*/ 46 w 88"/>
                  <a:gd name="T51" fmla="*/ 96 h 252"/>
                  <a:gd name="T52" fmla="*/ 52 w 88"/>
                  <a:gd name="T53" fmla="*/ 94 h 252"/>
                  <a:gd name="T54" fmla="*/ 58 w 88"/>
                  <a:gd name="T55" fmla="*/ 92 h 252"/>
                  <a:gd name="T56" fmla="*/ 62 w 88"/>
                  <a:gd name="T57" fmla="*/ 86 h 252"/>
                  <a:gd name="T58" fmla="*/ 64 w 88"/>
                  <a:gd name="T59" fmla="*/ 78 h 252"/>
                  <a:gd name="T60" fmla="*/ 64 w 88"/>
                  <a:gd name="T61" fmla="*/ 78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252">
                    <a:moveTo>
                      <a:pt x="88" y="0"/>
                    </a:moveTo>
                    <a:lnTo>
                      <a:pt x="88" y="252"/>
                    </a:lnTo>
                    <a:lnTo>
                      <a:pt x="0" y="252"/>
                    </a:lnTo>
                    <a:lnTo>
                      <a:pt x="0" y="0"/>
                    </a:lnTo>
                    <a:lnTo>
                      <a:pt x="88" y="0"/>
                    </a:lnTo>
                    <a:close/>
                    <a:moveTo>
                      <a:pt x="64" y="78"/>
                    </a:moveTo>
                    <a:lnTo>
                      <a:pt x="64" y="40"/>
                    </a:lnTo>
                    <a:lnTo>
                      <a:pt x="64" y="40"/>
                    </a:lnTo>
                    <a:lnTo>
                      <a:pt x="62" y="34"/>
                    </a:lnTo>
                    <a:lnTo>
                      <a:pt x="58" y="28"/>
                    </a:lnTo>
                    <a:lnTo>
                      <a:pt x="58" y="28"/>
                    </a:lnTo>
                    <a:lnTo>
                      <a:pt x="52" y="24"/>
                    </a:lnTo>
                    <a:lnTo>
                      <a:pt x="46" y="22"/>
                    </a:lnTo>
                    <a:lnTo>
                      <a:pt x="46" y="22"/>
                    </a:lnTo>
                    <a:lnTo>
                      <a:pt x="40" y="24"/>
                    </a:lnTo>
                    <a:lnTo>
                      <a:pt x="34" y="28"/>
                    </a:lnTo>
                    <a:lnTo>
                      <a:pt x="30" y="34"/>
                    </a:lnTo>
                    <a:lnTo>
                      <a:pt x="28" y="40"/>
                    </a:lnTo>
                    <a:lnTo>
                      <a:pt x="28" y="78"/>
                    </a:lnTo>
                    <a:lnTo>
                      <a:pt x="28" y="78"/>
                    </a:lnTo>
                    <a:lnTo>
                      <a:pt x="30" y="86"/>
                    </a:lnTo>
                    <a:lnTo>
                      <a:pt x="34" y="92"/>
                    </a:lnTo>
                    <a:lnTo>
                      <a:pt x="34" y="92"/>
                    </a:lnTo>
                    <a:lnTo>
                      <a:pt x="40" y="94"/>
                    </a:lnTo>
                    <a:lnTo>
                      <a:pt x="46" y="96"/>
                    </a:lnTo>
                    <a:lnTo>
                      <a:pt x="46" y="96"/>
                    </a:lnTo>
                    <a:lnTo>
                      <a:pt x="52" y="94"/>
                    </a:lnTo>
                    <a:lnTo>
                      <a:pt x="58" y="92"/>
                    </a:lnTo>
                    <a:lnTo>
                      <a:pt x="62" y="86"/>
                    </a:lnTo>
                    <a:lnTo>
                      <a:pt x="64" y="78"/>
                    </a:lnTo>
                    <a:lnTo>
                      <a:pt x="64"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40" name="Freeform 10"/>
              <p:cNvSpPr>
                <a:spLocks/>
              </p:cNvSpPr>
              <p:nvPr/>
            </p:nvSpPr>
            <p:spPr bwMode="auto">
              <a:xfrm>
                <a:off x="6223000" y="2308225"/>
                <a:ext cx="533400" cy="104775"/>
              </a:xfrm>
              <a:custGeom>
                <a:avLst/>
                <a:gdLst>
                  <a:gd name="T0" fmla="*/ 268 w 336"/>
                  <a:gd name="T1" fmla="*/ 0 h 66"/>
                  <a:gd name="T2" fmla="*/ 268 w 336"/>
                  <a:gd name="T3" fmla="*/ 0 h 66"/>
                  <a:gd name="T4" fmla="*/ 296 w 336"/>
                  <a:gd name="T5" fmla="*/ 2 h 66"/>
                  <a:gd name="T6" fmla="*/ 314 w 336"/>
                  <a:gd name="T7" fmla="*/ 4 h 66"/>
                  <a:gd name="T8" fmla="*/ 326 w 336"/>
                  <a:gd name="T9" fmla="*/ 10 h 66"/>
                  <a:gd name="T10" fmla="*/ 334 w 336"/>
                  <a:gd name="T11" fmla="*/ 16 h 66"/>
                  <a:gd name="T12" fmla="*/ 336 w 336"/>
                  <a:gd name="T13" fmla="*/ 22 h 66"/>
                  <a:gd name="T14" fmla="*/ 336 w 336"/>
                  <a:gd name="T15" fmla="*/ 28 h 66"/>
                  <a:gd name="T16" fmla="*/ 334 w 336"/>
                  <a:gd name="T17" fmla="*/ 34 h 66"/>
                  <a:gd name="T18" fmla="*/ 308 w 336"/>
                  <a:gd name="T19" fmla="*/ 32 h 66"/>
                  <a:gd name="T20" fmla="*/ 310 w 336"/>
                  <a:gd name="T21" fmla="*/ 64 h 66"/>
                  <a:gd name="T22" fmla="*/ 290 w 336"/>
                  <a:gd name="T23" fmla="*/ 66 h 66"/>
                  <a:gd name="T24" fmla="*/ 288 w 336"/>
                  <a:gd name="T25" fmla="*/ 38 h 66"/>
                  <a:gd name="T26" fmla="*/ 180 w 336"/>
                  <a:gd name="T27" fmla="*/ 38 h 66"/>
                  <a:gd name="T28" fmla="*/ 160 w 336"/>
                  <a:gd name="T29" fmla="*/ 40 h 66"/>
                  <a:gd name="T30" fmla="*/ 160 w 336"/>
                  <a:gd name="T31" fmla="*/ 38 h 66"/>
                  <a:gd name="T32" fmla="*/ 18 w 336"/>
                  <a:gd name="T33" fmla="*/ 38 h 66"/>
                  <a:gd name="T34" fmla="*/ 0 w 336"/>
                  <a:gd name="T35" fmla="*/ 38 h 66"/>
                  <a:gd name="T36" fmla="*/ 2 w 336"/>
                  <a:gd name="T37" fmla="*/ 34 h 66"/>
                  <a:gd name="T38" fmla="*/ 2 w 336"/>
                  <a:gd name="T39" fmla="*/ 34 h 66"/>
                  <a:gd name="T40" fmla="*/ 0 w 336"/>
                  <a:gd name="T41" fmla="*/ 28 h 66"/>
                  <a:gd name="T42" fmla="*/ 2 w 336"/>
                  <a:gd name="T43" fmla="*/ 22 h 66"/>
                  <a:gd name="T44" fmla="*/ 4 w 336"/>
                  <a:gd name="T45" fmla="*/ 18 h 66"/>
                  <a:gd name="T46" fmla="*/ 8 w 336"/>
                  <a:gd name="T47" fmla="*/ 14 h 66"/>
                  <a:gd name="T48" fmla="*/ 16 w 336"/>
                  <a:gd name="T49" fmla="*/ 8 h 66"/>
                  <a:gd name="T50" fmla="*/ 20 w 336"/>
                  <a:gd name="T51" fmla="*/ 6 h 66"/>
                  <a:gd name="T52" fmla="*/ 162 w 336"/>
                  <a:gd name="T53" fmla="*/ 0 h 66"/>
                  <a:gd name="T54" fmla="*/ 268 w 336"/>
                  <a:gd name="T5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6" h="66">
                    <a:moveTo>
                      <a:pt x="268" y="0"/>
                    </a:moveTo>
                    <a:lnTo>
                      <a:pt x="268" y="0"/>
                    </a:lnTo>
                    <a:lnTo>
                      <a:pt x="296" y="2"/>
                    </a:lnTo>
                    <a:lnTo>
                      <a:pt x="314" y="4"/>
                    </a:lnTo>
                    <a:lnTo>
                      <a:pt x="326" y="10"/>
                    </a:lnTo>
                    <a:lnTo>
                      <a:pt x="334" y="16"/>
                    </a:lnTo>
                    <a:lnTo>
                      <a:pt x="336" y="22"/>
                    </a:lnTo>
                    <a:lnTo>
                      <a:pt x="336" y="28"/>
                    </a:lnTo>
                    <a:lnTo>
                      <a:pt x="334" y="34"/>
                    </a:lnTo>
                    <a:lnTo>
                      <a:pt x="308" y="32"/>
                    </a:lnTo>
                    <a:lnTo>
                      <a:pt x="310" y="64"/>
                    </a:lnTo>
                    <a:lnTo>
                      <a:pt x="290" y="66"/>
                    </a:lnTo>
                    <a:lnTo>
                      <a:pt x="288" y="38"/>
                    </a:lnTo>
                    <a:lnTo>
                      <a:pt x="180" y="38"/>
                    </a:lnTo>
                    <a:lnTo>
                      <a:pt x="160" y="40"/>
                    </a:lnTo>
                    <a:lnTo>
                      <a:pt x="160" y="38"/>
                    </a:lnTo>
                    <a:lnTo>
                      <a:pt x="18" y="38"/>
                    </a:lnTo>
                    <a:lnTo>
                      <a:pt x="0" y="38"/>
                    </a:lnTo>
                    <a:lnTo>
                      <a:pt x="2" y="34"/>
                    </a:lnTo>
                    <a:lnTo>
                      <a:pt x="2" y="34"/>
                    </a:lnTo>
                    <a:lnTo>
                      <a:pt x="0" y="28"/>
                    </a:lnTo>
                    <a:lnTo>
                      <a:pt x="2" y="22"/>
                    </a:lnTo>
                    <a:lnTo>
                      <a:pt x="4" y="18"/>
                    </a:lnTo>
                    <a:lnTo>
                      <a:pt x="8" y="14"/>
                    </a:lnTo>
                    <a:lnTo>
                      <a:pt x="16" y="8"/>
                    </a:lnTo>
                    <a:lnTo>
                      <a:pt x="20" y="6"/>
                    </a:lnTo>
                    <a:lnTo>
                      <a:pt x="162" y="0"/>
                    </a:lnTo>
                    <a:lnTo>
                      <a:pt x="26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41" name="Freeform 11"/>
              <p:cNvSpPr>
                <a:spLocks noEditPoints="1"/>
              </p:cNvSpPr>
              <p:nvPr/>
            </p:nvSpPr>
            <p:spPr bwMode="auto">
              <a:xfrm>
                <a:off x="2501900" y="2289175"/>
                <a:ext cx="5470525" cy="1082675"/>
              </a:xfrm>
              <a:custGeom>
                <a:avLst/>
                <a:gdLst>
                  <a:gd name="T0" fmla="*/ 3444 w 3446"/>
                  <a:gd name="T1" fmla="*/ 562 h 682"/>
                  <a:gd name="T2" fmla="*/ 3348 w 3446"/>
                  <a:gd name="T3" fmla="*/ 622 h 682"/>
                  <a:gd name="T4" fmla="*/ 3342 w 3446"/>
                  <a:gd name="T5" fmla="*/ 668 h 682"/>
                  <a:gd name="T6" fmla="*/ 2826 w 3446"/>
                  <a:gd name="T7" fmla="*/ 608 h 682"/>
                  <a:gd name="T8" fmla="*/ 2762 w 3446"/>
                  <a:gd name="T9" fmla="*/ 680 h 682"/>
                  <a:gd name="T10" fmla="*/ 2682 w 3446"/>
                  <a:gd name="T11" fmla="*/ 624 h 682"/>
                  <a:gd name="T12" fmla="*/ 2392 w 3446"/>
                  <a:gd name="T13" fmla="*/ 648 h 682"/>
                  <a:gd name="T14" fmla="*/ 2302 w 3446"/>
                  <a:gd name="T15" fmla="*/ 612 h 682"/>
                  <a:gd name="T16" fmla="*/ 2238 w 3446"/>
                  <a:gd name="T17" fmla="*/ 546 h 682"/>
                  <a:gd name="T18" fmla="*/ 1594 w 3446"/>
                  <a:gd name="T19" fmla="*/ 530 h 682"/>
                  <a:gd name="T20" fmla="*/ 1556 w 3446"/>
                  <a:gd name="T21" fmla="*/ 604 h 682"/>
                  <a:gd name="T22" fmla="*/ 1370 w 3446"/>
                  <a:gd name="T23" fmla="*/ 538 h 682"/>
                  <a:gd name="T24" fmla="*/ 1312 w 3446"/>
                  <a:gd name="T25" fmla="*/ 582 h 682"/>
                  <a:gd name="T26" fmla="*/ 1134 w 3446"/>
                  <a:gd name="T27" fmla="*/ 530 h 682"/>
                  <a:gd name="T28" fmla="*/ 1012 w 3446"/>
                  <a:gd name="T29" fmla="*/ 566 h 682"/>
                  <a:gd name="T30" fmla="*/ 902 w 3446"/>
                  <a:gd name="T31" fmla="*/ 524 h 682"/>
                  <a:gd name="T32" fmla="*/ 858 w 3446"/>
                  <a:gd name="T33" fmla="*/ 544 h 682"/>
                  <a:gd name="T34" fmla="*/ 312 w 3446"/>
                  <a:gd name="T35" fmla="*/ 494 h 682"/>
                  <a:gd name="T36" fmla="*/ 276 w 3446"/>
                  <a:gd name="T37" fmla="*/ 498 h 682"/>
                  <a:gd name="T38" fmla="*/ 218 w 3446"/>
                  <a:gd name="T39" fmla="*/ 500 h 682"/>
                  <a:gd name="T40" fmla="*/ 92 w 3446"/>
                  <a:gd name="T41" fmla="*/ 462 h 682"/>
                  <a:gd name="T42" fmla="*/ 92 w 3446"/>
                  <a:gd name="T43" fmla="*/ 502 h 682"/>
                  <a:gd name="T44" fmla="*/ 42 w 3446"/>
                  <a:gd name="T45" fmla="*/ 480 h 682"/>
                  <a:gd name="T46" fmla="*/ 4 w 3446"/>
                  <a:gd name="T47" fmla="*/ 486 h 682"/>
                  <a:gd name="T48" fmla="*/ 4 w 3446"/>
                  <a:gd name="T49" fmla="*/ 400 h 682"/>
                  <a:gd name="T50" fmla="*/ 1486 w 3446"/>
                  <a:gd name="T51" fmla="*/ 108 h 682"/>
                  <a:gd name="T52" fmla="*/ 1594 w 3446"/>
                  <a:gd name="T53" fmla="*/ 26 h 682"/>
                  <a:gd name="T54" fmla="*/ 1590 w 3446"/>
                  <a:gd name="T55" fmla="*/ 0 h 682"/>
                  <a:gd name="T56" fmla="*/ 1788 w 3446"/>
                  <a:gd name="T57" fmla="*/ 74 h 682"/>
                  <a:gd name="T58" fmla="*/ 1808 w 3446"/>
                  <a:gd name="T59" fmla="*/ 96 h 682"/>
                  <a:gd name="T60" fmla="*/ 2160 w 3446"/>
                  <a:gd name="T61" fmla="*/ 72 h 682"/>
                  <a:gd name="T62" fmla="*/ 2240 w 3446"/>
                  <a:gd name="T63" fmla="*/ 66 h 682"/>
                  <a:gd name="T64" fmla="*/ 2504 w 3446"/>
                  <a:gd name="T65" fmla="*/ 52 h 682"/>
                  <a:gd name="T66" fmla="*/ 2798 w 3446"/>
                  <a:gd name="T67" fmla="*/ 90 h 682"/>
                  <a:gd name="T68" fmla="*/ 3202 w 3446"/>
                  <a:gd name="T69" fmla="*/ 312 h 682"/>
                  <a:gd name="T70" fmla="*/ 2830 w 3446"/>
                  <a:gd name="T71" fmla="*/ 302 h 682"/>
                  <a:gd name="T72" fmla="*/ 2144 w 3446"/>
                  <a:gd name="T73" fmla="*/ 100 h 682"/>
                  <a:gd name="T74" fmla="*/ 2118 w 3446"/>
                  <a:gd name="T75" fmla="*/ 116 h 682"/>
                  <a:gd name="T76" fmla="*/ 1830 w 3446"/>
                  <a:gd name="T77" fmla="*/ 130 h 682"/>
                  <a:gd name="T78" fmla="*/ 1824 w 3446"/>
                  <a:gd name="T79" fmla="*/ 116 h 682"/>
                  <a:gd name="T80" fmla="*/ 1732 w 3446"/>
                  <a:gd name="T81" fmla="*/ 136 h 682"/>
                  <a:gd name="T82" fmla="*/ 1544 w 3446"/>
                  <a:gd name="T83" fmla="*/ 148 h 682"/>
                  <a:gd name="T84" fmla="*/ 1618 w 3446"/>
                  <a:gd name="T85" fmla="*/ 24 h 682"/>
                  <a:gd name="T86" fmla="*/ 1558 w 3446"/>
                  <a:gd name="T87" fmla="*/ 80 h 682"/>
                  <a:gd name="T88" fmla="*/ 1530 w 3446"/>
                  <a:gd name="T89" fmla="*/ 82 h 682"/>
                  <a:gd name="T90" fmla="*/ 1082 w 3446"/>
                  <a:gd name="T91" fmla="*/ 270 h 682"/>
                  <a:gd name="T92" fmla="*/ 1026 w 3446"/>
                  <a:gd name="T93" fmla="*/ 270 h 682"/>
                  <a:gd name="T94" fmla="*/ 1074 w 3446"/>
                  <a:gd name="T95" fmla="*/ 472 h 682"/>
                  <a:gd name="T96" fmla="*/ 872 w 3446"/>
                  <a:gd name="T97" fmla="*/ 302 h 682"/>
                  <a:gd name="T98" fmla="*/ 732 w 3446"/>
                  <a:gd name="T99" fmla="*/ 304 h 682"/>
                  <a:gd name="T100" fmla="*/ 574 w 3446"/>
                  <a:gd name="T101" fmla="*/ 308 h 682"/>
                  <a:gd name="T102" fmla="*/ 440 w 3446"/>
                  <a:gd name="T103" fmla="*/ 312 h 682"/>
                  <a:gd name="T104" fmla="*/ 318 w 3446"/>
                  <a:gd name="T105" fmla="*/ 316 h 682"/>
                  <a:gd name="T106" fmla="*/ 160 w 3446"/>
                  <a:gd name="T107" fmla="*/ 298 h 682"/>
                  <a:gd name="T108" fmla="*/ 134 w 3446"/>
                  <a:gd name="T109" fmla="*/ 298 h 682"/>
                  <a:gd name="T110" fmla="*/ 160 w 3446"/>
                  <a:gd name="T111" fmla="*/ 434 h 682"/>
                  <a:gd name="T112" fmla="*/ 88 w 3446"/>
                  <a:gd name="T113" fmla="*/ 290 h 682"/>
                  <a:gd name="T114" fmla="*/ 88 w 3446"/>
                  <a:gd name="T115" fmla="*/ 446 h 682"/>
                  <a:gd name="T116" fmla="*/ 28 w 3446"/>
                  <a:gd name="T117" fmla="*/ 368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446" h="682">
                    <a:moveTo>
                      <a:pt x="3408" y="478"/>
                    </a:moveTo>
                    <a:lnTo>
                      <a:pt x="3408" y="478"/>
                    </a:lnTo>
                    <a:lnTo>
                      <a:pt x="3420" y="486"/>
                    </a:lnTo>
                    <a:lnTo>
                      <a:pt x="3430" y="494"/>
                    </a:lnTo>
                    <a:lnTo>
                      <a:pt x="3436" y="502"/>
                    </a:lnTo>
                    <a:lnTo>
                      <a:pt x="3442" y="510"/>
                    </a:lnTo>
                    <a:lnTo>
                      <a:pt x="3444" y="520"/>
                    </a:lnTo>
                    <a:lnTo>
                      <a:pt x="3446" y="528"/>
                    </a:lnTo>
                    <a:lnTo>
                      <a:pt x="3446" y="546"/>
                    </a:lnTo>
                    <a:lnTo>
                      <a:pt x="3444" y="562"/>
                    </a:lnTo>
                    <a:lnTo>
                      <a:pt x="3440" y="574"/>
                    </a:lnTo>
                    <a:lnTo>
                      <a:pt x="3434" y="586"/>
                    </a:lnTo>
                    <a:lnTo>
                      <a:pt x="3434" y="586"/>
                    </a:lnTo>
                    <a:lnTo>
                      <a:pt x="3430" y="592"/>
                    </a:lnTo>
                    <a:lnTo>
                      <a:pt x="3422" y="598"/>
                    </a:lnTo>
                    <a:lnTo>
                      <a:pt x="3398" y="610"/>
                    </a:lnTo>
                    <a:lnTo>
                      <a:pt x="3376" y="620"/>
                    </a:lnTo>
                    <a:lnTo>
                      <a:pt x="3366" y="622"/>
                    </a:lnTo>
                    <a:lnTo>
                      <a:pt x="3366" y="622"/>
                    </a:lnTo>
                    <a:lnTo>
                      <a:pt x="3348" y="622"/>
                    </a:lnTo>
                    <a:lnTo>
                      <a:pt x="3338" y="624"/>
                    </a:lnTo>
                    <a:lnTo>
                      <a:pt x="3332" y="630"/>
                    </a:lnTo>
                    <a:lnTo>
                      <a:pt x="3330" y="636"/>
                    </a:lnTo>
                    <a:lnTo>
                      <a:pt x="3330" y="644"/>
                    </a:lnTo>
                    <a:lnTo>
                      <a:pt x="3332" y="650"/>
                    </a:lnTo>
                    <a:lnTo>
                      <a:pt x="3336" y="656"/>
                    </a:lnTo>
                    <a:lnTo>
                      <a:pt x="3336" y="656"/>
                    </a:lnTo>
                    <a:lnTo>
                      <a:pt x="3340" y="662"/>
                    </a:lnTo>
                    <a:lnTo>
                      <a:pt x="3342" y="666"/>
                    </a:lnTo>
                    <a:lnTo>
                      <a:pt x="3342" y="668"/>
                    </a:lnTo>
                    <a:lnTo>
                      <a:pt x="3340" y="672"/>
                    </a:lnTo>
                    <a:lnTo>
                      <a:pt x="3334" y="674"/>
                    </a:lnTo>
                    <a:lnTo>
                      <a:pt x="3332" y="676"/>
                    </a:lnTo>
                    <a:lnTo>
                      <a:pt x="3156" y="668"/>
                    </a:lnTo>
                    <a:lnTo>
                      <a:pt x="3156" y="668"/>
                    </a:lnTo>
                    <a:lnTo>
                      <a:pt x="3116" y="660"/>
                    </a:lnTo>
                    <a:lnTo>
                      <a:pt x="3094" y="656"/>
                    </a:lnTo>
                    <a:lnTo>
                      <a:pt x="2946" y="656"/>
                    </a:lnTo>
                    <a:lnTo>
                      <a:pt x="2898" y="608"/>
                    </a:lnTo>
                    <a:lnTo>
                      <a:pt x="2826" y="608"/>
                    </a:lnTo>
                    <a:lnTo>
                      <a:pt x="2826" y="608"/>
                    </a:lnTo>
                    <a:lnTo>
                      <a:pt x="2826" y="620"/>
                    </a:lnTo>
                    <a:lnTo>
                      <a:pt x="2822" y="630"/>
                    </a:lnTo>
                    <a:lnTo>
                      <a:pt x="2820" y="640"/>
                    </a:lnTo>
                    <a:lnTo>
                      <a:pt x="2814" y="648"/>
                    </a:lnTo>
                    <a:lnTo>
                      <a:pt x="2808" y="656"/>
                    </a:lnTo>
                    <a:lnTo>
                      <a:pt x="2802" y="662"/>
                    </a:lnTo>
                    <a:lnTo>
                      <a:pt x="2788" y="670"/>
                    </a:lnTo>
                    <a:lnTo>
                      <a:pt x="2774" y="676"/>
                    </a:lnTo>
                    <a:lnTo>
                      <a:pt x="2762" y="680"/>
                    </a:lnTo>
                    <a:lnTo>
                      <a:pt x="2750" y="682"/>
                    </a:lnTo>
                    <a:lnTo>
                      <a:pt x="2750" y="682"/>
                    </a:lnTo>
                    <a:lnTo>
                      <a:pt x="2738" y="680"/>
                    </a:lnTo>
                    <a:lnTo>
                      <a:pt x="2728" y="678"/>
                    </a:lnTo>
                    <a:lnTo>
                      <a:pt x="2720" y="674"/>
                    </a:lnTo>
                    <a:lnTo>
                      <a:pt x="2712" y="670"/>
                    </a:lnTo>
                    <a:lnTo>
                      <a:pt x="2700" y="658"/>
                    </a:lnTo>
                    <a:lnTo>
                      <a:pt x="2692" y="646"/>
                    </a:lnTo>
                    <a:lnTo>
                      <a:pt x="2686" y="634"/>
                    </a:lnTo>
                    <a:lnTo>
                      <a:pt x="2682" y="624"/>
                    </a:lnTo>
                    <a:lnTo>
                      <a:pt x="2680" y="612"/>
                    </a:lnTo>
                    <a:lnTo>
                      <a:pt x="2622" y="608"/>
                    </a:lnTo>
                    <a:lnTo>
                      <a:pt x="2420" y="594"/>
                    </a:lnTo>
                    <a:lnTo>
                      <a:pt x="2420" y="594"/>
                    </a:lnTo>
                    <a:lnTo>
                      <a:pt x="2420" y="604"/>
                    </a:lnTo>
                    <a:lnTo>
                      <a:pt x="2418" y="614"/>
                    </a:lnTo>
                    <a:lnTo>
                      <a:pt x="2416" y="622"/>
                    </a:lnTo>
                    <a:lnTo>
                      <a:pt x="2412" y="628"/>
                    </a:lnTo>
                    <a:lnTo>
                      <a:pt x="2402" y="640"/>
                    </a:lnTo>
                    <a:lnTo>
                      <a:pt x="2392" y="648"/>
                    </a:lnTo>
                    <a:lnTo>
                      <a:pt x="2380" y="652"/>
                    </a:lnTo>
                    <a:lnTo>
                      <a:pt x="2370" y="656"/>
                    </a:lnTo>
                    <a:lnTo>
                      <a:pt x="2360" y="658"/>
                    </a:lnTo>
                    <a:lnTo>
                      <a:pt x="2360" y="658"/>
                    </a:lnTo>
                    <a:lnTo>
                      <a:pt x="2350" y="656"/>
                    </a:lnTo>
                    <a:lnTo>
                      <a:pt x="2338" y="652"/>
                    </a:lnTo>
                    <a:lnTo>
                      <a:pt x="2330" y="646"/>
                    </a:lnTo>
                    <a:lnTo>
                      <a:pt x="2322" y="640"/>
                    </a:lnTo>
                    <a:lnTo>
                      <a:pt x="2310" y="626"/>
                    </a:lnTo>
                    <a:lnTo>
                      <a:pt x="2302" y="612"/>
                    </a:lnTo>
                    <a:lnTo>
                      <a:pt x="2296" y="600"/>
                    </a:lnTo>
                    <a:lnTo>
                      <a:pt x="2294" y="588"/>
                    </a:lnTo>
                    <a:lnTo>
                      <a:pt x="2292" y="576"/>
                    </a:lnTo>
                    <a:lnTo>
                      <a:pt x="2292" y="576"/>
                    </a:lnTo>
                    <a:lnTo>
                      <a:pt x="2280" y="576"/>
                    </a:lnTo>
                    <a:lnTo>
                      <a:pt x="2270" y="572"/>
                    </a:lnTo>
                    <a:lnTo>
                      <a:pt x="2262" y="570"/>
                    </a:lnTo>
                    <a:lnTo>
                      <a:pt x="2254" y="566"/>
                    </a:lnTo>
                    <a:lnTo>
                      <a:pt x="2244" y="556"/>
                    </a:lnTo>
                    <a:lnTo>
                      <a:pt x="2238" y="546"/>
                    </a:lnTo>
                    <a:lnTo>
                      <a:pt x="2236" y="536"/>
                    </a:lnTo>
                    <a:lnTo>
                      <a:pt x="2234" y="528"/>
                    </a:lnTo>
                    <a:lnTo>
                      <a:pt x="2236" y="520"/>
                    </a:lnTo>
                    <a:lnTo>
                      <a:pt x="2144" y="512"/>
                    </a:lnTo>
                    <a:lnTo>
                      <a:pt x="2100" y="610"/>
                    </a:lnTo>
                    <a:lnTo>
                      <a:pt x="1680" y="588"/>
                    </a:lnTo>
                    <a:lnTo>
                      <a:pt x="1626" y="496"/>
                    </a:lnTo>
                    <a:lnTo>
                      <a:pt x="1608" y="496"/>
                    </a:lnTo>
                    <a:lnTo>
                      <a:pt x="1614" y="530"/>
                    </a:lnTo>
                    <a:lnTo>
                      <a:pt x="1594" y="530"/>
                    </a:lnTo>
                    <a:lnTo>
                      <a:pt x="1594" y="530"/>
                    </a:lnTo>
                    <a:lnTo>
                      <a:pt x="1596" y="542"/>
                    </a:lnTo>
                    <a:lnTo>
                      <a:pt x="1596" y="552"/>
                    </a:lnTo>
                    <a:lnTo>
                      <a:pt x="1596" y="560"/>
                    </a:lnTo>
                    <a:lnTo>
                      <a:pt x="1594" y="570"/>
                    </a:lnTo>
                    <a:lnTo>
                      <a:pt x="1588" y="582"/>
                    </a:lnTo>
                    <a:lnTo>
                      <a:pt x="1580" y="592"/>
                    </a:lnTo>
                    <a:lnTo>
                      <a:pt x="1572" y="598"/>
                    </a:lnTo>
                    <a:lnTo>
                      <a:pt x="1564" y="602"/>
                    </a:lnTo>
                    <a:lnTo>
                      <a:pt x="1556" y="604"/>
                    </a:lnTo>
                    <a:lnTo>
                      <a:pt x="1556" y="604"/>
                    </a:lnTo>
                    <a:lnTo>
                      <a:pt x="1540" y="598"/>
                    </a:lnTo>
                    <a:lnTo>
                      <a:pt x="1526" y="590"/>
                    </a:lnTo>
                    <a:lnTo>
                      <a:pt x="1518" y="580"/>
                    </a:lnTo>
                    <a:lnTo>
                      <a:pt x="1512" y="570"/>
                    </a:lnTo>
                    <a:lnTo>
                      <a:pt x="1506" y="560"/>
                    </a:lnTo>
                    <a:lnTo>
                      <a:pt x="1504" y="552"/>
                    </a:lnTo>
                    <a:lnTo>
                      <a:pt x="1504" y="546"/>
                    </a:lnTo>
                    <a:lnTo>
                      <a:pt x="1370" y="538"/>
                    </a:lnTo>
                    <a:lnTo>
                      <a:pt x="1370" y="538"/>
                    </a:lnTo>
                    <a:lnTo>
                      <a:pt x="1368" y="554"/>
                    </a:lnTo>
                    <a:lnTo>
                      <a:pt x="1364" y="564"/>
                    </a:lnTo>
                    <a:lnTo>
                      <a:pt x="1358" y="574"/>
                    </a:lnTo>
                    <a:lnTo>
                      <a:pt x="1348" y="578"/>
                    </a:lnTo>
                    <a:lnTo>
                      <a:pt x="1340" y="582"/>
                    </a:lnTo>
                    <a:lnTo>
                      <a:pt x="1332" y="584"/>
                    </a:lnTo>
                    <a:lnTo>
                      <a:pt x="1326" y="586"/>
                    </a:lnTo>
                    <a:lnTo>
                      <a:pt x="1326" y="586"/>
                    </a:lnTo>
                    <a:lnTo>
                      <a:pt x="1318" y="584"/>
                    </a:lnTo>
                    <a:lnTo>
                      <a:pt x="1312" y="582"/>
                    </a:lnTo>
                    <a:lnTo>
                      <a:pt x="1300" y="574"/>
                    </a:lnTo>
                    <a:lnTo>
                      <a:pt x="1292" y="564"/>
                    </a:lnTo>
                    <a:lnTo>
                      <a:pt x="1288" y="552"/>
                    </a:lnTo>
                    <a:lnTo>
                      <a:pt x="1284" y="542"/>
                    </a:lnTo>
                    <a:lnTo>
                      <a:pt x="1282" y="532"/>
                    </a:lnTo>
                    <a:lnTo>
                      <a:pt x="1282" y="524"/>
                    </a:lnTo>
                    <a:lnTo>
                      <a:pt x="1286" y="484"/>
                    </a:lnTo>
                    <a:lnTo>
                      <a:pt x="1234" y="482"/>
                    </a:lnTo>
                    <a:lnTo>
                      <a:pt x="1218" y="534"/>
                    </a:lnTo>
                    <a:lnTo>
                      <a:pt x="1134" y="530"/>
                    </a:lnTo>
                    <a:lnTo>
                      <a:pt x="1130" y="516"/>
                    </a:lnTo>
                    <a:lnTo>
                      <a:pt x="1118" y="516"/>
                    </a:lnTo>
                    <a:lnTo>
                      <a:pt x="1032" y="510"/>
                    </a:lnTo>
                    <a:lnTo>
                      <a:pt x="1032" y="510"/>
                    </a:lnTo>
                    <a:lnTo>
                      <a:pt x="1034" y="522"/>
                    </a:lnTo>
                    <a:lnTo>
                      <a:pt x="1034" y="534"/>
                    </a:lnTo>
                    <a:lnTo>
                      <a:pt x="1030" y="544"/>
                    </a:lnTo>
                    <a:lnTo>
                      <a:pt x="1026" y="552"/>
                    </a:lnTo>
                    <a:lnTo>
                      <a:pt x="1016" y="564"/>
                    </a:lnTo>
                    <a:lnTo>
                      <a:pt x="1012" y="566"/>
                    </a:lnTo>
                    <a:lnTo>
                      <a:pt x="1012" y="566"/>
                    </a:lnTo>
                    <a:lnTo>
                      <a:pt x="1002" y="568"/>
                    </a:lnTo>
                    <a:lnTo>
                      <a:pt x="994" y="566"/>
                    </a:lnTo>
                    <a:lnTo>
                      <a:pt x="988" y="560"/>
                    </a:lnTo>
                    <a:lnTo>
                      <a:pt x="982" y="556"/>
                    </a:lnTo>
                    <a:lnTo>
                      <a:pt x="976" y="546"/>
                    </a:lnTo>
                    <a:lnTo>
                      <a:pt x="974" y="540"/>
                    </a:lnTo>
                    <a:lnTo>
                      <a:pt x="926" y="538"/>
                    </a:lnTo>
                    <a:lnTo>
                      <a:pt x="922" y="520"/>
                    </a:lnTo>
                    <a:lnTo>
                      <a:pt x="902" y="524"/>
                    </a:lnTo>
                    <a:lnTo>
                      <a:pt x="902" y="524"/>
                    </a:lnTo>
                    <a:lnTo>
                      <a:pt x="902" y="534"/>
                    </a:lnTo>
                    <a:lnTo>
                      <a:pt x="898" y="542"/>
                    </a:lnTo>
                    <a:lnTo>
                      <a:pt x="894" y="548"/>
                    </a:lnTo>
                    <a:lnTo>
                      <a:pt x="888" y="552"/>
                    </a:lnTo>
                    <a:lnTo>
                      <a:pt x="880" y="556"/>
                    </a:lnTo>
                    <a:lnTo>
                      <a:pt x="876" y="556"/>
                    </a:lnTo>
                    <a:lnTo>
                      <a:pt x="876" y="556"/>
                    </a:lnTo>
                    <a:lnTo>
                      <a:pt x="864" y="552"/>
                    </a:lnTo>
                    <a:lnTo>
                      <a:pt x="858" y="544"/>
                    </a:lnTo>
                    <a:lnTo>
                      <a:pt x="856" y="538"/>
                    </a:lnTo>
                    <a:lnTo>
                      <a:pt x="854" y="530"/>
                    </a:lnTo>
                    <a:lnTo>
                      <a:pt x="856" y="522"/>
                    </a:lnTo>
                    <a:lnTo>
                      <a:pt x="858" y="516"/>
                    </a:lnTo>
                    <a:lnTo>
                      <a:pt x="860" y="510"/>
                    </a:lnTo>
                    <a:lnTo>
                      <a:pt x="856" y="470"/>
                    </a:lnTo>
                    <a:lnTo>
                      <a:pt x="778" y="468"/>
                    </a:lnTo>
                    <a:lnTo>
                      <a:pt x="774" y="526"/>
                    </a:lnTo>
                    <a:lnTo>
                      <a:pt x="312" y="494"/>
                    </a:lnTo>
                    <a:lnTo>
                      <a:pt x="312" y="494"/>
                    </a:lnTo>
                    <a:lnTo>
                      <a:pt x="310" y="502"/>
                    </a:lnTo>
                    <a:lnTo>
                      <a:pt x="308" y="508"/>
                    </a:lnTo>
                    <a:lnTo>
                      <a:pt x="302" y="514"/>
                    </a:lnTo>
                    <a:lnTo>
                      <a:pt x="298" y="518"/>
                    </a:lnTo>
                    <a:lnTo>
                      <a:pt x="296" y="518"/>
                    </a:lnTo>
                    <a:lnTo>
                      <a:pt x="296" y="518"/>
                    </a:lnTo>
                    <a:lnTo>
                      <a:pt x="290" y="516"/>
                    </a:lnTo>
                    <a:lnTo>
                      <a:pt x="286" y="514"/>
                    </a:lnTo>
                    <a:lnTo>
                      <a:pt x="280" y="506"/>
                    </a:lnTo>
                    <a:lnTo>
                      <a:pt x="276" y="498"/>
                    </a:lnTo>
                    <a:lnTo>
                      <a:pt x="274" y="494"/>
                    </a:lnTo>
                    <a:lnTo>
                      <a:pt x="250" y="488"/>
                    </a:lnTo>
                    <a:lnTo>
                      <a:pt x="250" y="488"/>
                    </a:lnTo>
                    <a:lnTo>
                      <a:pt x="242" y="500"/>
                    </a:lnTo>
                    <a:lnTo>
                      <a:pt x="236" y="504"/>
                    </a:lnTo>
                    <a:lnTo>
                      <a:pt x="232" y="506"/>
                    </a:lnTo>
                    <a:lnTo>
                      <a:pt x="230" y="506"/>
                    </a:lnTo>
                    <a:lnTo>
                      <a:pt x="230" y="506"/>
                    </a:lnTo>
                    <a:lnTo>
                      <a:pt x="222" y="504"/>
                    </a:lnTo>
                    <a:lnTo>
                      <a:pt x="218" y="500"/>
                    </a:lnTo>
                    <a:lnTo>
                      <a:pt x="216" y="496"/>
                    </a:lnTo>
                    <a:lnTo>
                      <a:pt x="214" y="492"/>
                    </a:lnTo>
                    <a:lnTo>
                      <a:pt x="214" y="486"/>
                    </a:lnTo>
                    <a:lnTo>
                      <a:pt x="216" y="484"/>
                    </a:lnTo>
                    <a:lnTo>
                      <a:pt x="180" y="480"/>
                    </a:lnTo>
                    <a:lnTo>
                      <a:pt x="182" y="462"/>
                    </a:lnTo>
                    <a:lnTo>
                      <a:pt x="180" y="440"/>
                    </a:lnTo>
                    <a:lnTo>
                      <a:pt x="166" y="440"/>
                    </a:lnTo>
                    <a:lnTo>
                      <a:pt x="166" y="464"/>
                    </a:lnTo>
                    <a:lnTo>
                      <a:pt x="92" y="462"/>
                    </a:lnTo>
                    <a:lnTo>
                      <a:pt x="94" y="470"/>
                    </a:lnTo>
                    <a:lnTo>
                      <a:pt x="94" y="470"/>
                    </a:lnTo>
                    <a:lnTo>
                      <a:pt x="100" y="474"/>
                    </a:lnTo>
                    <a:lnTo>
                      <a:pt x="104" y="480"/>
                    </a:lnTo>
                    <a:lnTo>
                      <a:pt x="104" y="486"/>
                    </a:lnTo>
                    <a:lnTo>
                      <a:pt x="104" y="486"/>
                    </a:lnTo>
                    <a:lnTo>
                      <a:pt x="102" y="492"/>
                    </a:lnTo>
                    <a:lnTo>
                      <a:pt x="102" y="498"/>
                    </a:lnTo>
                    <a:lnTo>
                      <a:pt x="96" y="502"/>
                    </a:lnTo>
                    <a:lnTo>
                      <a:pt x="92" y="502"/>
                    </a:lnTo>
                    <a:lnTo>
                      <a:pt x="90" y="502"/>
                    </a:lnTo>
                    <a:lnTo>
                      <a:pt x="90" y="502"/>
                    </a:lnTo>
                    <a:lnTo>
                      <a:pt x="84" y="502"/>
                    </a:lnTo>
                    <a:lnTo>
                      <a:pt x="80" y="500"/>
                    </a:lnTo>
                    <a:lnTo>
                      <a:pt x="76" y="498"/>
                    </a:lnTo>
                    <a:lnTo>
                      <a:pt x="74" y="494"/>
                    </a:lnTo>
                    <a:lnTo>
                      <a:pt x="72" y="484"/>
                    </a:lnTo>
                    <a:lnTo>
                      <a:pt x="74" y="480"/>
                    </a:lnTo>
                    <a:lnTo>
                      <a:pt x="42" y="480"/>
                    </a:lnTo>
                    <a:lnTo>
                      <a:pt x="42" y="480"/>
                    </a:lnTo>
                    <a:lnTo>
                      <a:pt x="40" y="486"/>
                    </a:lnTo>
                    <a:lnTo>
                      <a:pt x="38" y="490"/>
                    </a:lnTo>
                    <a:lnTo>
                      <a:pt x="38" y="490"/>
                    </a:lnTo>
                    <a:lnTo>
                      <a:pt x="30" y="496"/>
                    </a:lnTo>
                    <a:lnTo>
                      <a:pt x="24" y="498"/>
                    </a:lnTo>
                    <a:lnTo>
                      <a:pt x="18" y="498"/>
                    </a:lnTo>
                    <a:lnTo>
                      <a:pt x="14" y="496"/>
                    </a:lnTo>
                    <a:lnTo>
                      <a:pt x="6" y="490"/>
                    </a:lnTo>
                    <a:lnTo>
                      <a:pt x="4" y="486"/>
                    </a:lnTo>
                    <a:lnTo>
                      <a:pt x="4" y="486"/>
                    </a:lnTo>
                    <a:lnTo>
                      <a:pt x="2" y="480"/>
                    </a:lnTo>
                    <a:lnTo>
                      <a:pt x="2" y="474"/>
                    </a:lnTo>
                    <a:lnTo>
                      <a:pt x="6" y="468"/>
                    </a:lnTo>
                    <a:lnTo>
                      <a:pt x="10" y="462"/>
                    </a:lnTo>
                    <a:lnTo>
                      <a:pt x="12" y="462"/>
                    </a:lnTo>
                    <a:lnTo>
                      <a:pt x="12" y="434"/>
                    </a:lnTo>
                    <a:lnTo>
                      <a:pt x="0" y="434"/>
                    </a:lnTo>
                    <a:lnTo>
                      <a:pt x="0" y="434"/>
                    </a:lnTo>
                    <a:lnTo>
                      <a:pt x="2" y="422"/>
                    </a:lnTo>
                    <a:lnTo>
                      <a:pt x="4" y="400"/>
                    </a:lnTo>
                    <a:lnTo>
                      <a:pt x="4" y="340"/>
                    </a:lnTo>
                    <a:lnTo>
                      <a:pt x="0" y="260"/>
                    </a:lnTo>
                    <a:lnTo>
                      <a:pt x="314" y="236"/>
                    </a:lnTo>
                    <a:lnTo>
                      <a:pt x="900" y="198"/>
                    </a:lnTo>
                    <a:lnTo>
                      <a:pt x="1184" y="180"/>
                    </a:lnTo>
                    <a:lnTo>
                      <a:pt x="1444" y="160"/>
                    </a:lnTo>
                    <a:lnTo>
                      <a:pt x="1442" y="122"/>
                    </a:lnTo>
                    <a:lnTo>
                      <a:pt x="1422" y="120"/>
                    </a:lnTo>
                    <a:lnTo>
                      <a:pt x="1422" y="112"/>
                    </a:lnTo>
                    <a:lnTo>
                      <a:pt x="1486" y="108"/>
                    </a:lnTo>
                    <a:lnTo>
                      <a:pt x="1486" y="108"/>
                    </a:lnTo>
                    <a:lnTo>
                      <a:pt x="1500" y="92"/>
                    </a:lnTo>
                    <a:lnTo>
                      <a:pt x="1512" y="80"/>
                    </a:lnTo>
                    <a:lnTo>
                      <a:pt x="1522" y="72"/>
                    </a:lnTo>
                    <a:lnTo>
                      <a:pt x="1532" y="66"/>
                    </a:lnTo>
                    <a:lnTo>
                      <a:pt x="1544" y="62"/>
                    </a:lnTo>
                    <a:lnTo>
                      <a:pt x="1548" y="62"/>
                    </a:lnTo>
                    <a:lnTo>
                      <a:pt x="1588" y="30"/>
                    </a:lnTo>
                    <a:lnTo>
                      <a:pt x="1588" y="30"/>
                    </a:lnTo>
                    <a:lnTo>
                      <a:pt x="1594" y="26"/>
                    </a:lnTo>
                    <a:lnTo>
                      <a:pt x="1598" y="22"/>
                    </a:lnTo>
                    <a:lnTo>
                      <a:pt x="1598" y="20"/>
                    </a:lnTo>
                    <a:lnTo>
                      <a:pt x="1598" y="16"/>
                    </a:lnTo>
                    <a:lnTo>
                      <a:pt x="1596" y="12"/>
                    </a:lnTo>
                    <a:lnTo>
                      <a:pt x="1594" y="10"/>
                    </a:lnTo>
                    <a:lnTo>
                      <a:pt x="1594" y="10"/>
                    </a:lnTo>
                    <a:lnTo>
                      <a:pt x="1586" y="4"/>
                    </a:lnTo>
                    <a:lnTo>
                      <a:pt x="1584" y="2"/>
                    </a:lnTo>
                    <a:lnTo>
                      <a:pt x="1584" y="0"/>
                    </a:lnTo>
                    <a:lnTo>
                      <a:pt x="1590" y="0"/>
                    </a:lnTo>
                    <a:lnTo>
                      <a:pt x="1606" y="2"/>
                    </a:lnTo>
                    <a:lnTo>
                      <a:pt x="1606" y="2"/>
                    </a:lnTo>
                    <a:lnTo>
                      <a:pt x="1618" y="8"/>
                    </a:lnTo>
                    <a:lnTo>
                      <a:pt x="1626" y="12"/>
                    </a:lnTo>
                    <a:lnTo>
                      <a:pt x="1630" y="18"/>
                    </a:lnTo>
                    <a:lnTo>
                      <a:pt x="1634" y="24"/>
                    </a:lnTo>
                    <a:lnTo>
                      <a:pt x="1636" y="34"/>
                    </a:lnTo>
                    <a:lnTo>
                      <a:pt x="1636" y="38"/>
                    </a:lnTo>
                    <a:lnTo>
                      <a:pt x="1588" y="88"/>
                    </a:lnTo>
                    <a:lnTo>
                      <a:pt x="1788" y="74"/>
                    </a:lnTo>
                    <a:lnTo>
                      <a:pt x="1788" y="74"/>
                    </a:lnTo>
                    <a:lnTo>
                      <a:pt x="1792" y="78"/>
                    </a:lnTo>
                    <a:lnTo>
                      <a:pt x="1796" y="86"/>
                    </a:lnTo>
                    <a:lnTo>
                      <a:pt x="1800" y="104"/>
                    </a:lnTo>
                    <a:lnTo>
                      <a:pt x="1800" y="120"/>
                    </a:lnTo>
                    <a:lnTo>
                      <a:pt x="1800" y="128"/>
                    </a:lnTo>
                    <a:lnTo>
                      <a:pt x="1810" y="126"/>
                    </a:lnTo>
                    <a:lnTo>
                      <a:pt x="1810" y="126"/>
                    </a:lnTo>
                    <a:lnTo>
                      <a:pt x="1808" y="108"/>
                    </a:lnTo>
                    <a:lnTo>
                      <a:pt x="1808" y="96"/>
                    </a:lnTo>
                    <a:lnTo>
                      <a:pt x="1808" y="86"/>
                    </a:lnTo>
                    <a:lnTo>
                      <a:pt x="1810" y="78"/>
                    </a:lnTo>
                    <a:lnTo>
                      <a:pt x="1814" y="72"/>
                    </a:lnTo>
                    <a:lnTo>
                      <a:pt x="1816" y="72"/>
                    </a:lnTo>
                    <a:lnTo>
                      <a:pt x="2140" y="50"/>
                    </a:lnTo>
                    <a:lnTo>
                      <a:pt x="2140" y="50"/>
                    </a:lnTo>
                    <a:lnTo>
                      <a:pt x="2146" y="52"/>
                    </a:lnTo>
                    <a:lnTo>
                      <a:pt x="2150" y="54"/>
                    </a:lnTo>
                    <a:lnTo>
                      <a:pt x="2156" y="62"/>
                    </a:lnTo>
                    <a:lnTo>
                      <a:pt x="2160" y="72"/>
                    </a:lnTo>
                    <a:lnTo>
                      <a:pt x="2162" y="82"/>
                    </a:lnTo>
                    <a:lnTo>
                      <a:pt x="2162" y="102"/>
                    </a:lnTo>
                    <a:lnTo>
                      <a:pt x="2162" y="110"/>
                    </a:lnTo>
                    <a:lnTo>
                      <a:pt x="2230" y="108"/>
                    </a:lnTo>
                    <a:lnTo>
                      <a:pt x="2228" y="76"/>
                    </a:lnTo>
                    <a:lnTo>
                      <a:pt x="2228" y="76"/>
                    </a:lnTo>
                    <a:lnTo>
                      <a:pt x="2230" y="68"/>
                    </a:lnTo>
                    <a:lnTo>
                      <a:pt x="2234" y="64"/>
                    </a:lnTo>
                    <a:lnTo>
                      <a:pt x="2238" y="64"/>
                    </a:lnTo>
                    <a:lnTo>
                      <a:pt x="2240" y="66"/>
                    </a:lnTo>
                    <a:lnTo>
                      <a:pt x="2244" y="72"/>
                    </a:lnTo>
                    <a:lnTo>
                      <a:pt x="2246" y="76"/>
                    </a:lnTo>
                    <a:lnTo>
                      <a:pt x="2242" y="108"/>
                    </a:lnTo>
                    <a:lnTo>
                      <a:pt x="2342" y="100"/>
                    </a:lnTo>
                    <a:lnTo>
                      <a:pt x="2344" y="60"/>
                    </a:lnTo>
                    <a:lnTo>
                      <a:pt x="2344" y="50"/>
                    </a:lnTo>
                    <a:lnTo>
                      <a:pt x="2362" y="50"/>
                    </a:lnTo>
                    <a:lnTo>
                      <a:pt x="2360" y="98"/>
                    </a:lnTo>
                    <a:lnTo>
                      <a:pt x="2508" y="86"/>
                    </a:lnTo>
                    <a:lnTo>
                      <a:pt x="2504" y="52"/>
                    </a:lnTo>
                    <a:lnTo>
                      <a:pt x="2524" y="50"/>
                    </a:lnTo>
                    <a:lnTo>
                      <a:pt x="2528" y="84"/>
                    </a:lnTo>
                    <a:lnTo>
                      <a:pt x="2634" y="78"/>
                    </a:lnTo>
                    <a:lnTo>
                      <a:pt x="2654" y="76"/>
                    </a:lnTo>
                    <a:lnTo>
                      <a:pt x="2654" y="78"/>
                    </a:lnTo>
                    <a:lnTo>
                      <a:pt x="2720" y="82"/>
                    </a:lnTo>
                    <a:lnTo>
                      <a:pt x="2720" y="82"/>
                    </a:lnTo>
                    <a:lnTo>
                      <a:pt x="2746" y="82"/>
                    </a:lnTo>
                    <a:lnTo>
                      <a:pt x="2772" y="86"/>
                    </a:lnTo>
                    <a:lnTo>
                      <a:pt x="2798" y="90"/>
                    </a:lnTo>
                    <a:lnTo>
                      <a:pt x="2822" y="94"/>
                    </a:lnTo>
                    <a:lnTo>
                      <a:pt x="2866" y="108"/>
                    </a:lnTo>
                    <a:lnTo>
                      <a:pt x="2906" y="122"/>
                    </a:lnTo>
                    <a:lnTo>
                      <a:pt x="2938" y="136"/>
                    </a:lnTo>
                    <a:lnTo>
                      <a:pt x="2964" y="148"/>
                    </a:lnTo>
                    <a:lnTo>
                      <a:pt x="2984" y="160"/>
                    </a:lnTo>
                    <a:lnTo>
                      <a:pt x="2984" y="160"/>
                    </a:lnTo>
                    <a:lnTo>
                      <a:pt x="3056" y="208"/>
                    </a:lnTo>
                    <a:lnTo>
                      <a:pt x="3130" y="258"/>
                    </a:lnTo>
                    <a:lnTo>
                      <a:pt x="3202" y="312"/>
                    </a:lnTo>
                    <a:lnTo>
                      <a:pt x="3268" y="362"/>
                    </a:lnTo>
                    <a:lnTo>
                      <a:pt x="3368" y="444"/>
                    </a:lnTo>
                    <a:lnTo>
                      <a:pt x="3408" y="478"/>
                    </a:lnTo>
                    <a:lnTo>
                      <a:pt x="3408" y="478"/>
                    </a:lnTo>
                    <a:close/>
                    <a:moveTo>
                      <a:pt x="3076" y="260"/>
                    </a:moveTo>
                    <a:lnTo>
                      <a:pt x="3098" y="256"/>
                    </a:lnTo>
                    <a:lnTo>
                      <a:pt x="3004" y="184"/>
                    </a:lnTo>
                    <a:lnTo>
                      <a:pt x="2972" y="184"/>
                    </a:lnTo>
                    <a:lnTo>
                      <a:pt x="3076" y="260"/>
                    </a:lnTo>
                    <a:close/>
                    <a:moveTo>
                      <a:pt x="2830" y="302"/>
                    </a:moveTo>
                    <a:lnTo>
                      <a:pt x="2830" y="202"/>
                    </a:lnTo>
                    <a:lnTo>
                      <a:pt x="2740" y="202"/>
                    </a:lnTo>
                    <a:lnTo>
                      <a:pt x="2740" y="302"/>
                    </a:lnTo>
                    <a:lnTo>
                      <a:pt x="2830" y="302"/>
                    </a:lnTo>
                    <a:close/>
                    <a:moveTo>
                      <a:pt x="2450" y="460"/>
                    </a:moveTo>
                    <a:lnTo>
                      <a:pt x="2450" y="192"/>
                    </a:lnTo>
                    <a:lnTo>
                      <a:pt x="2354" y="192"/>
                    </a:lnTo>
                    <a:lnTo>
                      <a:pt x="2354" y="460"/>
                    </a:lnTo>
                    <a:lnTo>
                      <a:pt x="2450" y="460"/>
                    </a:lnTo>
                    <a:close/>
                    <a:moveTo>
                      <a:pt x="2144" y="100"/>
                    </a:moveTo>
                    <a:lnTo>
                      <a:pt x="2134" y="100"/>
                    </a:lnTo>
                    <a:lnTo>
                      <a:pt x="2134" y="100"/>
                    </a:lnTo>
                    <a:lnTo>
                      <a:pt x="2134" y="102"/>
                    </a:lnTo>
                    <a:lnTo>
                      <a:pt x="2138" y="106"/>
                    </a:lnTo>
                    <a:lnTo>
                      <a:pt x="2138" y="108"/>
                    </a:lnTo>
                    <a:lnTo>
                      <a:pt x="2140" y="108"/>
                    </a:lnTo>
                    <a:lnTo>
                      <a:pt x="2142" y="104"/>
                    </a:lnTo>
                    <a:lnTo>
                      <a:pt x="2144" y="100"/>
                    </a:lnTo>
                    <a:lnTo>
                      <a:pt x="2144" y="100"/>
                    </a:lnTo>
                    <a:close/>
                    <a:moveTo>
                      <a:pt x="2118" y="116"/>
                    </a:moveTo>
                    <a:lnTo>
                      <a:pt x="2118" y="62"/>
                    </a:lnTo>
                    <a:lnTo>
                      <a:pt x="1852" y="82"/>
                    </a:lnTo>
                    <a:lnTo>
                      <a:pt x="1850" y="130"/>
                    </a:lnTo>
                    <a:lnTo>
                      <a:pt x="2118" y="116"/>
                    </a:lnTo>
                    <a:close/>
                    <a:moveTo>
                      <a:pt x="1824" y="116"/>
                    </a:moveTo>
                    <a:lnTo>
                      <a:pt x="1824" y="116"/>
                    </a:lnTo>
                    <a:lnTo>
                      <a:pt x="1826" y="120"/>
                    </a:lnTo>
                    <a:lnTo>
                      <a:pt x="1826" y="128"/>
                    </a:lnTo>
                    <a:lnTo>
                      <a:pt x="1828" y="130"/>
                    </a:lnTo>
                    <a:lnTo>
                      <a:pt x="1830" y="130"/>
                    </a:lnTo>
                    <a:lnTo>
                      <a:pt x="1832" y="124"/>
                    </a:lnTo>
                    <a:lnTo>
                      <a:pt x="1836" y="116"/>
                    </a:lnTo>
                    <a:lnTo>
                      <a:pt x="1836" y="116"/>
                    </a:lnTo>
                    <a:lnTo>
                      <a:pt x="1834" y="108"/>
                    </a:lnTo>
                    <a:lnTo>
                      <a:pt x="1830" y="94"/>
                    </a:lnTo>
                    <a:lnTo>
                      <a:pt x="1830" y="90"/>
                    </a:lnTo>
                    <a:lnTo>
                      <a:pt x="1828" y="90"/>
                    </a:lnTo>
                    <a:lnTo>
                      <a:pt x="1828" y="90"/>
                    </a:lnTo>
                    <a:lnTo>
                      <a:pt x="1826" y="98"/>
                    </a:lnTo>
                    <a:lnTo>
                      <a:pt x="1824" y="116"/>
                    </a:lnTo>
                    <a:lnTo>
                      <a:pt x="1824" y="116"/>
                    </a:lnTo>
                    <a:close/>
                    <a:moveTo>
                      <a:pt x="1780" y="136"/>
                    </a:moveTo>
                    <a:lnTo>
                      <a:pt x="1780" y="86"/>
                    </a:lnTo>
                    <a:lnTo>
                      <a:pt x="1764" y="86"/>
                    </a:lnTo>
                    <a:lnTo>
                      <a:pt x="1766" y="136"/>
                    </a:lnTo>
                    <a:lnTo>
                      <a:pt x="1780" y="136"/>
                    </a:lnTo>
                    <a:close/>
                    <a:moveTo>
                      <a:pt x="1748" y="138"/>
                    </a:moveTo>
                    <a:lnTo>
                      <a:pt x="1744" y="92"/>
                    </a:lnTo>
                    <a:lnTo>
                      <a:pt x="1726" y="94"/>
                    </a:lnTo>
                    <a:lnTo>
                      <a:pt x="1732" y="136"/>
                    </a:lnTo>
                    <a:lnTo>
                      <a:pt x="1748" y="138"/>
                    </a:lnTo>
                    <a:close/>
                    <a:moveTo>
                      <a:pt x="1710" y="140"/>
                    </a:moveTo>
                    <a:lnTo>
                      <a:pt x="1708" y="98"/>
                    </a:lnTo>
                    <a:lnTo>
                      <a:pt x="1642" y="100"/>
                    </a:lnTo>
                    <a:lnTo>
                      <a:pt x="1642" y="146"/>
                    </a:lnTo>
                    <a:lnTo>
                      <a:pt x="1710" y="140"/>
                    </a:lnTo>
                    <a:close/>
                    <a:moveTo>
                      <a:pt x="1624" y="146"/>
                    </a:moveTo>
                    <a:lnTo>
                      <a:pt x="1622" y="100"/>
                    </a:lnTo>
                    <a:lnTo>
                      <a:pt x="1542" y="108"/>
                    </a:lnTo>
                    <a:lnTo>
                      <a:pt x="1544" y="148"/>
                    </a:lnTo>
                    <a:lnTo>
                      <a:pt x="1624" y="146"/>
                    </a:lnTo>
                    <a:close/>
                    <a:moveTo>
                      <a:pt x="1576" y="90"/>
                    </a:moveTo>
                    <a:lnTo>
                      <a:pt x="1576" y="90"/>
                    </a:lnTo>
                    <a:lnTo>
                      <a:pt x="1584" y="82"/>
                    </a:lnTo>
                    <a:lnTo>
                      <a:pt x="1602" y="64"/>
                    </a:lnTo>
                    <a:lnTo>
                      <a:pt x="1612" y="52"/>
                    </a:lnTo>
                    <a:lnTo>
                      <a:pt x="1618" y="42"/>
                    </a:lnTo>
                    <a:lnTo>
                      <a:pt x="1620" y="32"/>
                    </a:lnTo>
                    <a:lnTo>
                      <a:pt x="1620" y="28"/>
                    </a:lnTo>
                    <a:lnTo>
                      <a:pt x="1618" y="24"/>
                    </a:lnTo>
                    <a:lnTo>
                      <a:pt x="1618" y="24"/>
                    </a:lnTo>
                    <a:lnTo>
                      <a:pt x="1616" y="20"/>
                    </a:lnTo>
                    <a:lnTo>
                      <a:pt x="1610" y="14"/>
                    </a:lnTo>
                    <a:lnTo>
                      <a:pt x="1608" y="12"/>
                    </a:lnTo>
                    <a:lnTo>
                      <a:pt x="1606" y="14"/>
                    </a:lnTo>
                    <a:lnTo>
                      <a:pt x="1604" y="18"/>
                    </a:lnTo>
                    <a:lnTo>
                      <a:pt x="1606" y="26"/>
                    </a:lnTo>
                    <a:lnTo>
                      <a:pt x="1560" y="70"/>
                    </a:lnTo>
                    <a:lnTo>
                      <a:pt x="1560" y="70"/>
                    </a:lnTo>
                    <a:lnTo>
                      <a:pt x="1558" y="80"/>
                    </a:lnTo>
                    <a:lnTo>
                      <a:pt x="1554" y="86"/>
                    </a:lnTo>
                    <a:lnTo>
                      <a:pt x="1552" y="90"/>
                    </a:lnTo>
                    <a:lnTo>
                      <a:pt x="1548" y="90"/>
                    </a:lnTo>
                    <a:lnTo>
                      <a:pt x="1576" y="90"/>
                    </a:lnTo>
                    <a:close/>
                    <a:moveTo>
                      <a:pt x="1520" y="100"/>
                    </a:moveTo>
                    <a:lnTo>
                      <a:pt x="1520" y="100"/>
                    </a:lnTo>
                    <a:lnTo>
                      <a:pt x="1536" y="80"/>
                    </a:lnTo>
                    <a:lnTo>
                      <a:pt x="1536" y="80"/>
                    </a:lnTo>
                    <a:lnTo>
                      <a:pt x="1536" y="80"/>
                    </a:lnTo>
                    <a:lnTo>
                      <a:pt x="1530" y="82"/>
                    </a:lnTo>
                    <a:lnTo>
                      <a:pt x="1510" y="100"/>
                    </a:lnTo>
                    <a:lnTo>
                      <a:pt x="1520" y="100"/>
                    </a:lnTo>
                    <a:close/>
                    <a:moveTo>
                      <a:pt x="1532" y="150"/>
                    </a:moveTo>
                    <a:lnTo>
                      <a:pt x="1530" y="124"/>
                    </a:lnTo>
                    <a:lnTo>
                      <a:pt x="1522" y="126"/>
                    </a:lnTo>
                    <a:lnTo>
                      <a:pt x="1522" y="152"/>
                    </a:lnTo>
                    <a:lnTo>
                      <a:pt x="1532" y="150"/>
                    </a:lnTo>
                    <a:close/>
                    <a:moveTo>
                      <a:pt x="1082" y="454"/>
                    </a:moveTo>
                    <a:lnTo>
                      <a:pt x="1082" y="270"/>
                    </a:lnTo>
                    <a:lnTo>
                      <a:pt x="1082" y="270"/>
                    </a:lnTo>
                    <a:lnTo>
                      <a:pt x="1080" y="258"/>
                    </a:lnTo>
                    <a:lnTo>
                      <a:pt x="1074" y="250"/>
                    </a:lnTo>
                    <a:lnTo>
                      <a:pt x="1074" y="250"/>
                    </a:lnTo>
                    <a:lnTo>
                      <a:pt x="1066" y="244"/>
                    </a:lnTo>
                    <a:lnTo>
                      <a:pt x="1054" y="242"/>
                    </a:lnTo>
                    <a:lnTo>
                      <a:pt x="1054" y="242"/>
                    </a:lnTo>
                    <a:lnTo>
                      <a:pt x="1044" y="244"/>
                    </a:lnTo>
                    <a:lnTo>
                      <a:pt x="1034" y="250"/>
                    </a:lnTo>
                    <a:lnTo>
                      <a:pt x="1028" y="258"/>
                    </a:lnTo>
                    <a:lnTo>
                      <a:pt x="1026" y="270"/>
                    </a:lnTo>
                    <a:lnTo>
                      <a:pt x="1026" y="454"/>
                    </a:lnTo>
                    <a:lnTo>
                      <a:pt x="1026" y="454"/>
                    </a:lnTo>
                    <a:lnTo>
                      <a:pt x="1028" y="464"/>
                    </a:lnTo>
                    <a:lnTo>
                      <a:pt x="1034" y="472"/>
                    </a:lnTo>
                    <a:lnTo>
                      <a:pt x="1034" y="472"/>
                    </a:lnTo>
                    <a:lnTo>
                      <a:pt x="1044" y="478"/>
                    </a:lnTo>
                    <a:lnTo>
                      <a:pt x="1054" y="480"/>
                    </a:lnTo>
                    <a:lnTo>
                      <a:pt x="1054" y="480"/>
                    </a:lnTo>
                    <a:lnTo>
                      <a:pt x="1066" y="478"/>
                    </a:lnTo>
                    <a:lnTo>
                      <a:pt x="1074" y="472"/>
                    </a:lnTo>
                    <a:lnTo>
                      <a:pt x="1080" y="464"/>
                    </a:lnTo>
                    <a:lnTo>
                      <a:pt x="1082" y="454"/>
                    </a:lnTo>
                    <a:lnTo>
                      <a:pt x="1082" y="454"/>
                    </a:lnTo>
                    <a:close/>
                    <a:moveTo>
                      <a:pt x="954" y="358"/>
                    </a:moveTo>
                    <a:lnTo>
                      <a:pt x="954" y="296"/>
                    </a:lnTo>
                    <a:lnTo>
                      <a:pt x="926" y="296"/>
                    </a:lnTo>
                    <a:lnTo>
                      <a:pt x="926" y="358"/>
                    </a:lnTo>
                    <a:lnTo>
                      <a:pt x="954" y="358"/>
                    </a:lnTo>
                    <a:close/>
                    <a:moveTo>
                      <a:pt x="872" y="360"/>
                    </a:moveTo>
                    <a:lnTo>
                      <a:pt x="872" y="302"/>
                    </a:lnTo>
                    <a:lnTo>
                      <a:pt x="844" y="302"/>
                    </a:lnTo>
                    <a:lnTo>
                      <a:pt x="844" y="360"/>
                    </a:lnTo>
                    <a:lnTo>
                      <a:pt x="872" y="360"/>
                    </a:lnTo>
                    <a:close/>
                    <a:moveTo>
                      <a:pt x="820" y="362"/>
                    </a:moveTo>
                    <a:lnTo>
                      <a:pt x="820" y="298"/>
                    </a:lnTo>
                    <a:lnTo>
                      <a:pt x="758" y="298"/>
                    </a:lnTo>
                    <a:lnTo>
                      <a:pt x="758" y="362"/>
                    </a:lnTo>
                    <a:lnTo>
                      <a:pt x="820" y="362"/>
                    </a:lnTo>
                    <a:close/>
                    <a:moveTo>
                      <a:pt x="732" y="356"/>
                    </a:moveTo>
                    <a:lnTo>
                      <a:pt x="732" y="304"/>
                    </a:lnTo>
                    <a:lnTo>
                      <a:pt x="674" y="304"/>
                    </a:lnTo>
                    <a:lnTo>
                      <a:pt x="674" y="356"/>
                    </a:lnTo>
                    <a:lnTo>
                      <a:pt x="732" y="356"/>
                    </a:lnTo>
                    <a:close/>
                    <a:moveTo>
                      <a:pt x="652" y="362"/>
                    </a:moveTo>
                    <a:lnTo>
                      <a:pt x="652" y="306"/>
                    </a:lnTo>
                    <a:lnTo>
                      <a:pt x="598" y="306"/>
                    </a:lnTo>
                    <a:lnTo>
                      <a:pt x="598" y="362"/>
                    </a:lnTo>
                    <a:lnTo>
                      <a:pt x="652" y="362"/>
                    </a:lnTo>
                    <a:close/>
                    <a:moveTo>
                      <a:pt x="574" y="362"/>
                    </a:moveTo>
                    <a:lnTo>
                      <a:pt x="574" y="308"/>
                    </a:lnTo>
                    <a:lnTo>
                      <a:pt x="526" y="308"/>
                    </a:lnTo>
                    <a:lnTo>
                      <a:pt x="526" y="362"/>
                    </a:lnTo>
                    <a:lnTo>
                      <a:pt x="574" y="362"/>
                    </a:lnTo>
                    <a:close/>
                    <a:moveTo>
                      <a:pt x="506" y="364"/>
                    </a:moveTo>
                    <a:lnTo>
                      <a:pt x="506" y="310"/>
                    </a:lnTo>
                    <a:lnTo>
                      <a:pt x="458" y="310"/>
                    </a:lnTo>
                    <a:lnTo>
                      <a:pt x="458" y="364"/>
                    </a:lnTo>
                    <a:lnTo>
                      <a:pt x="506" y="364"/>
                    </a:lnTo>
                    <a:close/>
                    <a:moveTo>
                      <a:pt x="440" y="364"/>
                    </a:moveTo>
                    <a:lnTo>
                      <a:pt x="440" y="312"/>
                    </a:lnTo>
                    <a:lnTo>
                      <a:pt x="394" y="312"/>
                    </a:lnTo>
                    <a:lnTo>
                      <a:pt x="394" y="364"/>
                    </a:lnTo>
                    <a:lnTo>
                      <a:pt x="440" y="364"/>
                    </a:lnTo>
                    <a:close/>
                    <a:moveTo>
                      <a:pt x="378" y="366"/>
                    </a:moveTo>
                    <a:lnTo>
                      <a:pt x="378" y="312"/>
                    </a:lnTo>
                    <a:lnTo>
                      <a:pt x="336" y="312"/>
                    </a:lnTo>
                    <a:lnTo>
                      <a:pt x="336" y="366"/>
                    </a:lnTo>
                    <a:lnTo>
                      <a:pt x="378" y="366"/>
                    </a:lnTo>
                    <a:close/>
                    <a:moveTo>
                      <a:pt x="318" y="364"/>
                    </a:moveTo>
                    <a:lnTo>
                      <a:pt x="318" y="316"/>
                    </a:lnTo>
                    <a:lnTo>
                      <a:pt x="280" y="316"/>
                    </a:lnTo>
                    <a:lnTo>
                      <a:pt x="280" y="364"/>
                    </a:lnTo>
                    <a:lnTo>
                      <a:pt x="318" y="364"/>
                    </a:lnTo>
                    <a:close/>
                    <a:moveTo>
                      <a:pt x="266" y="364"/>
                    </a:moveTo>
                    <a:lnTo>
                      <a:pt x="266" y="318"/>
                    </a:lnTo>
                    <a:lnTo>
                      <a:pt x="228" y="318"/>
                    </a:lnTo>
                    <a:lnTo>
                      <a:pt x="228" y="364"/>
                    </a:lnTo>
                    <a:lnTo>
                      <a:pt x="266" y="364"/>
                    </a:lnTo>
                    <a:close/>
                    <a:moveTo>
                      <a:pt x="160" y="428"/>
                    </a:moveTo>
                    <a:lnTo>
                      <a:pt x="160" y="298"/>
                    </a:lnTo>
                    <a:lnTo>
                      <a:pt x="160" y="298"/>
                    </a:lnTo>
                    <a:lnTo>
                      <a:pt x="160" y="292"/>
                    </a:lnTo>
                    <a:lnTo>
                      <a:pt x="156" y="288"/>
                    </a:lnTo>
                    <a:lnTo>
                      <a:pt x="152" y="286"/>
                    </a:lnTo>
                    <a:lnTo>
                      <a:pt x="148" y="284"/>
                    </a:lnTo>
                    <a:lnTo>
                      <a:pt x="148" y="284"/>
                    </a:lnTo>
                    <a:lnTo>
                      <a:pt x="142" y="286"/>
                    </a:lnTo>
                    <a:lnTo>
                      <a:pt x="138" y="288"/>
                    </a:lnTo>
                    <a:lnTo>
                      <a:pt x="136" y="292"/>
                    </a:lnTo>
                    <a:lnTo>
                      <a:pt x="134" y="298"/>
                    </a:lnTo>
                    <a:lnTo>
                      <a:pt x="134" y="428"/>
                    </a:lnTo>
                    <a:lnTo>
                      <a:pt x="134" y="428"/>
                    </a:lnTo>
                    <a:lnTo>
                      <a:pt x="136" y="434"/>
                    </a:lnTo>
                    <a:lnTo>
                      <a:pt x="138" y="438"/>
                    </a:lnTo>
                    <a:lnTo>
                      <a:pt x="142" y="440"/>
                    </a:lnTo>
                    <a:lnTo>
                      <a:pt x="148" y="442"/>
                    </a:lnTo>
                    <a:lnTo>
                      <a:pt x="148" y="442"/>
                    </a:lnTo>
                    <a:lnTo>
                      <a:pt x="152" y="440"/>
                    </a:lnTo>
                    <a:lnTo>
                      <a:pt x="156" y="438"/>
                    </a:lnTo>
                    <a:lnTo>
                      <a:pt x="160" y="434"/>
                    </a:lnTo>
                    <a:lnTo>
                      <a:pt x="160" y="428"/>
                    </a:lnTo>
                    <a:lnTo>
                      <a:pt x="160" y="428"/>
                    </a:lnTo>
                    <a:close/>
                    <a:moveTo>
                      <a:pt x="102" y="434"/>
                    </a:moveTo>
                    <a:lnTo>
                      <a:pt x="102" y="302"/>
                    </a:lnTo>
                    <a:lnTo>
                      <a:pt x="102" y="302"/>
                    </a:lnTo>
                    <a:lnTo>
                      <a:pt x="102" y="298"/>
                    </a:lnTo>
                    <a:lnTo>
                      <a:pt x="98" y="292"/>
                    </a:lnTo>
                    <a:lnTo>
                      <a:pt x="94" y="290"/>
                    </a:lnTo>
                    <a:lnTo>
                      <a:pt x="88" y="290"/>
                    </a:lnTo>
                    <a:lnTo>
                      <a:pt x="88" y="290"/>
                    </a:lnTo>
                    <a:lnTo>
                      <a:pt x="84" y="290"/>
                    </a:lnTo>
                    <a:lnTo>
                      <a:pt x="80" y="292"/>
                    </a:lnTo>
                    <a:lnTo>
                      <a:pt x="76" y="298"/>
                    </a:lnTo>
                    <a:lnTo>
                      <a:pt x="76" y="302"/>
                    </a:lnTo>
                    <a:lnTo>
                      <a:pt x="76" y="434"/>
                    </a:lnTo>
                    <a:lnTo>
                      <a:pt x="76" y="434"/>
                    </a:lnTo>
                    <a:lnTo>
                      <a:pt x="76" y="438"/>
                    </a:lnTo>
                    <a:lnTo>
                      <a:pt x="80" y="442"/>
                    </a:lnTo>
                    <a:lnTo>
                      <a:pt x="84" y="446"/>
                    </a:lnTo>
                    <a:lnTo>
                      <a:pt x="88" y="446"/>
                    </a:lnTo>
                    <a:lnTo>
                      <a:pt x="88" y="446"/>
                    </a:lnTo>
                    <a:lnTo>
                      <a:pt x="94" y="446"/>
                    </a:lnTo>
                    <a:lnTo>
                      <a:pt x="98" y="442"/>
                    </a:lnTo>
                    <a:lnTo>
                      <a:pt x="102" y="438"/>
                    </a:lnTo>
                    <a:lnTo>
                      <a:pt x="102" y="434"/>
                    </a:lnTo>
                    <a:lnTo>
                      <a:pt x="102" y="434"/>
                    </a:lnTo>
                    <a:close/>
                    <a:moveTo>
                      <a:pt x="58" y="368"/>
                    </a:moveTo>
                    <a:lnTo>
                      <a:pt x="58" y="322"/>
                    </a:lnTo>
                    <a:lnTo>
                      <a:pt x="28" y="322"/>
                    </a:lnTo>
                    <a:lnTo>
                      <a:pt x="28" y="368"/>
                    </a:lnTo>
                    <a:lnTo>
                      <a:pt x="58" y="3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grpSp>
        <p:sp>
          <p:nvSpPr>
            <p:cNvPr id="19" name="Freeform 12"/>
            <p:cNvSpPr>
              <a:spLocks noEditPoints="1"/>
            </p:cNvSpPr>
            <p:nvPr/>
          </p:nvSpPr>
          <p:spPr bwMode="auto">
            <a:xfrm>
              <a:off x="1329061" y="5977532"/>
              <a:ext cx="1067778" cy="511597"/>
            </a:xfrm>
            <a:custGeom>
              <a:avLst/>
              <a:gdLst>
                <a:gd name="T0" fmla="*/ 1670 w 1916"/>
                <a:gd name="T1" fmla="*/ 416 h 918"/>
                <a:gd name="T2" fmla="*/ 412 w 1916"/>
                <a:gd name="T3" fmla="*/ 708 h 918"/>
                <a:gd name="T4" fmla="*/ 974 w 1916"/>
                <a:gd name="T5" fmla="*/ 840 h 918"/>
                <a:gd name="T6" fmla="*/ 910 w 1916"/>
                <a:gd name="T7" fmla="*/ 918 h 918"/>
                <a:gd name="T8" fmla="*/ 824 w 1916"/>
                <a:gd name="T9" fmla="*/ 834 h 918"/>
                <a:gd name="T10" fmla="*/ 262 w 1916"/>
                <a:gd name="T11" fmla="*/ 758 h 918"/>
                <a:gd name="T12" fmla="*/ 196 w 1916"/>
                <a:gd name="T13" fmla="*/ 724 h 918"/>
                <a:gd name="T14" fmla="*/ 4 w 1916"/>
                <a:gd name="T15" fmla="*/ 226 h 918"/>
                <a:gd name="T16" fmla="*/ 1368 w 1916"/>
                <a:gd name="T17" fmla="*/ 0 h 918"/>
                <a:gd name="T18" fmla="*/ 1868 w 1916"/>
                <a:gd name="T19" fmla="*/ 36 h 918"/>
                <a:gd name="T20" fmla="*/ 1864 w 1916"/>
                <a:gd name="T21" fmla="*/ 196 h 918"/>
                <a:gd name="T22" fmla="*/ 1904 w 1916"/>
                <a:gd name="T23" fmla="*/ 530 h 918"/>
                <a:gd name="T24" fmla="*/ 1908 w 1916"/>
                <a:gd name="T25" fmla="*/ 616 h 918"/>
                <a:gd name="T26" fmla="*/ 1896 w 1916"/>
                <a:gd name="T27" fmla="*/ 680 h 918"/>
                <a:gd name="T28" fmla="*/ 1914 w 1916"/>
                <a:gd name="T29" fmla="*/ 762 h 918"/>
                <a:gd name="T30" fmla="*/ 1758 w 1916"/>
                <a:gd name="T31" fmla="*/ 828 h 918"/>
                <a:gd name="T32" fmla="*/ 1282 w 1916"/>
                <a:gd name="T33" fmla="*/ 888 h 918"/>
                <a:gd name="T34" fmla="*/ 1186 w 1916"/>
                <a:gd name="T35" fmla="*/ 294 h 918"/>
                <a:gd name="T36" fmla="*/ 1208 w 1916"/>
                <a:gd name="T37" fmla="*/ 330 h 918"/>
                <a:gd name="T38" fmla="*/ 1884 w 1916"/>
                <a:gd name="T39" fmla="*/ 626 h 918"/>
                <a:gd name="T40" fmla="*/ 1846 w 1916"/>
                <a:gd name="T41" fmla="*/ 660 h 918"/>
                <a:gd name="T42" fmla="*/ 1892 w 1916"/>
                <a:gd name="T43" fmla="*/ 656 h 918"/>
                <a:gd name="T44" fmla="*/ 1854 w 1916"/>
                <a:gd name="T45" fmla="*/ 226 h 918"/>
                <a:gd name="T46" fmla="*/ 1610 w 1916"/>
                <a:gd name="T47" fmla="*/ 294 h 918"/>
                <a:gd name="T48" fmla="*/ 1642 w 1916"/>
                <a:gd name="T49" fmla="*/ 416 h 918"/>
                <a:gd name="T50" fmla="*/ 1652 w 1916"/>
                <a:gd name="T51" fmla="*/ 380 h 918"/>
                <a:gd name="T52" fmla="*/ 1836 w 1916"/>
                <a:gd name="T53" fmla="*/ 146 h 918"/>
                <a:gd name="T54" fmla="*/ 1306 w 1916"/>
                <a:gd name="T55" fmla="*/ 40 h 918"/>
                <a:gd name="T56" fmla="*/ 1822 w 1916"/>
                <a:gd name="T57" fmla="*/ 160 h 918"/>
                <a:gd name="T58" fmla="*/ 1732 w 1916"/>
                <a:gd name="T59" fmla="*/ 510 h 918"/>
                <a:gd name="T60" fmla="*/ 1656 w 1916"/>
                <a:gd name="T61" fmla="*/ 426 h 918"/>
                <a:gd name="T62" fmla="*/ 1598 w 1916"/>
                <a:gd name="T63" fmla="*/ 420 h 918"/>
                <a:gd name="T64" fmla="*/ 1558 w 1916"/>
                <a:gd name="T65" fmla="*/ 210 h 918"/>
                <a:gd name="T66" fmla="*/ 1262 w 1916"/>
                <a:gd name="T67" fmla="*/ 234 h 918"/>
                <a:gd name="T68" fmla="*/ 1248 w 1916"/>
                <a:gd name="T69" fmla="*/ 554 h 918"/>
                <a:gd name="T70" fmla="*/ 1550 w 1916"/>
                <a:gd name="T71" fmla="*/ 468 h 918"/>
                <a:gd name="T72" fmla="*/ 1556 w 1916"/>
                <a:gd name="T73" fmla="*/ 282 h 918"/>
                <a:gd name="T74" fmla="*/ 1592 w 1916"/>
                <a:gd name="T75" fmla="*/ 374 h 918"/>
                <a:gd name="T76" fmla="*/ 1584 w 1916"/>
                <a:gd name="T77" fmla="*/ 420 h 918"/>
                <a:gd name="T78" fmla="*/ 1400 w 1916"/>
                <a:gd name="T79" fmla="*/ 680 h 918"/>
                <a:gd name="T80" fmla="*/ 1334 w 1916"/>
                <a:gd name="T81" fmla="*/ 674 h 918"/>
                <a:gd name="T82" fmla="*/ 1392 w 1916"/>
                <a:gd name="T83" fmla="*/ 714 h 918"/>
                <a:gd name="T84" fmla="*/ 1304 w 1916"/>
                <a:gd name="T85" fmla="*/ 674 h 918"/>
                <a:gd name="T86" fmla="*/ 1272 w 1916"/>
                <a:gd name="T87" fmla="*/ 716 h 918"/>
                <a:gd name="T88" fmla="*/ 1312 w 1916"/>
                <a:gd name="T89" fmla="*/ 710 h 918"/>
                <a:gd name="T90" fmla="*/ 970 w 1916"/>
                <a:gd name="T91" fmla="*/ 258 h 918"/>
                <a:gd name="T92" fmla="*/ 966 w 1916"/>
                <a:gd name="T93" fmla="*/ 508 h 918"/>
                <a:gd name="T94" fmla="*/ 918 w 1916"/>
                <a:gd name="T95" fmla="*/ 196 h 918"/>
                <a:gd name="T96" fmla="*/ 908 w 1916"/>
                <a:gd name="T97" fmla="*/ 714 h 918"/>
                <a:gd name="T98" fmla="*/ 838 w 1916"/>
                <a:gd name="T99" fmla="*/ 752 h 918"/>
                <a:gd name="T100" fmla="*/ 872 w 1916"/>
                <a:gd name="T101" fmla="*/ 870 h 918"/>
                <a:gd name="T102" fmla="*/ 930 w 1916"/>
                <a:gd name="T103" fmla="*/ 786 h 918"/>
                <a:gd name="T104" fmla="*/ 530 w 1916"/>
                <a:gd name="T105" fmla="*/ 360 h 918"/>
                <a:gd name="T106" fmla="*/ 520 w 1916"/>
                <a:gd name="T107" fmla="*/ 610 h 918"/>
                <a:gd name="T108" fmla="*/ 234 w 1916"/>
                <a:gd name="T109" fmla="*/ 632 h 918"/>
                <a:gd name="T110" fmla="*/ 196 w 1916"/>
                <a:gd name="T111" fmla="*/ 680 h 918"/>
                <a:gd name="T112" fmla="*/ 230 w 1916"/>
                <a:gd name="T113" fmla="*/ 736 h 918"/>
                <a:gd name="T114" fmla="*/ 208 w 1916"/>
                <a:gd name="T115" fmla="*/ 452 h 918"/>
                <a:gd name="T116" fmla="*/ 88 w 1916"/>
                <a:gd name="T117" fmla="*/ 578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16" h="918">
                  <a:moveTo>
                    <a:pt x="1754" y="520"/>
                  </a:moveTo>
                  <a:lnTo>
                    <a:pt x="1754" y="520"/>
                  </a:lnTo>
                  <a:lnTo>
                    <a:pt x="1746" y="508"/>
                  </a:lnTo>
                  <a:lnTo>
                    <a:pt x="1728" y="478"/>
                  </a:lnTo>
                  <a:lnTo>
                    <a:pt x="1704" y="444"/>
                  </a:lnTo>
                  <a:lnTo>
                    <a:pt x="1690" y="428"/>
                  </a:lnTo>
                  <a:lnTo>
                    <a:pt x="1678" y="414"/>
                  </a:lnTo>
                  <a:lnTo>
                    <a:pt x="1678" y="414"/>
                  </a:lnTo>
                  <a:lnTo>
                    <a:pt x="1672" y="414"/>
                  </a:lnTo>
                  <a:lnTo>
                    <a:pt x="1670" y="416"/>
                  </a:lnTo>
                  <a:lnTo>
                    <a:pt x="1672" y="422"/>
                  </a:lnTo>
                  <a:lnTo>
                    <a:pt x="1754" y="520"/>
                  </a:lnTo>
                  <a:close/>
                  <a:moveTo>
                    <a:pt x="386" y="452"/>
                  </a:moveTo>
                  <a:lnTo>
                    <a:pt x="386" y="256"/>
                  </a:lnTo>
                  <a:lnTo>
                    <a:pt x="218" y="276"/>
                  </a:lnTo>
                  <a:lnTo>
                    <a:pt x="218" y="452"/>
                  </a:lnTo>
                  <a:lnTo>
                    <a:pt x="386" y="452"/>
                  </a:lnTo>
                  <a:close/>
                  <a:moveTo>
                    <a:pt x="388" y="262"/>
                  </a:moveTo>
                  <a:lnTo>
                    <a:pt x="406" y="706"/>
                  </a:lnTo>
                  <a:lnTo>
                    <a:pt x="412" y="708"/>
                  </a:lnTo>
                  <a:lnTo>
                    <a:pt x="412" y="708"/>
                  </a:lnTo>
                  <a:lnTo>
                    <a:pt x="402" y="486"/>
                  </a:lnTo>
                  <a:lnTo>
                    <a:pt x="396" y="332"/>
                  </a:lnTo>
                  <a:lnTo>
                    <a:pt x="396" y="282"/>
                  </a:lnTo>
                  <a:lnTo>
                    <a:pt x="398" y="268"/>
                  </a:lnTo>
                  <a:lnTo>
                    <a:pt x="398" y="262"/>
                  </a:lnTo>
                  <a:lnTo>
                    <a:pt x="388" y="262"/>
                  </a:lnTo>
                  <a:close/>
                  <a:moveTo>
                    <a:pt x="1242" y="888"/>
                  </a:moveTo>
                  <a:lnTo>
                    <a:pt x="1014" y="848"/>
                  </a:lnTo>
                  <a:lnTo>
                    <a:pt x="974" y="840"/>
                  </a:lnTo>
                  <a:lnTo>
                    <a:pt x="974" y="840"/>
                  </a:lnTo>
                  <a:lnTo>
                    <a:pt x="974" y="856"/>
                  </a:lnTo>
                  <a:lnTo>
                    <a:pt x="970" y="872"/>
                  </a:lnTo>
                  <a:lnTo>
                    <a:pt x="966" y="884"/>
                  </a:lnTo>
                  <a:lnTo>
                    <a:pt x="960" y="894"/>
                  </a:lnTo>
                  <a:lnTo>
                    <a:pt x="952" y="902"/>
                  </a:lnTo>
                  <a:lnTo>
                    <a:pt x="944" y="908"/>
                  </a:lnTo>
                  <a:lnTo>
                    <a:pt x="936" y="912"/>
                  </a:lnTo>
                  <a:lnTo>
                    <a:pt x="928" y="916"/>
                  </a:lnTo>
                  <a:lnTo>
                    <a:pt x="910" y="918"/>
                  </a:lnTo>
                  <a:lnTo>
                    <a:pt x="894" y="918"/>
                  </a:lnTo>
                  <a:lnTo>
                    <a:pt x="880" y="916"/>
                  </a:lnTo>
                  <a:lnTo>
                    <a:pt x="880" y="916"/>
                  </a:lnTo>
                  <a:lnTo>
                    <a:pt x="870" y="912"/>
                  </a:lnTo>
                  <a:lnTo>
                    <a:pt x="862" y="908"/>
                  </a:lnTo>
                  <a:lnTo>
                    <a:pt x="856" y="900"/>
                  </a:lnTo>
                  <a:lnTo>
                    <a:pt x="848" y="892"/>
                  </a:lnTo>
                  <a:lnTo>
                    <a:pt x="838" y="874"/>
                  </a:lnTo>
                  <a:lnTo>
                    <a:pt x="830" y="854"/>
                  </a:lnTo>
                  <a:lnTo>
                    <a:pt x="824" y="834"/>
                  </a:lnTo>
                  <a:lnTo>
                    <a:pt x="820" y="818"/>
                  </a:lnTo>
                  <a:lnTo>
                    <a:pt x="816" y="802"/>
                  </a:lnTo>
                  <a:lnTo>
                    <a:pt x="778" y="804"/>
                  </a:lnTo>
                  <a:lnTo>
                    <a:pt x="274" y="716"/>
                  </a:lnTo>
                  <a:lnTo>
                    <a:pt x="274" y="716"/>
                  </a:lnTo>
                  <a:lnTo>
                    <a:pt x="274" y="728"/>
                  </a:lnTo>
                  <a:lnTo>
                    <a:pt x="272" y="738"/>
                  </a:lnTo>
                  <a:lnTo>
                    <a:pt x="270" y="746"/>
                  </a:lnTo>
                  <a:lnTo>
                    <a:pt x="266" y="754"/>
                  </a:lnTo>
                  <a:lnTo>
                    <a:pt x="262" y="758"/>
                  </a:lnTo>
                  <a:lnTo>
                    <a:pt x="258" y="762"/>
                  </a:lnTo>
                  <a:lnTo>
                    <a:pt x="250" y="768"/>
                  </a:lnTo>
                  <a:lnTo>
                    <a:pt x="240" y="768"/>
                  </a:lnTo>
                  <a:lnTo>
                    <a:pt x="232" y="768"/>
                  </a:lnTo>
                  <a:lnTo>
                    <a:pt x="224" y="764"/>
                  </a:lnTo>
                  <a:lnTo>
                    <a:pt x="224" y="764"/>
                  </a:lnTo>
                  <a:lnTo>
                    <a:pt x="214" y="758"/>
                  </a:lnTo>
                  <a:lnTo>
                    <a:pt x="206" y="746"/>
                  </a:lnTo>
                  <a:lnTo>
                    <a:pt x="200" y="736"/>
                  </a:lnTo>
                  <a:lnTo>
                    <a:pt x="196" y="724"/>
                  </a:lnTo>
                  <a:lnTo>
                    <a:pt x="190" y="704"/>
                  </a:lnTo>
                  <a:lnTo>
                    <a:pt x="190" y="696"/>
                  </a:lnTo>
                  <a:lnTo>
                    <a:pt x="178" y="698"/>
                  </a:lnTo>
                  <a:lnTo>
                    <a:pt x="62" y="680"/>
                  </a:lnTo>
                  <a:lnTo>
                    <a:pt x="6" y="640"/>
                  </a:lnTo>
                  <a:lnTo>
                    <a:pt x="0" y="246"/>
                  </a:lnTo>
                  <a:lnTo>
                    <a:pt x="0" y="246"/>
                  </a:lnTo>
                  <a:lnTo>
                    <a:pt x="0" y="238"/>
                  </a:lnTo>
                  <a:lnTo>
                    <a:pt x="2" y="230"/>
                  </a:lnTo>
                  <a:lnTo>
                    <a:pt x="4" y="226"/>
                  </a:lnTo>
                  <a:lnTo>
                    <a:pt x="6" y="222"/>
                  </a:lnTo>
                  <a:lnTo>
                    <a:pt x="12" y="220"/>
                  </a:lnTo>
                  <a:lnTo>
                    <a:pt x="14" y="218"/>
                  </a:lnTo>
                  <a:lnTo>
                    <a:pt x="78" y="206"/>
                  </a:lnTo>
                  <a:lnTo>
                    <a:pt x="348" y="160"/>
                  </a:lnTo>
                  <a:lnTo>
                    <a:pt x="1210" y="6"/>
                  </a:lnTo>
                  <a:lnTo>
                    <a:pt x="1316" y="4"/>
                  </a:lnTo>
                  <a:lnTo>
                    <a:pt x="1316" y="4"/>
                  </a:lnTo>
                  <a:lnTo>
                    <a:pt x="1338" y="2"/>
                  </a:lnTo>
                  <a:lnTo>
                    <a:pt x="1368" y="0"/>
                  </a:lnTo>
                  <a:lnTo>
                    <a:pt x="1440" y="0"/>
                  </a:lnTo>
                  <a:lnTo>
                    <a:pt x="1526" y="4"/>
                  </a:lnTo>
                  <a:lnTo>
                    <a:pt x="1616" y="6"/>
                  </a:lnTo>
                  <a:lnTo>
                    <a:pt x="1774" y="16"/>
                  </a:lnTo>
                  <a:lnTo>
                    <a:pt x="1842" y="20"/>
                  </a:lnTo>
                  <a:lnTo>
                    <a:pt x="1842" y="20"/>
                  </a:lnTo>
                  <a:lnTo>
                    <a:pt x="1852" y="22"/>
                  </a:lnTo>
                  <a:lnTo>
                    <a:pt x="1860" y="26"/>
                  </a:lnTo>
                  <a:lnTo>
                    <a:pt x="1866" y="32"/>
                  </a:lnTo>
                  <a:lnTo>
                    <a:pt x="1868" y="36"/>
                  </a:lnTo>
                  <a:lnTo>
                    <a:pt x="1870" y="44"/>
                  </a:lnTo>
                  <a:lnTo>
                    <a:pt x="1870" y="46"/>
                  </a:lnTo>
                  <a:lnTo>
                    <a:pt x="1878" y="154"/>
                  </a:lnTo>
                  <a:lnTo>
                    <a:pt x="1878" y="154"/>
                  </a:lnTo>
                  <a:lnTo>
                    <a:pt x="1878" y="164"/>
                  </a:lnTo>
                  <a:lnTo>
                    <a:pt x="1874" y="174"/>
                  </a:lnTo>
                  <a:lnTo>
                    <a:pt x="1870" y="182"/>
                  </a:lnTo>
                  <a:lnTo>
                    <a:pt x="1870" y="182"/>
                  </a:lnTo>
                  <a:lnTo>
                    <a:pt x="1866" y="188"/>
                  </a:lnTo>
                  <a:lnTo>
                    <a:pt x="1864" y="196"/>
                  </a:lnTo>
                  <a:lnTo>
                    <a:pt x="1864" y="212"/>
                  </a:lnTo>
                  <a:lnTo>
                    <a:pt x="1866" y="236"/>
                  </a:lnTo>
                  <a:lnTo>
                    <a:pt x="1866" y="236"/>
                  </a:lnTo>
                  <a:lnTo>
                    <a:pt x="1868" y="252"/>
                  </a:lnTo>
                  <a:lnTo>
                    <a:pt x="1872" y="286"/>
                  </a:lnTo>
                  <a:lnTo>
                    <a:pt x="1880" y="386"/>
                  </a:lnTo>
                  <a:lnTo>
                    <a:pt x="1890" y="530"/>
                  </a:lnTo>
                  <a:lnTo>
                    <a:pt x="1890" y="530"/>
                  </a:lnTo>
                  <a:lnTo>
                    <a:pt x="1898" y="530"/>
                  </a:lnTo>
                  <a:lnTo>
                    <a:pt x="1904" y="530"/>
                  </a:lnTo>
                  <a:lnTo>
                    <a:pt x="1908" y="532"/>
                  </a:lnTo>
                  <a:lnTo>
                    <a:pt x="1910" y="534"/>
                  </a:lnTo>
                  <a:lnTo>
                    <a:pt x="1912" y="538"/>
                  </a:lnTo>
                  <a:lnTo>
                    <a:pt x="1910" y="540"/>
                  </a:lnTo>
                  <a:lnTo>
                    <a:pt x="1912" y="592"/>
                  </a:lnTo>
                  <a:lnTo>
                    <a:pt x="1912" y="592"/>
                  </a:lnTo>
                  <a:lnTo>
                    <a:pt x="1912" y="602"/>
                  </a:lnTo>
                  <a:lnTo>
                    <a:pt x="1910" y="610"/>
                  </a:lnTo>
                  <a:lnTo>
                    <a:pt x="1908" y="616"/>
                  </a:lnTo>
                  <a:lnTo>
                    <a:pt x="1908" y="616"/>
                  </a:lnTo>
                  <a:lnTo>
                    <a:pt x="1904" y="618"/>
                  </a:lnTo>
                  <a:lnTo>
                    <a:pt x="1900" y="622"/>
                  </a:lnTo>
                  <a:lnTo>
                    <a:pt x="1900" y="628"/>
                  </a:lnTo>
                  <a:lnTo>
                    <a:pt x="1902" y="666"/>
                  </a:lnTo>
                  <a:lnTo>
                    <a:pt x="1906" y="664"/>
                  </a:lnTo>
                  <a:lnTo>
                    <a:pt x="1906" y="672"/>
                  </a:lnTo>
                  <a:lnTo>
                    <a:pt x="1906" y="672"/>
                  </a:lnTo>
                  <a:lnTo>
                    <a:pt x="1906" y="676"/>
                  </a:lnTo>
                  <a:lnTo>
                    <a:pt x="1902" y="680"/>
                  </a:lnTo>
                  <a:lnTo>
                    <a:pt x="1896" y="680"/>
                  </a:lnTo>
                  <a:lnTo>
                    <a:pt x="1910" y="692"/>
                  </a:lnTo>
                  <a:lnTo>
                    <a:pt x="1910" y="692"/>
                  </a:lnTo>
                  <a:lnTo>
                    <a:pt x="1912" y="700"/>
                  </a:lnTo>
                  <a:lnTo>
                    <a:pt x="1912" y="706"/>
                  </a:lnTo>
                  <a:lnTo>
                    <a:pt x="1910" y="706"/>
                  </a:lnTo>
                  <a:lnTo>
                    <a:pt x="1910" y="708"/>
                  </a:lnTo>
                  <a:lnTo>
                    <a:pt x="1912" y="748"/>
                  </a:lnTo>
                  <a:lnTo>
                    <a:pt x="1912" y="748"/>
                  </a:lnTo>
                  <a:lnTo>
                    <a:pt x="1916" y="758"/>
                  </a:lnTo>
                  <a:lnTo>
                    <a:pt x="1914" y="762"/>
                  </a:lnTo>
                  <a:lnTo>
                    <a:pt x="1912" y="764"/>
                  </a:lnTo>
                  <a:lnTo>
                    <a:pt x="1912" y="764"/>
                  </a:lnTo>
                  <a:lnTo>
                    <a:pt x="1892" y="774"/>
                  </a:lnTo>
                  <a:lnTo>
                    <a:pt x="1894" y="794"/>
                  </a:lnTo>
                  <a:lnTo>
                    <a:pt x="1894" y="794"/>
                  </a:lnTo>
                  <a:lnTo>
                    <a:pt x="1894" y="802"/>
                  </a:lnTo>
                  <a:lnTo>
                    <a:pt x="1892" y="808"/>
                  </a:lnTo>
                  <a:lnTo>
                    <a:pt x="1890" y="812"/>
                  </a:lnTo>
                  <a:lnTo>
                    <a:pt x="1758" y="828"/>
                  </a:lnTo>
                  <a:lnTo>
                    <a:pt x="1758" y="828"/>
                  </a:lnTo>
                  <a:lnTo>
                    <a:pt x="1748" y="828"/>
                  </a:lnTo>
                  <a:lnTo>
                    <a:pt x="1742" y="832"/>
                  </a:lnTo>
                  <a:lnTo>
                    <a:pt x="1734" y="838"/>
                  </a:lnTo>
                  <a:lnTo>
                    <a:pt x="1632" y="850"/>
                  </a:lnTo>
                  <a:lnTo>
                    <a:pt x="1632" y="850"/>
                  </a:lnTo>
                  <a:lnTo>
                    <a:pt x="1572" y="850"/>
                  </a:lnTo>
                  <a:lnTo>
                    <a:pt x="1420" y="874"/>
                  </a:lnTo>
                  <a:lnTo>
                    <a:pt x="1420" y="874"/>
                  </a:lnTo>
                  <a:lnTo>
                    <a:pt x="1338" y="884"/>
                  </a:lnTo>
                  <a:lnTo>
                    <a:pt x="1282" y="888"/>
                  </a:lnTo>
                  <a:lnTo>
                    <a:pt x="1252" y="888"/>
                  </a:lnTo>
                  <a:lnTo>
                    <a:pt x="1242" y="888"/>
                  </a:lnTo>
                  <a:lnTo>
                    <a:pt x="1242" y="888"/>
                  </a:lnTo>
                  <a:close/>
                  <a:moveTo>
                    <a:pt x="1188" y="220"/>
                  </a:moveTo>
                  <a:lnTo>
                    <a:pt x="1098" y="228"/>
                  </a:lnTo>
                  <a:lnTo>
                    <a:pt x="1110" y="688"/>
                  </a:lnTo>
                  <a:lnTo>
                    <a:pt x="1198" y="696"/>
                  </a:lnTo>
                  <a:lnTo>
                    <a:pt x="1198" y="696"/>
                  </a:lnTo>
                  <a:lnTo>
                    <a:pt x="1190" y="458"/>
                  </a:lnTo>
                  <a:lnTo>
                    <a:pt x="1186" y="294"/>
                  </a:lnTo>
                  <a:lnTo>
                    <a:pt x="1186" y="240"/>
                  </a:lnTo>
                  <a:lnTo>
                    <a:pt x="1188" y="220"/>
                  </a:lnTo>
                  <a:lnTo>
                    <a:pt x="1188" y="220"/>
                  </a:lnTo>
                  <a:close/>
                  <a:moveTo>
                    <a:pt x="1228" y="882"/>
                  </a:moveTo>
                  <a:lnTo>
                    <a:pt x="1220" y="722"/>
                  </a:lnTo>
                  <a:lnTo>
                    <a:pt x="1220" y="722"/>
                  </a:lnTo>
                  <a:lnTo>
                    <a:pt x="1216" y="682"/>
                  </a:lnTo>
                  <a:lnTo>
                    <a:pt x="1214" y="628"/>
                  </a:lnTo>
                  <a:lnTo>
                    <a:pt x="1210" y="496"/>
                  </a:lnTo>
                  <a:lnTo>
                    <a:pt x="1208" y="330"/>
                  </a:lnTo>
                  <a:lnTo>
                    <a:pt x="1198" y="330"/>
                  </a:lnTo>
                  <a:lnTo>
                    <a:pt x="1208" y="654"/>
                  </a:lnTo>
                  <a:lnTo>
                    <a:pt x="1220" y="880"/>
                  </a:lnTo>
                  <a:lnTo>
                    <a:pt x="1228" y="882"/>
                  </a:lnTo>
                  <a:close/>
                  <a:moveTo>
                    <a:pt x="1892" y="656"/>
                  </a:moveTo>
                  <a:lnTo>
                    <a:pt x="1892" y="638"/>
                  </a:lnTo>
                  <a:lnTo>
                    <a:pt x="1892" y="638"/>
                  </a:lnTo>
                  <a:lnTo>
                    <a:pt x="1890" y="634"/>
                  </a:lnTo>
                  <a:lnTo>
                    <a:pt x="1888" y="630"/>
                  </a:lnTo>
                  <a:lnTo>
                    <a:pt x="1884" y="626"/>
                  </a:lnTo>
                  <a:lnTo>
                    <a:pt x="1878" y="626"/>
                  </a:lnTo>
                  <a:lnTo>
                    <a:pt x="1856" y="626"/>
                  </a:lnTo>
                  <a:lnTo>
                    <a:pt x="1856" y="626"/>
                  </a:lnTo>
                  <a:lnTo>
                    <a:pt x="1852" y="626"/>
                  </a:lnTo>
                  <a:lnTo>
                    <a:pt x="1848" y="630"/>
                  </a:lnTo>
                  <a:lnTo>
                    <a:pt x="1846" y="634"/>
                  </a:lnTo>
                  <a:lnTo>
                    <a:pt x="1844" y="638"/>
                  </a:lnTo>
                  <a:lnTo>
                    <a:pt x="1844" y="656"/>
                  </a:lnTo>
                  <a:lnTo>
                    <a:pt x="1844" y="656"/>
                  </a:lnTo>
                  <a:lnTo>
                    <a:pt x="1846" y="660"/>
                  </a:lnTo>
                  <a:lnTo>
                    <a:pt x="1848" y="664"/>
                  </a:lnTo>
                  <a:lnTo>
                    <a:pt x="1852" y="668"/>
                  </a:lnTo>
                  <a:lnTo>
                    <a:pt x="1856" y="668"/>
                  </a:lnTo>
                  <a:lnTo>
                    <a:pt x="1878" y="668"/>
                  </a:lnTo>
                  <a:lnTo>
                    <a:pt x="1878" y="668"/>
                  </a:lnTo>
                  <a:lnTo>
                    <a:pt x="1884" y="668"/>
                  </a:lnTo>
                  <a:lnTo>
                    <a:pt x="1888" y="664"/>
                  </a:lnTo>
                  <a:lnTo>
                    <a:pt x="1890" y="660"/>
                  </a:lnTo>
                  <a:lnTo>
                    <a:pt x="1892" y="656"/>
                  </a:lnTo>
                  <a:lnTo>
                    <a:pt x="1892" y="656"/>
                  </a:lnTo>
                  <a:close/>
                  <a:moveTo>
                    <a:pt x="1782" y="538"/>
                  </a:moveTo>
                  <a:lnTo>
                    <a:pt x="1886" y="532"/>
                  </a:lnTo>
                  <a:lnTo>
                    <a:pt x="1886" y="532"/>
                  </a:lnTo>
                  <a:lnTo>
                    <a:pt x="1874" y="386"/>
                  </a:lnTo>
                  <a:lnTo>
                    <a:pt x="1864" y="282"/>
                  </a:lnTo>
                  <a:lnTo>
                    <a:pt x="1860" y="246"/>
                  </a:lnTo>
                  <a:lnTo>
                    <a:pt x="1858" y="236"/>
                  </a:lnTo>
                  <a:lnTo>
                    <a:pt x="1856" y="230"/>
                  </a:lnTo>
                  <a:lnTo>
                    <a:pt x="1856" y="230"/>
                  </a:lnTo>
                  <a:lnTo>
                    <a:pt x="1854" y="226"/>
                  </a:lnTo>
                  <a:lnTo>
                    <a:pt x="1852" y="222"/>
                  </a:lnTo>
                  <a:lnTo>
                    <a:pt x="1850" y="218"/>
                  </a:lnTo>
                  <a:lnTo>
                    <a:pt x="1844" y="212"/>
                  </a:lnTo>
                  <a:lnTo>
                    <a:pt x="1834" y="210"/>
                  </a:lnTo>
                  <a:lnTo>
                    <a:pt x="1822" y="208"/>
                  </a:lnTo>
                  <a:lnTo>
                    <a:pt x="1806" y="208"/>
                  </a:lnTo>
                  <a:lnTo>
                    <a:pt x="1584" y="206"/>
                  </a:lnTo>
                  <a:lnTo>
                    <a:pt x="1584" y="206"/>
                  </a:lnTo>
                  <a:lnTo>
                    <a:pt x="1600" y="254"/>
                  </a:lnTo>
                  <a:lnTo>
                    <a:pt x="1610" y="294"/>
                  </a:lnTo>
                  <a:lnTo>
                    <a:pt x="1614" y="312"/>
                  </a:lnTo>
                  <a:lnTo>
                    <a:pt x="1616" y="324"/>
                  </a:lnTo>
                  <a:lnTo>
                    <a:pt x="1616" y="324"/>
                  </a:lnTo>
                  <a:lnTo>
                    <a:pt x="1626" y="428"/>
                  </a:lnTo>
                  <a:lnTo>
                    <a:pt x="1632" y="502"/>
                  </a:lnTo>
                  <a:lnTo>
                    <a:pt x="1634" y="528"/>
                  </a:lnTo>
                  <a:lnTo>
                    <a:pt x="1632" y="540"/>
                  </a:lnTo>
                  <a:lnTo>
                    <a:pt x="1648" y="542"/>
                  </a:lnTo>
                  <a:lnTo>
                    <a:pt x="1648" y="542"/>
                  </a:lnTo>
                  <a:lnTo>
                    <a:pt x="1642" y="416"/>
                  </a:lnTo>
                  <a:lnTo>
                    <a:pt x="1636" y="328"/>
                  </a:lnTo>
                  <a:lnTo>
                    <a:pt x="1632" y="296"/>
                  </a:lnTo>
                  <a:lnTo>
                    <a:pt x="1630" y="284"/>
                  </a:lnTo>
                  <a:lnTo>
                    <a:pt x="1628" y="280"/>
                  </a:lnTo>
                  <a:lnTo>
                    <a:pt x="1634" y="276"/>
                  </a:lnTo>
                  <a:lnTo>
                    <a:pt x="1634" y="276"/>
                  </a:lnTo>
                  <a:lnTo>
                    <a:pt x="1636" y="288"/>
                  </a:lnTo>
                  <a:lnTo>
                    <a:pt x="1644" y="318"/>
                  </a:lnTo>
                  <a:lnTo>
                    <a:pt x="1650" y="358"/>
                  </a:lnTo>
                  <a:lnTo>
                    <a:pt x="1652" y="380"/>
                  </a:lnTo>
                  <a:lnTo>
                    <a:pt x="1654" y="400"/>
                  </a:lnTo>
                  <a:lnTo>
                    <a:pt x="1654" y="400"/>
                  </a:lnTo>
                  <a:lnTo>
                    <a:pt x="1658" y="400"/>
                  </a:lnTo>
                  <a:lnTo>
                    <a:pt x="1668" y="402"/>
                  </a:lnTo>
                  <a:lnTo>
                    <a:pt x="1674" y="406"/>
                  </a:lnTo>
                  <a:lnTo>
                    <a:pt x="1682" y="412"/>
                  </a:lnTo>
                  <a:lnTo>
                    <a:pt x="1690" y="418"/>
                  </a:lnTo>
                  <a:lnTo>
                    <a:pt x="1696" y="428"/>
                  </a:lnTo>
                  <a:lnTo>
                    <a:pt x="1782" y="538"/>
                  </a:lnTo>
                  <a:close/>
                  <a:moveTo>
                    <a:pt x="1836" y="146"/>
                  </a:moveTo>
                  <a:lnTo>
                    <a:pt x="1836" y="48"/>
                  </a:lnTo>
                  <a:lnTo>
                    <a:pt x="1836" y="48"/>
                  </a:lnTo>
                  <a:lnTo>
                    <a:pt x="1834" y="44"/>
                  </a:lnTo>
                  <a:lnTo>
                    <a:pt x="1832" y="40"/>
                  </a:lnTo>
                  <a:lnTo>
                    <a:pt x="1828" y="36"/>
                  </a:lnTo>
                  <a:lnTo>
                    <a:pt x="1822" y="36"/>
                  </a:lnTo>
                  <a:lnTo>
                    <a:pt x="1316" y="36"/>
                  </a:lnTo>
                  <a:lnTo>
                    <a:pt x="1316" y="36"/>
                  </a:lnTo>
                  <a:lnTo>
                    <a:pt x="1310" y="36"/>
                  </a:lnTo>
                  <a:lnTo>
                    <a:pt x="1306" y="40"/>
                  </a:lnTo>
                  <a:lnTo>
                    <a:pt x="1304" y="44"/>
                  </a:lnTo>
                  <a:lnTo>
                    <a:pt x="1304" y="48"/>
                  </a:lnTo>
                  <a:lnTo>
                    <a:pt x="1304" y="146"/>
                  </a:lnTo>
                  <a:lnTo>
                    <a:pt x="1304" y="146"/>
                  </a:lnTo>
                  <a:lnTo>
                    <a:pt x="1304" y="152"/>
                  </a:lnTo>
                  <a:lnTo>
                    <a:pt x="1306" y="156"/>
                  </a:lnTo>
                  <a:lnTo>
                    <a:pt x="1310" y="158"/>
                  </a:lnTo>
                  <a:lnTo>
                    <a:pt x="1316" y="160"/>
                  </a:lnTo>
                  <a:lnTo>
                    <a:pt x="1822" y="160"/>
                  </a:lnTo>
                  <a:lnTo>
                    <a:pt x="1822" y="160"/>
                  </a:lnTo>
                  <a:lnTo>
                    <a:pt x="1828" y="158"/>
                  </a:lnTo>
                  <a:lnTo>
                    <a:pt x="1832" y="156"/>
                  </a:lnTo>
                  <a:lnTo>
                    <a:pt x="1834" y="152"/>
                  </a:lnTo>
                  <a:lnTo>
                    <a:pt x="1836" y="146"/>
                  </a:lnTo>
                  <a:lnTo>
                    <a:pt x="1836" y="146"/>
                  </a:lnTo>
                  <a:close/>
                  <a:moveTo>
                    <a:pt x="1656" y="542"/>
                  </a:moveTo>
                  <a:lnTo>
                    <a:pt x="1744" y="538"/>
                  </a:lnTo>
                  <a:lnTo>
                    <a:pt x="1744" y="538"/>
                  </a:lnTo>
                  <a:lnTo>
                    <a:pt x="1740" y="526"/>
                  </a:lnTo>
                  <a:lnTo>
                    <a:pt x="1732" y="510"/>
                  </a:lnTo>
                  <a:lnTo>
                    <a:pt x="1706" y="472"/>
                  </a:lnTo>
                  <a:lnTo>
                    <a:pt x="1668" y="424"/>
                  </a:lnTo>
                  <a:lnTo>
                    <a:pt x="1668" y="424"/>
                  </a:lnTo>
                  <a:lnTo>
                    <a:pt x="1664" y="420"/>
                  </a:lnTo>
                  <a:lnTo>
                    <a:pt x="1660" y="416"/>
                  </a:lnTo>
                  <a:lnTo>
                    <a:pt x="1656" y="416"/>
                  </a:lnTo>
                  <a:lnTo>
                    <a:pt x="1656" y="418"/>
                  </a:lnTo>
                  <a:lnTo>
                    <a:pt x="1656" y="424"/>
                  </a:lnTo>
                  <a:lnTo>
                    <a:pt x="1656" y="426"/>
                  </a:lnTo>
                  <a:lnTo>
                    <a:pt x="1656" y="426"/>
                  </a:lnTo>
                  <a:lnTo>
                    <a:pt x="1656" y="484"/>
                  </a:lnTo>
                  <a:lnTo>
                    <a:pt x="1656" y="542"/>
                  </a:lnTo>
                  <a:lnTo>
                    <a:pt x="1656" y="542"/>
                  </a:lnTo>
                  <a:close/>
                  <a:moveTo>
                    <a:pt x="1598" y="420"/>
                  </a:moveTo>
                  <a:lnTo>
                    <a:pt x="1598" y="420"/>
                  </a:lnTo>
                  <a:lnTo>
                    <a:pt x="1602" y="482"/>
                  </a:lnTo>
                  <a:lnTo>
                    <a:pt x="1602" y="484"/>
                  </a:lnTo>
                  <a:lnTo>
                    <a:pt x="1602" y="474"/>
                  </a:lnTo>
                  <a:lnTo>
                    <a:pt x="1600" y="414"/>
                  </a:lnTo>
                  <a:lnTo>
                    <a:pt x="1598" y="420"/>
                  </a:lnTo>
                  <a:close/>
                  <a:moveTo>
                    <a:pt x="1594" y="398"/>
                  </a:moveTo>
                  <a:lnTo>
                    <a:pt x="1600" y="398"/>
                  </a:lnTo>
                  <a:lnTo>
                    <a:pt x="1600" y="398"/>
                  </a:lnTo>
                  <a:lnTo>
                    <a:pt x="1596" y="372"/>
                  </a:lnTo>
                  <a:lnTo>
                    <a:pt x="1588" y="312"/>
                  </a:lnTo>
                  <a:lnTo>
                    <a:pt x="1580" y="280"/>
                  </a:lnTo>
                  <a:lnTo>
                    <a:pt x="1574" y="248"/>
                  </a:lnTo>
                  <a:lnTo>
                    <a:pt x="1566" y="224"/>
                  </a:lnTo>
                  <a:lnTo>
                    <a:pt x="1562" y="216"/>
                  </a:lnTo>
                  <a:lnTo>
                    <a:pt x="1558" y="210"/>
                  </a:lnTo>
                  <a:lnTo>
                    <a:pt x="1558" y="210"/>
                  </a:lnTo>
                  <a:lnTo>
                    <a:pt x="1512" y="208"/>
                  </a:lnTo>
                  <a:lnTo>
                    <a:pt x="1412" y="206"/>
                  </a:lnTo>
                  <a:lnTo>
                    <a:pt x="1358" y="206"/>
                  </a:lnTo>
                  <a:lnTo>
                    <a:pt x="1310" y="208"/>
                  </a:lnTo>
                  <a:lnTo>
                    <a:pt x="1276" y="210"/>
                  </a:lnTo>
                  <a:lnTo>
                    <a:pt x="1266" y="212"/>
                  </a:lnTo>
                  <a:lnTo>
                    <a:pt x="1260" y="216"/>
                  </a:lnTo>
                  <a:lnTo>
                    <a:pt x="1260" y="216"/>
                  </a:lnTo>
                  <a:lnTo>
                    <a:pt x="1262" y="234"/>
                  </a:lnTo>
                  <a:lnTo>
                    <a:pt x="1264" y="274"/>
                  </a:lnTo>
                  <a:lnTo>
                    <a:pt x="1262" y="296"/>
                  </a:lnTo>
                  <a:lnTo>
                    <a:pt x="1260" y="316"/>
                  </a:lnTo>
                  <a:lnTo>
                    <a:pt x="1256" y="322"/>
                  </a:lnTo>
                  <a:lnTo>
                    <a:pt x="1252" y="328"/>
                  </a:lnTo>
                  <a:lnTo>
                    <a:pt x="1248" y="332"/>
                  </a:lnTo>
                  <a:lnTo>
                    <a:pt x="1242" y="332"/>
                  </a:lnTo>
                  <a:lnTo>
                    <a:pt x="1244" y="536"/>
                  </a:lnTo>
                  <a:lnTo>
                    <a:pt x="1244" y="536"/>
                  </a:lnTo>
                  <a:lnTo>
                    <a:pt x="1248" y="554"/>
                  </a:lnTo>
                  <a:lnTo>
                    <a:pt x="1254" y="566"/>
                  </a:lnTo>
                  <a:lnTo>
                    <a:pt x="1256" y="570"/>
                  </a:lnTo>
                  <a:lnTo>
                    <a:pt x="1260" y="572"/>
                  </a:lnTo>
                  <a:lnTo>
                    <a:pt x="1474" y="556"/>
                  </a:lnTo>
                  <a:lnTo>
                    <a:pt x="1474" y="556"/>
                  </a:lnTo>
                  <a:lnTo>
                    <a:pt x="1486" y="546"/>
                  </a:lnTo>
                  <a:lnTo>
                    <a:pt x="1500" y="532"/>
                  </a:lnTo>
                  <a:lnTo>
                    <a:pt x="1514" y="516"/>
                  </a:lnTo>
                  <a:lnTo>
                    <a:pt x="1532" y="494"/>
                  </a:lnTo>
                  <a:lnTo>
                    <a:pt x="1550" y="468"/>
                  </a:lnTo>
                  <a:lnTo>
                    <a:pt x="1566" y="438"/>
                  </a:lnTo>
                  <a:lnTo>
                    <a:pt x="1580" y="406"/>
                  </a:lnTo>
                  <a:lnTo>
                    <a:pt x="1580" y="406"/>
                  </a:lnTo>
                  <a:lnTo>
                    <a:pt x="1580" y="390"/>
                  </a:lnTo>
                  <a:lnTo>
                    <a:pt x="1576" y="352"/>
                  </a:lnTo>
                  <a:lnTo>
                    <a:pt x="1572" y="330"/>
                  </a:lnTo>
                  <a:lnTo>
                    <a:pt x="1568" y="310"/>
                  </a:lnTo>
                  <a:lnTo>
                    <a:pt x="1562" y="294"/>
                  </a:lnTo>
                  <a:lnTo>
                    <a:pt x="1560" y="288"/>
                  </a:lnTo>
                  <a:lnTo>
                    <a:pt x="1556" y="282"/>
                  </a:lnTo>
                  <a:lnTo>
                    <a:pt x="1556" y="282"/>
                  </a:lnTo>
                  <a:lnTo>
                    <a:pt x="1558" y="278"/>
                  </a:lnTo>
                  <a:lnTo>
                    <a:pt x="1560" y="276"/>
                  </a:lnTo>
                  <a:lnTo>
                    <a:pt x="1562" y="276"/>
                  </a:lnTo>
                  <a:lnTo>
                    <a:pt x="1564" y="278"/>
                  </a:lnTo>
                  <a:lnTo>
                    <a:pt x="1564" y="278"/>
                  </a:lnTo>
                  <a:lnTo>
                    <a:pt x="1568" y="288"/>
                  </a:lnTo>
                  <a:lnTo>
                    <a:pt x="1578" y="314"/>
                  </a:lnTo>
                  <a:lnTo>
                    <a:pt x="1588" y="354"/>
                  </a:lnTo>
                  <a:lnTo>
                    <a:pt x="1592" y="374"/>
                  </a:lnTo>
                  <a:lnTo>
                    <a:pt x="1594" y="398"/>
                  </a:lnTo>
                  <a:lnTo>
                    <a:pt x="1594" y="398"/>
                  </a:lnTo>
                  <a:close/>
                  <a:moveTo>
                    <a:pt x="1522" y="550"/>
                  </a:moveTo>
                  <a:lnTo>
                    <a:pt x="1590" y="542"/>
                  </a:lnTo>
                  <a:lnTo>
                    <a:pt x="1590" y="542"/>
                  </a:lnTo>
                  <a:lnTo>
                    <a:pt x="1584" y="438"/>
                  </a:lnTo>
                  <a:lnTo>
                    <a:pt x="1522" y="550"/>
                  </a:lnTo>
                  <a:close/>
                  <a:moveTo>
                    <a:pt x="1584" y="428"/>
                  </a:moveTo>
                  <a:lnTo>
                    <a:pt x="1584" y="420"/>
                  </a:lnTo>
                  <a:lnTo>
                    <a:pt x="1584" y="420"/>
                  </a:lnTo>
                  <a:lnTo>
                    <a:pt x="1552" y="474"/>
                  </a:lnTo>
                  <a:lnTo>
                    <a:pt x="1520" y="526"/>
                  </a:lnTo>
                  <a:lnTo>
                    <a:pt x="1520" y="526"/>
                  </a:lnTo>
                  <a:lnTo>
                    <a:pt x="1524" y="522"/>
                  </a:lnTo>
                  <a:lnTo>
                    <a:pt x="1534" y="510"/>
                  </a:lnTo>
                  <a:lnTo>
                    <a:pt x="1556" y="476"/>
                  </a:lnTo>
                  <a:lnTo>
                    <a:pt x="1584" y="428"/>
                  </a:lnTo>
                  <a:lnTo>
                    <a:pt x="1584" y="428"/>
                  </a:lnTo>
                  <a:close/>
                  <a:moveTo>
                    <a:pt x="1400" y="702"/>
                  </a:moveTo>
                  <a:lnTo>
                    <a:pt x="1400" y="680"/>
                  </a:lnTo>
                  <a:lnTo>
                    <a:pt x="1400" y="680"/>
                  </a:lnTo>
                  <a:lnTo>
                    <a:pt x="1398" y="674"/>
                  </a:lnTo>
                  <a:lnTo>
                    <a:pt x="1396" y="670"/>
                  </a:lnTo>
                  <a:lnTo>
                    <a:pt x="1392" y="668"/>
                  </a:lnTo>
                  <a:lnTo>
                    <a:pt x="1386" y="666"/>
                  </a:lnTo>
                  <a:lnTo>
                    <a:pt x="1346" y="666"/>
                  </a:lnTo>
                  <a:lnTo>
                    <a:pt x="1346" y="666"/>
                  </a:lnTo>
                  <a:lnTo>
                    <a:pt x="1342" y="668"/>
                  </a:lnTo>
                  <a:lnTo>
                    <a:pt x="1336" y="670"/>
                  </a:lnTo>
                  <a:lnTo>
                    <a:pt x="1334" y="674"/>
                  </a:lnTo>
                  <a:lnTo>
                    <a:pt x="1334" y="680"/>
                  </a:lnTo>
                  <a:lnTo>
                    <a:pt x="1334" y="702"/>
                  </a:lnTo>
                  <a:lnTo>
                    <a:pt x="1334" y="702"/>
                  </a:lnTo>
                  <a:lnTo>
                    <a:pt x="1334" y="708"/>
                  </a:lnTo>
                  <a:lnTo>
                    <a:pt x="1336" y="712"/>
                  </a:lnTo>
                  <a:lnTo>
                    <a:pt x="1342" y="714"/>
                  </a:lnTo>
                  <a:lnTo>
                    <a:pt x="1346" y="714"/>
                  </a:lnTo>
                  <a:lnTo>
                    <a:pt x="1386" y="714"/>
                  </a:lnTo>
                  <a:lnTo>
                    <a:pt x="1386" y="714"/>
                  </a:lnTo>
                  <a:lnTo>
                    <a:pt x="1392" y="714"/>
                  </a:lnTo>
                  <a:lnTo>
                    <a:pt x="1396" y="712"/>
                  </a:lnTo>
                  <a:lnTo>
                    <a:pt x="1398" y="708"/>
                  </a:lnTo>
                  <a:lnTo>
                    <a:pt x="1400" y="702"/>
                  </a:lnTo>
                  <a:lnTo>
                    <a:pt x="1400" y="702"/>
                  </a:lnTo>
                  <a:close/>
                  <a:moveTo>
                    <a:pt x="1312" y="710"/>
                  </a:moveTo>
                  <a:lnTo>
                    <a:pt x="1312" y="686"/>
                  </a:lnTo>
                  <a:lnTo>
                    <a:pt x="1312" y="686"/>
                  </a:lnTo>
                  <a:lnTo>
                    <a:pt x="1312" y="682"/>
                  </a:lnTo>
                  <a:lnTo>
                    <a:pt x="1308" y="678"/>
                  </a:lnTo>
                  <a:lnTo>
                    <a:pt x="1304" y="674"/>
                  </a:lnTo>
                  <a:lnTo>
                    <a:pt x="1300" y="674"/>
                  </a:lnTo>
                  <a:lnTo>
                    <a:pt x="1284" y="674"/>
                  </a:lnTo>
                  <a:lnTo>
                    <a:pt x="1284" y="674"/>
                  </a:lnTo>
                  <a:lnTo>
                    <a:pt x="1280" y="674"/>
                  </a:lnTo>
                  <a:lnTo>
                    <a:pt x="1276" y="678"/>
                  </a:lnTo>
                  <a:lnTo>
                    <a:pt x="1272" y="682"/>
                  </a:lnTo>
                  <a:lnTo>
                    <a:pt x="1272" y="686"/>
                  </a:lnTo>
                  <a:lnTo>
                    <a:pt x="1272" y="710"/>
                  </a:lnTo>
                  <a:lnTo>
                    <a:pt x="1272" y="710"/>
                  </a:lnTo>
                  <a:lnTo>
                    <a:pt x="1272" y="716"/>
                  </a:lnTo>
                  <a:lnTo>
                    <a:pt x="1276" y="720"/>
                  </a:lnTo>
                  <a:lnTo>
                    <a:pt x="1280" y="722"/>
                  </a:lnTo>
                  <a:lnTo>
                    <a:pt x="1284" y="724"/>
                  </a:lnTo>
                  <a:lnTo>
                    <a:pt x="1300" y="724"/>
                  </a:lnTo>
                  <a:lnTo>
                    <a:pt x="1300" y="724"/>
                  </a:lnTo>
                  <a:lnTo>
                    <a:pt x="1304" y="722"/>
                  </a:lnTo>
                  <a:lnTo>
                    <a:pt x="1308" y="720"/>
                  </a:lnTo>
                  <a:lnTo>
                    <a:pt x="1312" y="716"/>
                  </a:lnTo>
                  <a:lnTo>
                    <a:pt x="1312" y="710"/>
                  </a:lnTo>
                  <a:lnTo>
                    <a:pt x="1312" y="710"/>
                  </a:lnTo>
                  <a:close/>
                  <a:moveTo>
                    <a:pt x="984" y="672"/>
                  </a:moveTo>
                  <a:lnTo>
                    <a:pt x="1060" y="680"/>
                  </a:lnTo>
                  <a:lnTo>
                    <a:pt x="1060" y="680"/>
                  </a:lnTo>
                  <a:lnTo>
                    <a:pt x="1058" y="658"/>
                  </a:lnTo>
                  <a:lnTo>
                    <a:pt x="1056" y="606"/>
                  </a:lnTo>
                  <a:lnTo>
                    <a:pt x="1052" y="452"/>
                  </a:lnTo>
                  <a:lnTo>
                    <a:pt x="1048" y="230"/>
                  </a:lnTo>
                  <a:lnTo>
                    <a:pt x="970" y="238"/>
                  </a:lnTo>
                  <a:lnTo>
                    <a:pt x="970" y="238"/>
                  </a:lnTo>
                  <a:lnTo>
                    <a:pt x="970" y="258"/>
                  </a:lnTo>
                  <a:lnTo>
                    <a:pt x="970" y="306"/>
                  </a:lnTo>
                  <a:lnTo>
                    <a:pt x="974" y="456"/>
                  </a:lnTo>
                  <a:lnTo>
                    <a:pt x="984" y="672"/>
                  </a:lnTo>
                  <a:lnTo>
                    <a:pt x="984" y="672"/>
                  </a:lnTo>
                  <a:close/>
                  <a:moveTo>
                    <a:pt x="970" y="822"/>
                  </a:moveTo>
                  <a:lnTo>
                    <a:pt x="978" y="820"/>
                  </a:lnTo>
                  <a:lnTo>
                    <a:pt x="978" y="820"/>
                  </a:lnTo>
                  <a:lnTo>
                    <a:pt x="974" y="790"/>
                  </a:lnTo>
                  <a:lnTo>
                    <a:pt x="972" y="720"/>
                  </a:lnTo>
                  <a:lnTo>
                    <a:pt x="966" y="508"/>
                  </a:lnTo>
                  <a:lnTo>
                    <a:pt x="960" y="206"/>
                  </a:lnTo>
                  <a:lnTo>
                    <a:pt x="948" y="206"/>
                  </a:lnTo>
                  <a:lnTo>
                    <a:pt x="948" y="206"/>
                  </a:lnTo>
                  <a:lnTo>
                    <a:pt x="948" y="232"/>
                  </a:lnTo>
                  <a:lnTo>
                    <a:pt x="950" y="300"/>
                  </a:lnTo>
                  <a:lnTo>
                    <a:pt x="958" y="514"/>
                  </a:lnTo>
                  <a:lnTo>
                    <a:pt x="970" y="822"/>
                  </a:lnTo>
                  <a:lnTo>
                    <a:pt x="970" y="822"/>
                  </a:lnTo>
                  <a:close/>
                  <a:moveTo>
                    <a:pt x="920" y="456"/>
                  </a:moveTo>
                  <a:lnTo>
                    <a:pt x="918" y="196"/>
                  </a:lnTo>
                  <a:lnTo>
                    <a:pt x="722" y="220"/>
                  </a:lnTo>
                  <a:lnTo>
                    <a:pt x="722" y="454"/>
                  </a:lnTo>
                  <a:lnTo>
                    <a:pt x="920" y="456"/>
                  </a:lnTo>
                  <a:close/>
                  <a:moveTo>
                    <a:pt x="930" y="786"/>
                  </a:moveTo>
                  <a:lnTo>
                    <a:pt x="930" y="786"/>
                  </a:lnTo>
                  <a:lnTo>
                    <a:pt x="928" y="768"/>
                  </a:lnTo>
                  <a:lnTo>
                    <a:pt x="926" y="752"/>
                  </a:lnTo>
                  <a:lnTo>
                    <a:pt x="922" y="738"/>
                  </a:lnTo>
                  <a:lnTo>
                    <a:pt x="916" y="724"/>
                  </a:lnTo>
                  <a:lnTo>
                    <a:pt x="908" y="714"/>
                  </a:lnTo>
                  <a:lnTo>
                    <a:pt x="900" y="706"/>
                  </a:lnTo>
                  <a:lnTo>
                    <a:pt x="892" y="702"/>
                  </a:lnTo>
                  <a:lnTo>
                    <a:pt x="882" y="700"/>
                  </a:lnTo>
                  <a:lnTo>
                    <a:pt x="882" y="700"/>
                  </a:lnTo>
                  <a:lnTo>
                    <a:pt x="872" y="702"/>
                  </a:lnTo>
                  <a:lnTo>
                    <a:pt x="864" y="706"/>
                  </a:lnTo>
                  <a:lnTo>
                    <a:pt x="856" y="714"/>
                  </a:lnTo>
                  <a:lnTo>
                    <a:pt x="848" y="724"/>
                  </a:lnTo>
                  <a:lnTo>
                    <a:pt x="842" y="738"/>
                  </a:lnTo>
                  <a:lnTo>
                    <a:pt x="838" y="752"/>
                  </a:lnTo>
                  <a:lnTo>
                    <a:pt x="836" y="768"/>
                  </a:lnTo>
                  <a:lnTo>
                    <a:pt x="834" y="786"/>
                  </a:lnTo>
                  <a:lnTo>
                    <a:pt x="834" y="786"/>
                  </a:lnTo>
                  <a:lnTo>
                    <a:pt x="836" y="802"/>
                  </a:lnTo>
                  <a:lnTo>
                    <a:pt x="838" y="818"/>
                  </a:lnTo>
                  <a:lnTo>
                    <a:pt x="842" y="834"/>
                  </a:lnTo>
                  <a:lnTo>
                    <a:pt x="848" y="846"/>
                  </a:lnTo>
                  <a:lnTo>
                    <a:pt x="856" y="856"/>
                  </a:lnTo>
                  <a:lnTo>
                    <a:pt x="864" y="864"/>
                  </a:lnTo>
                  <a:lnTo>
                    <a:pt x="872" y="870"/>
                  </a:lnTo>
                  <a:lnTo>
                    <a:pt x="882" y="870"/>
                  </a:lnTo>
                  <a:lnTo>
                    <a:pt x="882" y="870"/>
                  </a:lnTo>
                  <a:lnTo>
                    <a:pt x="892" y="870"/>
                  </a:lnTo>
                  <a:lnTo>
                    <a:pt x="900" y="864"/>
                  </a:lnTo>
                  <a:lnTo>
                    <a:pt x="908" y="856"/>
                  </a:lnTo>
                  <a:lnTo>
                    <a:pt x="916" y="846"/>
                  </a:lnTo>
                  <a:lnTo>
                    <a:pt x="922" y="834"/>
                  </a:lnTo>
                  <a:lnTo>
                    <a:pt x="926" y="818"/>
                  </a:lnTo>
                  <a:lnTo>
                    <a:pt x="928" y="802"/>
                  </a:lnTo>
                  <a:lnTo>
                    <a:pt x="930" y="786"/>
                  </a:lnTo>
                  <a:lnTo>
                    <a:pt x="930" y="786"/>
                  </a:lnTo>
                  <a:close/>
                  <a:moveTo>
                    <a:pt x="708" y="454"/>
                  </a:moveTo>
                  <a:lnTo>
                    <a:pt x="704" y="220"/>
                  </a:lnTo>
                  <a:lnTo>
                    <a:pt x="544" y="240"/>
                  </a:lnTo>
                  <a:lnTo>
                    <a:pt x="546" y="452"/>
                  </a:lnTo>
                  <a:lnTo>
                    <a:pt x="708" y="454"/>
                  </a:lnTo>
                  <a:close/>
                  <a:moveTo>
                    <a:pt x="544" y="728"/>
                  </a:moveTo>
                  <a:lnTo>
                    <a:pt x="532" y="474"/>
                  </a:lnTo>
                  <a:lnTo>
                    <a:pt x="532" y="474"/>
                  </a:lnTo>
                  <a:lnTo>
                    <a:pt x="530" y="360"/>
                  </a:lnTo>
                  <a:lnTo>
                    <a:pt x="528" y="244"/>
                  </a:lnTo>
                  <a:lnTo>
                    <a:pt x="524" y="244"/>
                  </a:lnTo>
                  <a:lnTo>
                    <a:pt x="528" y="454"/>
                  </a:lnTo>
                  <a:lnTo>
                    <a:pt x="540" y="728"/>
                  </a:lnTo>
                  <a:lnTo>
                    <a:pt x="544" y="728"/>
                  </a:lnTo>
                  <a:close/>
                  <a:moveTo>
                    <a:pt x="520" y="610"/>
                  </a:moveTo>
                  <a:lnTo>
                    <a:pt x="520" y="284"/>
                  </a:lnTo>
                  <a:lnTo>
                    <a:pt x="472" y="284"/>
                  </a:lnTo>
                  <a:lnTo>
                    <a:pt x="472" y="610"/>
                  </a:lnTo>
                  <a:lnTo>
                    <a:pt x="520" y="610"/>
                  </a:lnTo>
                  <a:close/>
                  <a:moveTo>
                    <a:pt x="452" y="612"/>
                  </a:moveTo>
                  <a:lnTo>
                    <a:pt x="452" y="288"/>
                  </a:lnTo>
                  <a:lnTo>
                    <a:pt x="414" y="288"/>
                  </a:lnTo>
                  <a:lnTo>
                    <a:pt x="414" y="612"/>
                  </a:lnTo>
                  <a:lnTo>
                    <a:pt x="452" y="612"/>
                  </a:lnTo>
                  <a:close/>
                  <a:moveTo>
                    <a:pt x="246" y="680"/>
                  </a:moveTo>
                  <a:lnTo>
                    <a:pt x="246" y="680"/>
                  </a:lnTo>
                  <a:lnTo>
                    <a:pt x="244" y="658"/>
                  </a:lnTo>
                  <a:lnTo>
                    <a:pt x="238" y="638"/>
                  </a:lnTo>
                  <a:lnTo>
                    <a:pt x="234" y="632"/>
                  </a:lnTo>
                  <a:lnTo>
                    <a:pt x="230" y="626"/>
                  </a:lnTo>
                  <a:lnTo>
                    <a:pt x="226" y="622"/>
                  </a:lnTo>
                  <a:lnTo>
                    <a:pt x="220" y="622"/>
                  </a:lnTo>
                  <a:lnTo>
                    <a:pt x="220" y="622"/>
                  </a:lnTo>
                  <a:lnTo>
                    <a:pt x="216" y="622"/>
                  </a:lnTo>
                  <a:lnTo>
                    <a:pt x="210" y="626"/>
                  </a:lnTo>
                  <a:lnTo>
                    <a:pt x="206" y="632"/>
                  </a:lnTo>
                  <a:lnTo>
                    <a:pt x="202" y="638"/>
                  </a:lnTo>
                  <a:lnTo>
                    <a:pt x="198" y="658"/>
                  </a:lnTo>
                  <a:lnTo>
                    <a:pt x="196" y="680"/>
                  </a:lnTo>
                  <a:lnTo>
                    <a:pt x="196" y="680"/>
                  </a:lnTo>
                  <a:lnTo>
                    <a:pt x="198" y="704"/>
                  </a:lnTo>
                  <a:lnTo>
                    <a:pt x="202" y="722"/>
                  </a:lnTo>
                  <a:lnTo>
                    <a:pt x="206" y="730"/>
                  </a:lnTo>
                  <a:lnTo>
                    <a:pt x="210" y="736"/>
                  </a:lnTo>
                  <a:lnTo>
                    <a:pt x="216" y="738"/>
                  </a:lnTo>
                  <a:lnTo>
                    <a:pt x="220" y="740"/>
                  </a:lnTo>
                  <a:lnTo>
                    <a:pt x="220" y="740"/>
                  </a:lnTo>
                  <a:lnTo>
                    <a:pt x="226" y="738"/>
                  </a:lnTo>
                  <a:lnTo>
                    <a:pt x="230" y="736"/>
                  </a:lnTo>
                  <a:lnTo>
                    <a:pt x="234" y="730"/>
                  </a:lnTo>
                  <a:lnTo>
                    <a:pt x="238" y="722"/>
                  </a:lnTo>
                  <a:lnTo>
                    <a:pt x="244" y="704"/>
                  </a:lnTo>
                  <a:lnTo>
                    <a:pt x="246" y="680"/>
                  </a:lnTo>
                  <a:lnTo>
                    <a:pt x="246" y="680"/>
                  </a:lnTo>
                  <a:close/>
                  <a:moveTo>
                    <a:pt x="208" y="452"/>
                  </a:moveTo>
                  <a:lnTo>
                    <a:pt x="206" y="280"/>
                  </a:lnTo>
                  <a:lnTo>
                    <a:pt x="154" y="284"/>
                  </a:lnTo>
                  <a:lnTo>
                    <a:pt x="156" y="450"/>
                  </a:lnTo>
                  <a:lnTo>
                    <a:pt x="208" y="452"/>
                  </a:lnTo>
                  <a:close/>
                  <a:moveTo>
                    <a:pt x="136" y="580"/>
                  </a:moveTo>
                  <a:lnTo>
                    <a:pt x="136" y="314"/>
                  </a:lnTo>
                  <a:lnTo>
                    <a:pt x="104" y="314"/>
                  </a:lnTo>
                  <a:lnTo>
                    <a:pt x="104" y="580"/>
                  </a:lnTo>
                  <a:lnTo>
                    <a:pt x="136" y="580"/>
                  </a:lnTo>
                  <a:close/>
                  <a:moveTo>
                    <a:pt x="88" y="578"/>
                  </a:moveTo>
                  <a:lnTo>
                    <a:pt x="88" y="320"/>
                  </a:lnTo>
                  <a:lnTo>
                    <a:pt x="64" y="320"/>
                  </a:lnTo>
                  <a:lnTo>
                    <a:pt x="64" y="578"/>
                  </a:lnTo>
                  <a:lnTo>
                    <a:pt x="88" y="578"/>
                  </a:lnTo>
                  <a:close/>
                  <a:moveTo>
                    <a:pt x="48" y="446"/>
                  </a:moveTo>
                  <a:lnTo>
                    <a:pt x="48" y="298"/>
                  </a:lnTo>
                  <a:lnTo>
                    <a:pt x="16" y="298"/>
                  </a:lnTo>
                  <a:lnTo>
                    <a:pt x="16" y="446"/>
                  </a:lnTo>
                  <a:lnTo>
                    <a:pt x="48" y="4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20" name="Freeform 52"/>
            <p:cNvSpPr>
              <a:spLocks noEditPoints="1"/>
            </p:cNvSpPr>
            <p:nvPr/>
          </p:nvSpPr>
          <p:spPr bwMode="auto">
            <a:xfrm flipH="1">
              <a:off x="2611090" y="5850235"/>
              <a:ext cx="866601" cy="638894"/>
            </a:xfrm>
            <a:custGeom>
              <a:avLst/>
              <a:gdLst>
                <a:gd name="T0" fmla="*/ 344 w 408"/>
                <a:gd name="T1" fmla="*/ 232 h 312"/>
                <a:gd name="T2" fmla="*/ 348 w 408"/>
                <a:gd name="T3" fmla="*/ 162 h 312"/>
                <a:gd name="T4" fmla="*/ 332 w 408"/>
                <a:gd name="T5" fmla="*/ 140 h 312"/>
                <a:gd name="T6" fmla="*/ 334 w 408"/>
                <a:gd name="T7" fmla="*/ 240 h 312"/>
                <a:gd name="T8" fmla="*/ 338 w 408"/>
                <a:gd name="T9" fmla="*/ 140 h 312"/>
                <a:gd name="T10" fmla="*/ 322 w 408"/>
                <a:gd name="T11" fmla="*/ 204 h 312"/>
                <a:gd name="T12" fmla="*/ 332 w 408"/>
                <a:gd name="T13" fmla="*/ 152 h 312"/>
                <a:gd name="T14" fmla="*/ 308 w 408"/>
                <a:gd name="T15" fmla="*/ 136 h 312"/>
                <a:gd name="T16" fmla="*/ 314 w 408"/>
                <a:gd name="T17" fmla="*/ 248 h 312"/>
                <a:gd name="T18" fmla="*/ 314 w 408"/>
                <a:gd name="T19" fmla="*/ 136 h 312"/>
                <a:gd name="T20" fmla="*/ 304 w 408"/>
                <a:gd name="T21" fmla="*/ 4 h 312"/>
                <a:gd name="T22" fmla="*/ 316 w 408"/>
                <a:gd name="T23" fmla="*/ 52 h 312"/>
                <a:gd name="T24" fmla="*/ 302 w 408"/>
                <a:gd name="T25" fmla="*/ 230 h 312"/>
                <a:gd name="T26" fmla="*/ 308 w 408"/>
                <a:gd name="T27" fmla="*/ 216 h 312"/>
                <a:gd name="T28" fmla="*/ 298 w 408"/>
                <a:gd name="T29" fmla="*/ 134 h 312"/>
                <a:gd name="T30" fmla="*/ 280 w 408"/>
                <a:gd name="T31" fmla="*/ 226 h 312"/>
                <a:gd name="T32" fmla="*/ 296 w 408"/>
                <a:gd name="T33" fmla="*/ 138 h 312"/>
                <a:gd name="T34" fmla="*/ 246 w 408"/>
                <a:gd name="T35" fmla="*/ 126 h 312"/>
                <a:gd name="T36" fmla="*/ 234 w 408"/>
                <a:gd name="T37" fmla="*/ 160 h 312"/>
                <a:gd name="T38" fmla="*/ 246 w 408"/>
                <a:gd name="T39" fmla="*/ 270 h 312"/>
                <a:gd name="T40" fmla="*/ 254 w 408"/>
                <a:gd name="T41" fmla="*/ 230 h 312"/>
                <a:gd name="T42" fmla="*/ 274 w 408"/>
                <a:gd name="T43" fmla="*/ 130 h 312"/>
                <a:gd name="T44" fmla="*/ 126 w 408"/>
                <a:gd name="T45" fmla="*/ 258 h 312"/>
                <a:gd name="T46" fmla="*/ 118 w 408"/>
                <a:gd name="T47" fmla="*/ 248 h 312"/>
                <a:gd name="T48" fmla="*/ 108 w 408"/>
                <a:gd name="T49" fmla="*/ 254 h 312"/>
                <a:gd name="T50" fmla="*/ 18 w 408"/>
                <a:gd name="T51" fmla="*/ 262 h 312"/>
                <a:gd name="T52" fmla="*/ 28 w 408"/>
                <a:gd name="T53" fmla="*/ 254 h 312"/>
                <a:gd name="T54" fmla="*/ 12 w 408"/>
                <a:gd name="T55" fmla="*/ 250 h 312"/>
                <a:gd name="T56" fmla="*/ 12 w 408"/>
                <a:gd name="T57" fmla="*/ 260 h 312"/>
                <a:gd name="T58" fmla="*/ 16 w 408"/>
                <a:gd name="T59" fmla="*/ 234 h 312"/>
                <a:gd name="T60" fmla="*/ 8 w 408"/>
                <a:gd name="T61" fmla="*/ 240 h 312"/>
                <a:gd name="T62" fmla="*/ 4 w 408"/>
                <a:gd name="T63" fmla="*/ 284 h 312"/>
                <a:gd name="T64" fmla="*/ 2 w 408"/>
                <a:gd name="T65" fmla="*/ 250 h 312"/>
                <a:gd name="T66" fmla="*/ 18 w 408"/>
                <a:gd name="T67" fmla="*/ 120 h 312"/>
                <a:gd name="T68" fmla="*/ 18 w 408"/>
                <a:gd name="T69" fmla="*/ 108 h 312"/>
                <a:gd name="T70" fmla="*/ 30 w 408"/>
                <a:gd name="T71" fmla="*/ 88 h 312"/>
                <a:gd name="T72" fmla="*/ 178 w 408"/>
                <a:gd name="T73" fmla="*/ 76 h 312"/>
                <a:gd name="T74" fmla="*/ 316 w 408"/>
                <a:gd name="T75" fmla="*/ 108 h 312"/>
                <a:gd name="T76" fmla="*/ 292 w 408"/>
                <a:gd name="T77" fmla="*/ 2 h 312"/>
                <a:gd name="T78" fmla="*/ 324 w 408"/>
                <a:gd name="T79" fmla="*/ 108 h 312"/>
                <a:gd name="T80" fmla="*/ 396 w 408"/>
                <a:gd name="T81" fmla="*/ 134 h 312"/>
                <a:gd name="T82" fmla="*/ 406 w 408"/>
                <a:gd name="T83" fmla="*/ 170 h 312"/>
                <a:gd name="T84" fmla="*/ 400 w 408"/>
                <a:gd name="T85" fmla="*/ 232 h 312"/>
                <a:gd name="T86" fmla="*/ 358 w 408"/>
                <a:gd name="T87" fmla="*/ 248 h 312"/>
                <a:gd name="T88" fmla="*/ 274 w 408"/>
                <a:gd name="T89" fmla="*/ 284 h 312"/>
                <a:gd name="T90" fmla="*/ 198 w 408"/>
                <a:gd name="T91" fmla="*/ 302 h 312"/>
                <a:gd name="T92" fmla="*/ 24 w 408"/>
                <a:gd name="T93" fmla="*/ 308 h 312"/>
                <a:gd name="T94" fmla="*/ 4 w 408"/>
                <a:gd name="T95" fmla="*/ 284 h 312"/>
                <a:gd name="T96" fmla="*/ 386 w 408"/>
                <a:gd name="T97" fmla="*/ 156 h 312"/>
                <a:gd name="T98" fmla="*/ 362 w 408"/>
                <a:gd name="T99" fmla="*/ 200 h 312"/>
                <a:gd name="T100" fmla="*/ 170 w 408"/>
                <a:gd name="T101" fmla="*/ 118 h 312"/>
                <a:gd name="T102" fmla="*/ 144 w 408"/>
                <a:gd name="T103" fmla="*/ 242 h 312"/>
                <a:gd name="T104" fmla="*/ 164 w 408"/>
                <a:gd name="T105" fmla="*/ 104 h 312"/>
                <a:gd name="T106" fmla="*/ 156 w 408"/>
                <a:gd name="T107" fmla="*/ 92 h 312"/>
                <a:gd name="T108" fmla="*/ 36 w 408"/>
                <a:gd name="T109" fmla="*/ 102 h 312"/>
                <a:gd name="T110" fmla="*/ 14 w 408"/>
                <a:gd name="T111" fmla="*/ 200 h 312"/>
                <a:gd name="T112" fmla="*/ 26 w 408"/>
                <a:gd name="T113" fmla="*/ 180 h 312"/>
                <a:gd name="T114" fmla="*/ 146 w 408"/>
                <a:gd name="T115" fmla="*/ 18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08" h="312">
                  <a:moveTo>
                    <a:pt x="340" y="142"/>
                  </a:moveTo>
                  <a:lnTo>
                    <a:pt x="340" y="142"/>
                  </a:lnTo>
                  <a:lnTo>
                    <a:pt x="344" y="186"/>
                  </a:lnTo>
                  <a:lnTo>
                    <a:pt x="344" y="220"/>
                  </a:lnTo>
                  <a:lnTo>
                    <a:pt x="344" y="232"/>
                  </a:lnTo>
                  <a:lnTo>
                    <a:pt x="342" y="238"/>
                  </a:lnTo>
                  <a:lnTo>
                    <a:pt x="346" y="236"/>
                  </a:lnTo>
                  <a:lnTo>
                    <a:pt x="346" y="236"/>
                  </a:lnTo>
                  <a:lnTo>
                    <a:pt x="348" y="194"/>
                  </a:lnTo>
                  <a:lnTo>
                    <a:pt x="348" y="162"/>
                  </a:lnTo>
                  <a:lnTo>
                    <a:pt x="348" y="150"/>
                  </a:lnTo>
                  <a:lnTo>
                    <a:pt x="346" y="142"/>
                  </a:lnTo>
                  <a:lnTo>
                    <a:pt x="340" y="142"/>
                  </a:lnTo>
                  <a:close/>
                  <a:moveTo>
                    <a:pt x="338" y="140"/>
                  </a:moveTo>
                  <a:lnTo>
                    <a:pt x="332" y="140"/>
                  </a:lnTo>
                  <a:lnTo>
                    <a:pt x="332" y="140"/>
                  </a:lnTo>
                  <a:lnTo>
                    <a:pt x="336" y="190"/>
                  </a:lnTo>
                  <a:lnTo>
                    <a:pt x="336" y="224"/>
                  </a:lnTo>
                  <a:lnTo>
                    <a:pt x="336" y="236"/>
                  </a:lnTo>
                  <a:lnTo>
                    <a:pt x="334" y="240"/>
                  </a:lnTo>
                  <a:lnTo>
                    <a:pt x="340" y="240"/>
                  </a:lnTo>
                  <a:lnTo>
                    <a:pt x="340" y="240"/>
                  </a:lnTo>
                  <a:lnTo>
                    <a:pt x="342" y="210"/>
                  </a:lnTo>
                  <a:lnTo>
                    <a:pt x="342" y="178"/>
                  </a:lnTo>
                  <a:lnTo>
                    <a:pt x="338" y="140"/>
                  </a:lnTo>
                  <a:lnTo>
                    <a:pt x="338" y="140"/>
                  </a:lnTo>
                  <a:close/>
                  <a:moveTo>
                    <a:pt x="318" y="138"/>
                  </a:moveTo>
                  <a:lnTo>
                    <a:pt x="318" y="138"/>
                  </a:lnTo>
                  <a:lnTo>
                    <a:pt x="320" y="176"/>
                  </a:lnTo>
                  <a:lnTo>
                    <a:pt x="322" y="204"/>
                  </a:lnTo>
                  <a:lnTo>
                    <a:pt x="320" y="218"/>
                  </a:lnTo>
                  <a:lnTo>
                    <a:pt x="334" y="214"/>
                  </a:lnTo>
                  <a:lnTo>
                    <a:pt x="334" y="214"/>
                  </a:lnTo>
                  <a:lnTo>
                    <a:pt x="334" y="178"/>
                  </a:lnTo>
                  <a:lnTo>
                    <a:pt x="332" y="152"/>
                  </a:lnTo>
                  <a:lnTo>
                    <a:pt x="332" y="144"/>
                  </a:lnTo>
                  <a:lnTo>
                    <a:pt x="330" y="140"/>
                  </a:lnTo>
                  <a:lnTo>
                    <a:pt x="318" y="138"/>
                  </a:lnTo>
                  <a:close/>
                  <a:moveTo>
                    <a:pt x="308" y="136"/>
                  </a:moveTo>
                  <a:lnTo>
                    <a:pt x="308" y="136"/>
                  </a:lnTo>
                  <a:lnTo>
                    <a:pt x="310" y="190"/>
                  </a:lnTo>
                  <a:lnTo>
                    <a:pt x="310" y="228"/>
                  </a:lnTo>
                  <a:lnTo>
                    <a:pt x="310" y="242"/>
                  </a:lnTo>
                  <a:lnTo>
                    <a:pt x="308" y="250"/>
                  </a:lnTo>
                  <a:lnTo>
                    <a:pt x="314" y="248"/>
                  </a:lnTo>
                  <a:lnTo>
                    <a:pt x="314" y="248"/>
                  </a:lnTo>
                  <a:lnTo>
                    <a:pt x="316" y="194"/>
                  </a:lnTo>
                  <a:lnTo>
                    <a:pt x="316" y="156"/>
                  </a:lnTo>
                  <a:lnTo>
                    <a:pt x="316" y="142"/>
                  </a:lnTo>
                  <a:lnTo>
                    <a:pt x="314" y="136"/>
                  </a:lnTo>
                  <a:lnTo>
                    <a:pt x="308" y="136"/>
                  </a:lnTo>
                  <a:close/>
                  <a:moveTo>
                    <a:pt x="304" y="40"/>
                  </a:moveTo>
                  <a:lnTo>
                    <a:pt x="324" y="38"/>
                  </a:lnTo>
                  <a:lnTo>
                    <a:pt x="346" y="4"/>
                  </a:lnTo>
                  <a:lnTo>
                    <a:pt x="304" y="4"/>
                  </a:lnTo>
                  <a:lnTo>
                    <a:pt x="304" y="40"/>
                  </a:lnTo>
                  <a:close/>
                  <a:moveTo>
                    <a:pt x="324" y="40"/>
                  </a:moveTo>
                  <a:lnTo>
                    <a:pt x="304" y="42"/>
                  </a:lnTo>
                  <a:lnTo>
                    <a:pt x="304" y="52"/>
                  </a:lnTo>
                  <a:lnTo>
                    <a:pt x="316" y="52"/>
                  </a:lnTo>
                  <a:lnTo>
                    <a:pt x="324" y="40"/>
                  </a:lnTo>
                  <a:close/>
                  <a:moveTo>
                    <a:pt x="298" y="134"/>
                  </a:moveTo>
                  <a:lnTo>
                    <a:pt x="298" y="134"/>
                  </a:lnTo>
                  <a:lnTo>
                    <a:pt x="302" y="194"/>
                  </a:lnTo>
                  <a:lnTo>
                    <a:pt x="302" y="230"/>
                  </a:lnTo>
                  <a:lnTo>
                    <a:pt x="300" y="248"/>
                  </a:lnTo>
                  <a:lnTo>
                    <a:pt x="298" y="252"/>
                  </a:lnTo>
                  <a:lnTo>
                    <a:pt x="306" y="250"/>
                  </a:lnTo>
                  <a:lnTo>
                    <a:pt x="306" y="250"/>
                  </a:lnTo>
                  <a:lnTo>
                    <a:pt x="308" y="216"/>
                  </a:lnTo>
                  <a:lnTo>
                    <a:pt x="308" y="188"/>
                  </a:lnTo>
                  <a:lnTo>
                    <a:pt x="308" y="188"/>
                  </a:lnTo>
                  <a:lnTo>
                    <a:pt x="308" y="160"/>
                  </a:lnTo>
                  <a:lnTo>
                    <a:pt x="306" y="134"/>
                  </a:lnTo>
                  <a:lnTo>
                    <a:pt x="298" y="134"/>
                  </a:lnTo>
                  <a:close/>
                  <a:moveTo>
                    <a:pt x="276" y="130"/>
                  </a:moveTo>
                  <a:lnTo>
                    <a:pt x="276" y="130"/>
                  </a:lnTo>
                  <a:lnTo>
                    <a:pt x="278" y="176"/>
                  </a:lnTo>
                  <a:lnTo>
                    <a:pt x="280" y="208"/>
                  </a:lnTo>
                  <a:lnTo>
                    <a:pt x="280" y="226"/>
                  </a:lnTo>
                  <a:lnTo>
                    <a:pt x="298" y="222"/>
                  </a:lnTo>
                  <a:lnTo>
                    <a:pt x="298" y="222"/>
                  </a:lnTo>
                  <a:lnTo>
                    <a:pt x="298" y="178"/>
                  </a:lnTo>
                  <a:lnTo>
                    <a:pt x="296" y="148"/>
                  </a:lnTo>
                  <a:lnTo>
                    <a:pt x="296" y="138"/>
                  </a:lnTo>
                  <a:lnTo>
                    <a:pt x="294" y="132"/>
                  </a:lnTo>
                  <a:lnTo>
                    <a:pt x="276" y="130"/>
                  </a:lnTo>
                  <a:close/>
                  <a:moveTo>
                    <a:pt x="250" y="126"/>
                  </a:moveTo>
                  <a:lnTo>
                    <a:pt x="246" y="126"/>
                  </a:lnTo>
                  <a:lnTo>
                    <a:pt x="246" y="126"/>
                  </a:lnTo>
                  <a:lnTo>
                    <a:pt x="246" y="126"/>
                  </a:lnTo>
                  <a:lnTo>
                    <a:pt x="228" y="122"/>
                  </a:lnTo>
                  <a:lnTo>
                    <a:pt x="228" y="122"/>
                  </a:lnTo>
                  <a:lnTo>
                    <a:pt x="232" y="138"/>
                  </a:lnTo>
                  <a:lnTo>
                    <a:pt x="234" y="160"/>
                  </a:lnTo>
                  <a:lnTo>
                    <a:pt x="234" y="210"/>
                  </a:lnTo>
                  <a:lnTo>
                    <a:pt x="232" y="254"/>
                  </a:lnTo>
                  <a:lnTo>
                    <a:pt x="232" y="274"/>
                  </a:lnTo>
                  <a:lnTo>
                    <a:pt x="246" y="270"/>
                  </a:lnTo>
                  <a:lnTo>
                    <a:pt x="246" y="270"/>
                  </a:lnTo>
                  <a:lnTo>
                    <a:pt x="250" y="246"/>
                  </a:lnTo>
                  <a:lnTo>
                    <a:pt x="250" y="216"/>
                  </a:lnTo>
                  <a:lnTo>
                    <a:pt x="254" y="216"/>
                  </a:lnTo>
                  <a:lnTo>
                    <a:pt x="254" y="216"/>
                  </a:lnTo>
                  <a:lnTo>
                    <a:pt x="254" y="230"/>
                  </a:lnTo>
                  <a:lnTo>
                    <a:pt x="278" y="226"/>
                  </a:lnTo>
                  <a:lnTo>
                    <a:pt x="278" y="226"/>
                  </a:lnTo>
                  <a:lnTo>
                    <a:pt x="278" y="206"/>
                  </a:lnTo>
                  <a:lnTo>
                    <a:pt x="276" y="172"/>
                  </a:lnTo>
                  <a:lnTo>
                    <a:pt x="274" y="130"/>
                  </a:lnTo>
                  <a:lnTo>
                    <a:pt x="250" y="126"/>
                  </a:lnTo>
                  <a:close/>
                  <a:moveTo>
                    <a:pt x="118" y="262"/>
                  </a:moveTo>
                  <a:lnTo>
                    <a:pt x="118" y="262"/>
                  </a:lnTo>
                  <a:lnTo>
                    <a:pt x="124" y="260"/>
                  </a:lnTo>
                  <a:lnTo>
                    <a:pt x="126" y="258"/>
                  </a:lnTo>
                  <a:lnTo>
                    <a:pt x="126" y="254"/>
                  </a:lnTo>
                  <a:lnTo>
                    <a:pt x="126" y="254"/>
                  </a:lnTo>
                  <a:lnTo>
                    <a:pt x="126" y="252"/>
                  </a:lnTo>
                  <a:lnTo>
                    <a:pt x="124" y="250"/>
                  </a:lnTo>
                  <a:lnTo>
                    <a:pt x="118" y="248"/>
                  </a:lnTo>
                  <a:lnTo>
                    <a:pt x="118" y="248"/>
                  </a:lnTo>
                  <a:lnTo>
                    <a:pt x="112" y="250"/>
                  </a:lnTo>
                  <a:lnTo>
                    <a:pt x="110" y="252"/>
                  </a:lnTo>
                  <a:lnTo>
                    <a:pt x="108" y="254"/>
                  </a:lnTo>
                  <a:lnTo>
                    <a:pt x="108" y="254"/>
                  </a:lnTo>
                  <a:lnTo>
                    <a:pt x="110" y="258"/>
                  </a:lnTo>
                  <a:lnTo>
                    <a:pt x="112" y="260"/>
                  </a:lnTo>
                  <a:lnTo>
                    <a:pt x="118" y="262"/>
                  </a:lnTo>
                  <a:lnTo>
                    <a:pt x="118" y="262"/>
                  </a:lnTo>
                  <a:close/>
                  <a:moveTo>
                    <a:pt x="18" y="262"/>
                  </a:moveTo>
                  <a:lnTo>
                    <a:pt x="18" y="262"/>
                  </a:lnTo>
                  <a:lnTo>
                    <a:pt x="26" y="260"/>
                  </a:lnTo>
                  <a:lnTo>
                    <a:pt x="28" y="258"/>
                  </a:lnTo>
                  <a:lnTo>
                    <a:pt x="28" y="254"/>
                  </a:lnTo>
                  <a:lnTo>
                    <a:pt x="28" y="254"/>
                  </a:lnTo>
                  <a:lnTo>
                    <a:pt x="28" y="252"/>
                  </a:lnTo>
                  <a:lnTo>
                    <a:pt x="26" y="250"/>
                  </a:lnTo>
                  <a:lnTo>
                    <a:pt x="18" y="248"/>
                  </a:lnTo>
                  <a:lnTo>
                    <a:pt x="18" y="248"/>
                  </a:lnTo>
                  <a:lnTo>
                    <a:pt x="12" y="250"/>
                  </a:lnTo>
                  <a:lnTo>
                    <a:pt x="10" y="252"/>
                  </a:lnTo>
                  <a:lnTo>
                    <a:pt x="10" y="254"/>
                  </a:lnTo>
                  <a:lnTo>
                    <a:pt x="10" y="254"/>
                  </a:lnTo>
                  <a:lnTo>
                    <a:pt x="10" y="258"/>
                  </a:lnTo>
                  <a:lnTo>
                    <a:pt x="12" y="260"/>
                  </a:lnTo>
                  <a:lnTo>
                    <a:pt x="18" y="262"/>
                  </a:lnTo>
                  <a:lnTo>
                    <a:pt x="18" y="262"/>
                  </a:lnTo>
                  <a:close/>
                  <a:moveTo>
                    <a:pt x="22" y="212"/>
                  </a:moveTo>
                  <a:lnTo>
                    <a:pt x="22" y="212"/>
                  </a:lnTo>
                  <a:lnTo>
                    <a:pt x="16" y="234"/>
                  </a:lnTo>
                  <a:lnTo>
                    <a:pt x="14" y="234"/>
                  </a:lnTo>
                  <a:lnTo>
                    <a:pt x="14" y="230"/>
                  </a:lnTo>
                  <a:lnTo>
                    <a:pt x="18" y="210"/>
                  </a:lnTo>
                  <a:lnTo>
                    <a:pt x="14" y="204"/>
                  </a:lnTo>
                  <a:lnTo>
                    <a:pt x="8" y="240"/>
                  </a:lnTo>
                  <a:lnTo>
                    <a:pt x="8" y="242"/>
                  </a:lnTo>
                  <a:lnTo>
                    <a:pt x="52" y="242"/>
                  </a:lnTo>
                  <a:lnTo>
                    <a:pt x="22" y="212"/>
                  </a:lnTo>
                  <a:close/>
                  <a:moveTo>
                    <a:pt x="4" y="284"/>
                  </a:moveTo>
                  <a:lnTo>
                    <a:pt x="4" y="284"/>
                  </a:lnTo>
                  <a:lnTo>
                    <a:pt x="4" y="284"/>
                  </a:lnTo>
                  <a:lnTo>
                    <a:pt x="2" y="282"/>
                  </a:lnTo>
                  <a:lnTo>
                    <a:pt x="0" y="278"/>
                  </a:lnTo>
                  <a:lnTo>
                    <a:pt x="0" y="268"/>
                  </a:lnTo>
                  <a:lnTo>
                    <a:pt x="2" y="250"/>
                  </a:lnTo>
                  <a:lnTo>
                    <a:pt x="4" y="220"/>
                  </a:lnTo>
                  <a:lnTo>
                    <a:pt x="12" y="178"/>
                  </a:lnTo>
                  <a:lnTo>
                    <a:pt x="22" y="122"/>
                  </a:lnTo>
                  <a:lnTo>
                    <a:pt x="22" y="122"/>
                  </a:lnTo>
                  <a:lnTo>
                    <a:pt x="18" y="120"/>
                  </a:lnTo>
                  <a:lnTo>
                    <a:pt x="16" y="118"/>
                  </a:lnTo>
                  <a:lnTo>
                    <a:pt x="14" y="114"/>
                  </a:lnTo>
                  <a:lnTo>
                    <a:pt x="14" y="114"/>
                  </a:lnTo>
                  <a:lnTo>
                    <a:pt x="16" y="110"/>
                  </a:lnTo>
                  <a:lnTo>
                    <a:pt x="18" y="108"/>
                  </a:lnTo>
                  <a:lnTo>
                    <a:pt x="22" y="106"/>
                  </a:lnTo>
                  <a:lnTo>
                    <a:pt x="22" y="106"/>
                  </a:lnTo>
                  <a:lnTo>
                    <a:pt x="24" y="100"/>
                  </a:lnTo>
                  <a:lnTo>
                    <a:pt x="26" y="94"/>
                  </a:lnTo>
                  <a:lnTo>
                    <a:pt x="30" y="88"/>
                  </a:lnTo>
                  <a:lnTo>
                    <a:pt x="36" y="82"/>
                  </a:lnTo>
                  <a:lnTo>
                    <a:pt x="44" y="76"/>
                  </a:lnTo>
                  <a:lnTo>
                    <a:pt x="54" y="74"/>
                  </a:lnTo>
                  <a:lnTo>
                    <a:pt x="68" y="74"/>
                  </a:lnTo>
                  <a:lnTo>
                    <a:pt x="178" y="76"/>
                  </a:lnTo>
                  <a:lnTo>
                    <a:pt x="178" y="76"/>
                  </a:lnTo>
                  <a:lnTo>
                    <a:pt x="200" y="78"/>
                  </a:lnTo>
                  <a:lnTo>
                    <a:pt x="216" y="82"/>
                  </a:lnTo>
                  <a:lnTo>
                    <a:pt x="228" y="86"/>
                  </a:lnTo>
                  <a:lnTo>
                    <a:pt x="316" y="108"/>
                  </a:lnTo>
                  <a:lnTo>
                    <a:pt x="306" y="58"/>
                  </a:lnTo>
                  <a:lnTo>
                    <a:pt x="300" y="58"/>
                  </a:lnTo>
                  <a:lnTo>
                    <a:pt x="300" y="4"/>
                  </a:lnTo>
                  <a:lnTo>
                    <a:pt x="294" y="4"/>
                  </a:lnTo>
                  <a:lnTo>
                    <a:pt x="292" y="2"/>
                  </a:lnTo>
                  <a:lnTo>
                    <a:pt x="356" y="0"/>
                  </a:lnTo>
                  <a:lnTo>
                    <a:pt x="352" y="4"/>
                  </a:lnTo>
                  <a:lnTo>
                    <a:pt x="348" y="4"/>
                  </a:lnTo>
                  <a:lnTo>
                    <a:pt x="314" y="58"/>
                  </a:lnTo>
                  <a:lnTo>
                    <a:pt x="324" y="108"/>
                  </a:lnTo>
                  <a:lnTo>
                    <a:pt x="378" y="122"/>
                  </a:lnTo>
                  <a:lnTo>
                    <a:pt x="378" y="122"/>
                  </a:lnTo>
                  <a:lnTo>
                    <a:pt x="382" y="124"/>
                  </a:lnTo>
                  <a:lnTo>
                    <a:pt x="390" y="130"/>
                  </a:lnTo>
                  <a:lnTo>
                    <a:pt x="396" y="134"/>
                  </a:lnTo>
                  <a:lnTo>
                    <a:pt x="400" y="140"/>
                  </a:lnTo>
                  <a:lnTo>
                    <a:pt x="404" y="150"/>
                  </a:lnTo>
                  <a:lnTo>
                    <a:pt x="406" y="160"/>
                  </a:lnTo>
                  <a:lnTo>
                    <a:pt x="406" y="160"/>
                  </a:lnTo>
                  <a:lnTo>
                    <a:pt x="406" y="170"/>
                  </a:lnTo>
                  <a:lnTo>
                    <a:pt x="408" y="194"/>
                  </a:lnTo>
                  <a:lnTo>
                    <a:pt x="408" y="208"/>
                  </a:lnTo>
                  <a:lnTo>
                    <a:pt x="406" y="220"/>
                  </a:lnTo>
                  <a:lnTo>
                    <a:pt x="402" y="228"/>
                  </a:lnTo>
                  <a:lnTo>
                    <a:pt x="400" y="232"/>
                  </a:lnTo>
                  <a:lnTo>
                    <a:pt x="396" y="234"/>
                  </a:lnTo>
                  <a:lnTo>
                    <a:pt x="384" y="240"/>
                  </a:lnTo>
                  <a:lnTo>
                    <a:pt x="384" y="240"/>
                  </a:lnTo>
                  <a:lnTo>
                    <a:pt x="370" y="244"/>
                  </a:lnTo>
                  <a:lnTo>
                    <a:pt x="358" y="248"/>
                  </a:lnTo>
                  <a:lnTo>
                    <a:pt x="348" y="248"/>
                  </a:lnTo>
                  <a:lnTo>
                    <a:pt x="288" y="272"/>
                  </a:lnTo>
                  <a:lnTo>
                    <a:pt x="288" y="272"/>
                  </a:lnTo>
                  <a:lnTo>
                    <a:pt x="284" y="276"/>
                  </a:lnTo>
                  <a:lnTo>
                    <a:pt x="274" y="284"/>
                  </a:lnTo>
                  <a:lnTo>
                    <a:pt x="260" y="290"/>
                  </a:lnTo>
                  <a:lnTo>
                    <a:pt x="252" y="292"/>
                  </a:lnTo>
                  <a:lnTo>
                    <a:pt x="244" y="290"/>
                  </a:lnTo>
                  <a:lnTo>
                    <a:pt x="244" y="290"/>
                  </a:lnTo>
                  <a:lnTo>
                    <a:pt x="198" y="302"/>
                  </a:lnTo>
                  <a:lnTo>
                    <a:pt x="154" y="310"/>
                  </a:lnTo>
                  <a:lnTo>
                    <a:pt x="134" y="312"/>
                  </a:lnTo>
                  <a:lnTo>
                    <a:pt x="114" y="312"/>
                  </a:lnTo>
                  <a:lnTo>
                    <a:pt x="24" y="308"/>
                  </a:lnTo>
                  <a:lnTo>
                    <a:pt x="24" y="308"/>
                  </a:lnTo>
                  <a:lnTo>
                    <a:pt x="22" y="308"/>
                  </a:lnTo>
                  <a:lnTo>
                    <a:pt x="16" y="306"/>
                  </a:lnTo>
                  <a:lnTo>
                    <a:pt x="10" y="298"/>
                  </a:lnTo>
                  <a:lnTo>
                    <a:pt x="6" y="292"/>
                  </a:lnTo>
                  <a:lnTo>
                    <a:pt x="4" y="284"/>
                  </a:lnTo>
                  <a:lnTo>
                    <a:pt x="4" y="284"/>
                  </a:lnTo>
                  <a:close/>
                  <a:moveTo>
                    <a:pt x="386" y="206"/>
                  </a:moveTo>
                  <a:lnTo>
                    <a:pt x="386" y="206"/>
                  </a:lnTo>
                  <a:lnTo>
                    <a:pt x="386" y="178"/>
                  </a:lnTo>
                  <a:lnTo>
                    <a:pt x="386" y="156"/>
                  </a:lnTo>
                  <a:lnTo>
                    <a:pt x="384" y="146"/>
                  </a:lnTo>
                  <a:lnTo>
                    <a:pt x="358" y="144"/>
                  </a:lnTo>
                  <a:lnTo>
                    <a:pt x="358" y="144"/>
                  </a:lnTo>
                  <a:lnTo>
                    <a:pt x="360" y="176"/>
                  </a:lnTo>
                  <a:lnTo>
                    <a:pt x="362" y="200"/>
                  </a:lnTo>
                  <a:lnTo>
                    <a:pt x="362" y="210"/>
                  </a:lnTo>
                  <a:lnTo>
                    <a:pt x="386" y="206"/>
                  </a:lnTo>
                  <a:close/>
                  <a:moveTo>
                    <a:pt x="220" y="192"/>
                  </a:moveTo>
                  <a:lnTo>
                    <a:pt x="218" y="122"/>
                  </a:lnTo>
                  <a:lnTo>
                    <a:pt x="170" y="118"/>
                  </a:lnTo>
                  <a:lnTo>
                    <a:pt x="170" y="118"/>
                  </a:lnTo>
                  <a:lnTo>
                    <a:pt x="166" y="128"/>
                  </a:lnTo>
                  <a:lnTo>
                    <a:pt x="162" y="144"/>
                  </a:lnTo>
                  <a:lnTo>
                    <a:pt x="154" y="186"/>
                  </a:lnTo>
                  <a:lnTo>
                    <a:pt x="144" y="242"/>
                  </a:lnTo>
                  <a:lnTo>
                    <a:pt x="206" y="238"/>
                  </a:lnTo>
                  <a:lnTo>
                    <a:pt x="220" y="192"/>
                  </a:lnTo>
                  <a:close/>
                  <a:moveTo>
                    <a:pt x="164" y="104"/>
                  </a:moveTo>
                  <a:lnTo>
                    <a:pt x="164" y="104"/>
                  </a:lnTo>
                  <a:lnTo>
                    <a:pt x="164" y="104"/>
                  </a:lnTo>
                  <a:lnTo>
                    <a:pt x="166" y="100"/>
                  </a:lnTo>
                  <a:lnTo>
                    <a:pt x="166" y="98"/>
                  </a:lnTo>
                  <a:lnTo>
                    <a:pt x="164" y="96"/>
                  </a:lnTo>
                  <a:lnTo>
                    <a:pt x="162" y="94"/>
                  </a:lnTo>
                  <a:lnTo>
                    <a:pt x="156" y="92"/>
                  </a:lnTo>
                  <a:lnTo>
                    <a:pt x="50" y="94"/>
                  </a:lnTo>
                  <a:lnTo>
                    <a:pt x="50" y="94"/>
                  </a:lnTo>
                  <a:lnTo>
                    <a:pt x="42" y="96"/>
                  </a:lnTo>
                  <a:lnTo>
                    <a:pt x="38" y="100"/>
                  </a:lnTo>
                  <a:lnTo>
                    <a:pt x="36" y="102"/>
                  </a:lnTo>
                  <a:lnTo>
                    <a:pt x="36" y="104"/>
                  </a:lnTo>
                  <a:lnTo>
                    <a:pt x="36" y="104"/>
                  </a:lnTo>
                  <a:lnTo>
                    <a:pt x="26" y="146"/>
                  </a:lnTo>
                  <a:lnTo>
                    <a:pt x="18" y="178"/>
                  </a:lnTo>
                  <a:lnTo>
                    <a:pt x="14" y="200"/>
                  </a:lnTo>
                  <a:lnTo>
                    <a:pt x="20" y="200"/>
                  </a:lnTo>
                  <a:lnTo>
                    <a:pt x="20" y="200"/>
                  </a:lnTo>
                  <a:lnTo>
                    <a:pt x="24" y="182"/>
                  </a:lnTo>
                  <a:lnTo>
                    <a:pt x="26" y="178"/>
                  </a:lnTo>
                  <a:lnTo>
                    <a:pt x="26" y="180"/>
                  </a:lnTo>
                  <a:lnTo>
                    <a:pt x="24" y="202"/>
                  </a:lnTo>
                  <a:lnTo>
                    <a:pt x="62" y="242"/>
                  </a:lnTo>
                  <a:lnTo>
                    <a:pt x="132" y="244"/>
                  </a:lnTo>
                  <a:lnTo>
                    <a:pt x="132" y="244"/>
                  </a:lnTo>
                  <a:lnTo>
                    <a:pt x="146" y="180"/>
                  </a:lnTo>
                  <a:lnTo>
                    <a:pt x="156" y="132"/>
                  </a:lnTo>
                  <a:lnTo>
                    <a:pt x="164" y="104"/>
                  </a:lnTo>
                  <a:lnTo>
                    <a:pt x="164"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21" name="Freeform 56"/>
            <p:cNvSpPr>
              <a:spLocks noEditPoints="1"/>
            </p:cNvSpPr>
            <p:nvPr/>
          </p:nvSpPr>
          <p:spPr bwMode="auto">
            <a:xfrm>
              <a:off x="9091810" y="5921052"/>
              <a:ext cx="1044575" cy="492125"/>
            </a:xfrm>
            <a:custGeom>
              <a:avLst/>
              <a:gdLst>
                <a:gd name="T0" fmla="*/ 500 w 658"/>
                <a:gd name="T1" fmla="*/ 52 h 310"/>
                <a:gd name="T2" fmla="*/ 514 w 658"/>
                <a:gd name="T3" fmla="*/ 42 h 310"/>
                <a:gd name="T4" fmla="*/ 452 w 658"/>
                <a:gd name="T5" fmla="*/ 226 h 310"/>
                <a:gd name="T6" fmla="*/ 456 w 658"/>
                <a:gd name="T7" fmla="*/ 250 h 310"/>
                <a:gd name="T8" fmla="*/ 438 w 658"/>
                <a:gd name="T9" fmla="*/ 242 h 310"/>
                <a:gd name="T10" fmla="*/ 396 w 658"/>
                <a:gd name="T11" fmla="*/ 236 h 310"/>
                <a:gd name="T12" fmla="*/ 350 w 658"/>
                <a:gd name="T13" fmla="*/ 244 h 310"/>
                <a:gd name="T14" fmla="*/ 274 w 658"/>
                <a:gd name="T15" fmla="*/ 306 h 310"/>
                <a:gd name="T16" fmla="*/ 46 w 658"/>
                <a:gd name="T17" fmla="*/ 276 h 310"/>
                <a:gd name="T18" fmla="*/ 132 w 658"/>
                <a:gd name="T19" fmla="*/ 158 h 310"/>
                <a:gd name="T20" fmla="*/ 128 w 658"/>
                <a:gd name="T21" fmla="*/ 146 h 310"/>
                <a:gd name="T22" fmla="*/ 8 w 658"/>
                <a:gd name="T23" fmla="*/ 140 h 310"/>
                <a:gd name="T24" fmla="*/ 16 w 658"/>
                <a:gd name="T25" fmla="*/ 124 h 310"/>
                <a:gd name="T26" fmla="*/ 314 w 658"/>
                <a:gd name="T27" fmla="*/ 134 h 310"/>
                <a:gd name="T28" fmla="*/ 490 w 658"/>
                <a:gd name="T29" fmla="*/ 32 h 310"/>
                <a:gd name="T30" fmla="*/ 598 w 658"/>
                <a:gd name="T31" fmla="*/ 12 h 310"/>
                <a:gd name="T32" fmla="*/ 588 w 658"/>
                <a:gd name="T33" fmla="*/ 78 h 310"/>
                <a:gd name="T34" fmla="*/ 558 w 658"/>
                <a:gd name="T35" fmla="*/ 112 h 310"/>
                <a:gd name="T36" fmla="*/ 566 w 658"/>
                <a:gd name="T37" fmla="*/ 134 h 310"/>
                <a:gd name="T38" fmla="*/ 552 w 658"/>
                <a:gd name="T39" fmla="*/ 116 h 310"/>
                <a:gd name="T40" fmla="*/ 542 w 658"/>
                <a:gd name="T41" fmla="*/ 160 h 310"/>
                <a:gd name="T42" fmla="*/ 596 w 658"/>
                <a:gd name="T43" fmla="*/ 178 h 310"/>
                <a:gd name="T44" fmla="*/ 650 w 658"/>
                <a:gd name="T45" fmla="*/ 220 h 310"/>
                <a:gd name="T46" fmla="*/ 576 w 658"/>
                <a:gd name="T47" fmla="*/ 228 h 310"/>
                <a:gd name="T48" fmla="*/ 514 w 658"/>
                <a:gd name="T49" fmla="*/ 222 h 310"/>
                <a:gd name="T50" fmla="*/ 466 w 658"/>
                <a:gd name="T51" fmla="*/ 222 h 310"/>
                <a:gd name="T52" fmla="*/ 578 w 658"/>
                <a:gd name="T53" fmla="*/ 214 h 310"/>
                <a:gd name="T54" fmla="*/ 562 w 658"/>
                <a:gd name="T55" fmla="*/ 8 h 310"/>
                <a:gd name="T56" fmla="*/ 550 w 658"/>
                <a:gd name="T57" fmla="*/ 14 h 310"/>
                <a:gd name="T58" fmla="*/ 538 w 658"/>
                <a:gd name="T59" fmla="*/ 24 h 310"/>
                <a:gd name="T60" fmla="*/ 492 w 658"/>
                <a:gd name="T61" fmla="*/ 198 h 310"/>
                <a:gd name="T62" fmla="*/ 492 w 658"/>
                <a:gd name="T63" fmla="*/ 50 h 310"/>
                <a:gd name="T64" fmla="*/ 486 w 658"/>
                <a:gd name="T65" fmla="*/ 48 h 310"/>
                <a:gd name="T66" fmla="*/ 480 w 658"/>
                <a:gd name="T67" fmla="*/ 58 h 310"/>
                <a:gd name="T68" fmla="*/ 478 w 658"/>
                <a:gd name="T69" fmla="*/ 58 h 310"/>
                <a:gd name="T70" fmla="*/ 472 w 658"/>
                <a:gd name="T71" fmla="*/ 58 h 310"/>
                <a:gd name="T72" fmla="*/ 466 w 658"/>
                <a:gd name="T73" fmla="*/ 64 h 310"/>
                <a:gd name="T74" fmla="*/ 464 w 658"/>
                <a:gd name="T75" fmla="*/ 68 h 310"/>
                <a:gd name="T76" fmla="*/ 456 w 658"/>
                <a:gd name="T77" fmla="*/ 68 h 310"/>
                <a:gd name="T78" fmla="*/ 446 w 658"/>
                <a:gd name="T79" fmla="*/ 196 h 310"/>
                <a:gd name="T80" fmla="*/ 450 w 658"/>
                <a:gd name="T81" fmla="*/ 76 h 310"/>
                <a:gd name="T82" fmla="*/ 424 w 658"/>
                <a:gd name="T83" fmla="*/ 214 h 310"/>
                <a:gd name="T84" fmla="*/ 444 w 658"/>
                <a:gd name="T85" fmla="*/ 226 h 310"/>
                <a:gd name="T86" fmla="*/ 444 w 658"/>
                <a:gd name="T87" fmla="*/ 82 h 310"/>
                <a:gd name="T88" fmla="*/ 438 w 658"/>
                <a:gd name="T89" fmla="*/ 80 h 310"/>
                <a:gd name="T90" fmla="*/ 434 w 658"/>
                <a:gd name="T91" fmla="*/ 90 h 310"/>
                <a:gd name="T92" fmla="*/ 430 w 658"/>
                <a:gd name="T93" fmla="*/ 90 h 310"/>
                <a:gd name="T94" fmla="*/ 424 w 658"/>
                <a:gd name="T95" fmla="*/ 90 h 310"/>
                <a:gd name="T96" fmla="*/ 420 w 658"/>
                <a:gd name="T97" fmla="*/ 96 h 310"/>
                <a:gd name="T98" fmla="*/ 418 w 658"/>
                <a:gd name="T99" fmla="*/ 100 h 310"/>
                <a:gd name="T100" fmla="*/ 410 w 658"/>
                <a:gd name="T101" fmla="*/ 100 h 310"/>
                <a:gd name="T102" fmla="*/ 406 w 658"/>
                <a:gd name="T103" fmla="*/ 106 h 310"/>
                <a:gd name="T104" fmla="*/ 406 w 658"/>
                <a:gd name="T105" fmla="*/ 110 h 310"/>
                <a:gd name="T106" fmla="*/ 398 w 658"/>
                <a:gd name="T107" fmla="*/ 112 h 310"/>
                <a:gd name="T108" fmla="*/ 390 w 658"/>
                <a:gd name="T109" fmla="*/ 116 h 310"/>
                <a:gd name="T110" fmla="*/ 390 w 658"/>
                <a:gd name="T111" fmla="*/ 120 h 310"/>
                <a:gd name="T112" fmla="*/ 376 w 658"/>
                <a:gd name="T113" fmla="*/ 126 h 310"/>
                <a:gd name="T114" fmla="*/ 268 w 658"/>
                <a:gd name="T115" fmla="*/ 182 h 310"/>
                <a:gd name="T116" fmla="*/ 216 w 658"/>
                <a:gd name="T117" fmla="*/ 170 h 310"/>
                <a:gd name="T118" fmla="*/ 274 w 658"/>
                <a:gd name="T119" fmla="*/ 164 h 310"/>
                <a:gd name="T120" fmla="*/ 202 w 658"/>
                <a:gd name="T121" fmla="*/ 16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8" h="310">
                  <a:moveTo>
                    <a:pt x="522" y="16"/>
                  </a:moveTo>
                  <a:lnTo>
                    <a:pt x="522" y="16"/>
                  </a:lnTo>
                  <a:lnTo>
                    <a:pt x="524" y="16"/>
                  </a:lnTo>
                  <a:lnTo>
                    <a:pt x="522" y="16"/>
                  </a:lnTo>
                  <a:lnTo>
                    <a:pt x="510" y="22"/>
                  </a:lnTo>
                  <a:lnTo>
                    <a:pt x="510" y="22"/>
                  </a:lnTo>
                  <a:lnTo>
                    <a:pt x="504" y="28"/>
                  </a:lnTo>
                  <a:lnTo>
                    <a:pt x="502" y="36"/>
                  </a:lnTo>
                  <a:lnTo>
                    <a:pt x="502" y="36"/>
                  </a:lnTo>
                  <a:lnTo>
                    <a:pt x="500" y="44"/>
                  </a:lnTo>
                  <a:lnTo>
                    <a:pt x="500" y="52"/>
                  </a:lnTo>
                  <a:lnTo>
                    <a:pt x="502" y="58"/>
                  </a:lnTo>
                  <a:lnTo>
                    <a:pt x="502" y="58"/>
                  </a:lnTo>
                  <a:lnTo>
                    <a:pt x="502" y="62"/>
                  </a:lnTo>
                  <a:lnTo>
                    <a:pt x="504" y="62"/>
                  </a:lnTo>
                  <a:lnTo>
                    <a:pt x="504" y="62"/>
                  </a:lnTo>
                  <a:lnTo>
                    <a:pt x="514" y="56"/>
                  </a:lnTo>
                  <a:lnTo>
                    <a:pt x="514" y="56"/>
                  </a:lnTo>
                  <a:lnTo>
                    <a:pt x="516" y="54"/>
                  </a:lnTo>
                  <a:lnTo>
                    <a:pt x="516" y="52"/>
                  </a:lnTo>
                  <a:lnTo>
                    <a:pt x="516" y="52"/>
                  </a:lnTo>
                  <a:lnTo>
                    <a:pt x="514" y="42"/>
                  </a:lnTo>
                  <a:lnTo>
                    <a:pt x="516" y="32"/>
                  </a:lnTo>
                  <a:lnTo>
                    <a:pt x="520" y="24"/>
                  </a:lnTo>
                  <a:lnTo>
                    <a:pt x="522" y="18"/>
                  </a:lnTo>
                  <a:lnTo>
                    <a:pt x="522" y="18"/>
                  </a:lnTo>
                  <a:lnTo>
                    <a:pt x="522" y="16"/>
                  </a:lnTo>
                  <a:lnTo>
                    <a:pt x="522" y="16"/>
                  </a:lnTo>
                  <a:close/>
                  <a:moveTo>
                    <a:pt x="460" y="218"/>
                  </a:moveTo>
                  <a:lnTo>
                    <a:pt x="460" y="218"/>
                  </a:lnTo>
                  <a:lnTo>
                    <a:pt x="456" y="222"/>
                  </a:lnTo>
                  <a:lnTo>
                    <a:pt x="454" y="224"/>
                  </a:lnTo>
                  <a:lnTo>
                    <a:pt x="452" y="226"/>
                  </a:lnTo>
                  <a:lnTo>
                    <a:pt x="452" y="226"/>
                  </a:lnTo>
                  <a:lnTo>
                    <a:pt x="450" y="228"/>
                  </a:lnTo>
                  <a:lnTo>
                    <a:pt x="452" y="234"/>
                  </a:lnTo>
                  <a:lnTo>
                    <a:pt x="452" y="234"/>
                  </a:lnTo>
                  <a:lnTo>
                    <a:pt x="454" y="234"/>
                  </a:lnTo>
                  <a:lnTo>
                    <a:pt x="460" y="236"/>
                  </a:lnTo>
                  <a:lnTo>
                    <a:pt x="460" y="236"/>
                  </a:lnTo>
                  <a:lnTo>
                    <a:pt x="460" y="242"/>
                  </a:lnTo>
                  <a:lnTo>
                    <a:pt x="460" y="246"/>
                  </a:lnTo>
                  <a:lnTo>
                    <a:pt x="456" y="250"/>
                  </a:lnTo>
                  <a:lnTo>
                    <a:pt x="456" y="250"/>
                  </a:lnTo>
                  <a:lnTo>
                    <a:pt x="452" y="256"/>
                  </a:lnTo>
                  <a:lnTo>
                    <a:pt x="448" y="258"/>
                  </a:lnTo>
                  <a:lnTo>
                    <a:pt x="446" y="258"/>
                  </a:lnTo>
                  <a:lnTo>
                    <a:pt x="440" y="256"/>
                  </a:lnTo>
                  <a:lnTo>
                    <a:pt x="440" y="256"/>
                  </a:lnTo>
                  <a:lnTo>
                    <a:pt x="440" y="252"/>
                  </a:lnTo>
                  <a:lnTo>
                    <a:pt x="440" y="248"/>
                  </a:lnTo>
                  <a:lnTo>
                    <a:pt x="442" y="244"/>
                  </a:lnTo>
                  <a:lnTo>
                    <a:pt x="442" y="244"/>
                  </a:lnTo>
                  <a:lnTo>
                    <a:pt x="442" y="242"/>
                  </a:lnTo>
                  <a:lnTo>
                    <a:pt x="438" y="242"/>
                  </a:lnTo>
                  <a:lnTo>
                    <a:pt x="438" y="242"/>
                  </a:lnTo>
                  <a:lnTo>
                    <a:pt x="432" y="246"/>
                  </a:lnTo>
                  <a:lnTo>
                    <a:pt x="428" y="246"/>
                  </a:lnTo>
                  <a:lnTo>
                    <a:pt x="426" y="244"/>
                  </a:lnTo>
                  <a:lnTo>
                    <a:pt x="424" y="242"/>
                  </a:lnTo>
                  <a:lnTo>
                    <a:pt x="424" y="242"/>
                  </a:lnTo>
                  <a:lnTo>
                    <a:pt x="420" y="242"/>
                  </a:lnTo>
                  <a:lnTo>
                    <a:pt x="410" y="244"/>
                  </a:lnTo>
                  <a:lnTo>
                    <a:pt x="404" y="242"/>
                  </a:lnTo>
                  <a:lnTo>
                    <a:pt x="400" y="240"/>
                  </a:lnTo>
                  <a:lnTo>
                    <a:pt x="396" y="236"/>
                  </a:lnTo>
                  <a:lnTo>
                    <a:pt x="394" y="230"/>
                  </a:lnTo>
                  <a:lnTo>
                    <a:pt x="382" y="240"/>
                  </a:lnTo>
                  <a:lnTo>
                    <a:pt x="382" y="240"/>
                  </a:lnTo>
                  <a:lnTo>
                    <a:pt x="378" y="238"/>
                  </a:lnTo>
                  <a:lnTo>
                    <a:pt x="374" y="236"/>
                  </a:lnTo>
                  <a:lnTo>
                    <a:pt x="374" y="236"/>
                  </a:lnTo>
                  <a:lnTo>
                    <a:pt x="368" y="238"/>
                  </a:lnTo>
                  <a:lnTo>
                    <a:pt x="362" y="238"/>
                  </a:lnTo>
                  <a:lnTo>
                    <a:pt x="360" y="238"/>
                  </a:lnTo>
                  <a:lnTo>
                    <a:pt x="360" y="238"/>
                  </a:lnTo>
                  <a:lnTo>
                    <a:pt x="350" y="244"/>
                  </a:lnTo>
                  <a:lnTo>
                    <a:pt x="326" y="260"/>
                  </a:lnTo>
                  <a:lnTo>
                    <a:pt x="296" y="276"/>
                  </a:lnTo>
                  <a:lnTo>
                    <a:pt x="282" y="282"/>
                  </a:lnTo>
                  <a:lnTo>
                    <a:pt x="268" y="286"/>
                  </a:lnTo>
                  <a:lnTo>
                    <a:pt x="268" y="286"/>
                  </a:lnTo>
                  <a:lnTo>
                    <a:pt x="286" y="294"/>
                  </a:lnTo>
                  <a:lnTo>
                    <a:pt x="286" y="294"/>
                  </a:lnTo>
                  <a:lnTo>
                    <a:pt x="286" y="296"/>
                  </a:lnTo>
                  <a:lnTo>
                    <a:pt x="286" y="298"/>
                  </a:lnTo>
                  <a:lnTo>
                    <a:pt x="284" y="300"/>
                  </a:lnTo>
                  <a:lnTo>
                    <a:pt x="274" y="306"/>
                  </a:lnTo>
                  <a:lnTo>
                    <a:pt x="218" y="300"/>
                  </a:lnTo>
                  <a:lnTo>
                    <a:pt x="218" y="300"/>
                  </a:lnTo>
                  <a:lnTo>
                    <a:pt x="186" y="306"/>
                  </a:lnTo>
                  <a:lnTo>
                    <a:pt x="162" y="308"/>
                  </a:lnTo>
                  <a:lnTo>
                    <a:pt x="154" y="310"/>
                  </a:lnTo>
                  <a:lnTo>
                    <a:pt x="150" y="308"/>
                  </a:lnTo>
                  <a:lnTo>
                    <a:pt x="150" y="308"/>
                  </a:lnTo>
                  <a:lnTo>
                    <a:pt x="148" y="302"/>
                  </a:lnTo>
                  <a:lnTo>
                    <a:pt x="148" y="296"/>
                  </a:lnTo>
                  <a:lnTo>
                    <a:pt x="152" y="290"/>
                  </a:lnTo>
                  <a:lnTo>
                    <a:pt x="46" y="276"/>
                  </a:lnTo>
                  <a:lnTo>
                    <a:pt x="46" y="276"/>
                  </a:lnTo>
                  <a:lnTo>
                    <a:pt x="44" y="276"/>
                  </a:lnTo>
                  <a:lnTo>
                    <a:pt x="46" y="274"/>
                  </a:lnTo>
                  <a:lnTo>
                    <a:pt x="46" y="274"/>
                  </a:lnTo>
                  <a:lnTo>
                    <a:pt x="52" y="268"/>
                  </a:lnTo>
                  <a:lnTo>
                    <a:pt x="60" y="266"/>
                  </a:lnTo>
                  <a:lnTo>
                    <a:pt x="70" y="264"/>
                  </a:lnTo>
                  <a:lnTo>
                    <a:pt x="172" y="262"/>
                  </a:lnTo>
                  <a:lnTo>
                    <a:pt x="144" y="160"/>
                  </a:lnTo>
                  <a:lnTo>
                    <a:pt x="132" y="158"/>
                  </a:lnTo>
                  <a:lnTo>
                    <a:pt x="132" y="158"/>
                  </a:lnTo>
                  <a:lnTo>
                    <a:pt x="120" y="168"/>
                  </a:lnTo>
                  <a:lnTo>
                    <a:pt x="116" y="168"/>
                  </a:lnTo>
                  <a:lnTo>
                    <a:pt x="114" y="168"/>
                  </a:lnTo>
                  <a:lnTo>
                    <a:pt x="114" y="166"/>
                  </a:lnTo>
                  <a:lnTo>
                    <a:pt x="118" y="158"/>
                  </a:lnTo>
                  <a:lnTo>
                    <a:pt x="116" y="158"/>
                  </a:lnTo>
                  <a:lnTo>
                    <a:pt x="116" y="156"/>
                  </a:lnTo>
                  <a:lnTo>
                    <a:pt x="90" y="152"/>
                  </a:lnTo>
                  <a:lnTo>
                    <a:pt x="96" y="144"/>
                  </a:lnTo>
                  <a:lnTo>
                    <a:pt x="128" y="148"/>
                  </a:lnTo>
                  <a:lnTo>
                    <a:pt x="128" y="146"/>
                  </a:lnTo>
                  <a:lnTo>
                    <a:pt x="96" y="142"/>
                  </a:lnTo>
                  <a:lnTo>
                    <a:pt x="96" y="142"/>
                  </a:lnTo>
                  <a:lnTo>
                    <a:pt x="94" y="144"/>
                  </a:lnTo>
                  <a:lnTo>
                    <a:pt x="94" y="144"/>
                  </a:lnTo>
                  <a:lnTo>
                    <a:pt x="92" y="144"/>
                  </a:lnTo>
                  <a:lnTo>
                    <a:pt x="88" y="144"/>
                  </a:lnTo>
                  <a:lnTo>
                    <a:pt x="12" y="132"/>
                  </a:lnTo>
                  <a:lnTo>
                    <a:pt x="12" y="132"/>
                  </a:lnTo>
                  <a:lnTo>
                    <a:pt x="10" y="134"/>
                  </a:lnTo>
                  <a:lnTo>
                    <a:pt x="8" y="138"/>
                  </a:lnTo>
                  <a:lnTo>
                    <a:pt x="8" y="140"/>
                  </a:lnTo>
                  <a:lnTo>
                    <a:pt x="4" y="140"/>
                  </a:lnTo>
                  <a:lnTo>
                    <a:pt x="4" y="140"/>
                  </a:lnTo>
                  <a:lnTo>
                    <a:pt x="6" y="134"/>
                  </a:lnTo>
                  <a:lnTo>
                    <a:pt x="4" y="130"/>
                  </a:lnTo>
                  <a:lnTo>
                    <a:pt x="0" y="126"/>
                  </a:lnTo>
                  <a:lnTo>
                    <a:pt x="0" y="126"/>
                  </a:lnTo>
                  <a:lnTo>
                    <a:pt x="0" y="124"/>
                  </a:lnTo>
                  <a:lnTo>
                    <a:pt x="0" y="124"/>
                  </a:lnTo>
                  <a:lnTo>
                    <a:pt x="2" y="124"/>
                  </a:lnTo>
                  <a:lnTo>
                    <a:pt x="16" y="124"/>
                  </a:lnTo>
                  <a:lnTo>
                    <a:pt x="16" y="124"/>
                  </a:lnTo>
                  <a:lnTo>
                    <a:pt x="26" y="120"/>
                  </a:lnTo>
                  <a:lnTo>
                    <a:pt x="36" y="118"/>
                  </a:lnTo>
                  <a:lnTo>
                    <a:pt x="42" y="120"/>
                  </a:lnTo>
                  <a:lnTo>
                    <a:pt x="42" y="120"/>
                  </a:lnTo>
                  <a:lnTo>
                    <a:pt x="114" y="126"/>
                  </a:lnTo>
                  <a:lnTo>
                    <a:pt x="220" y="132"/>
                  </a:lnTo>
                  <a:lnTo>
                    <a:pt x="302" y="134"/>
                  </a:lnTo>
                  <a:lnTo>
                    <a:pt x="302" y="134"/>
                  </a:lnTo>
                  <a:lnTo>
                    <a:pt x="306" y="134"/>
                  </a:lnTo>
                  <a:lnTo>
                    <a:pt x="314" y="134"/>
                  </a:lnTo>
                  <a:lnTo>
                    <a:pt x="314" y="134"/>
                  </a:lnTo>
                  <a:lnTo>
                    <a:pt x="322" y="130"/>
                  </a:lnTo>
                  <a:lnTo>
                    <a:pt x="338" y="120"/>
                  </a:lnTo>
                  <a:lnTo>
                    <a:pt x="346" y="116"/>
                  </a:lnTo>
                  <a:lnTo>
                    <a:pt x="356" y="114"/>
                  </a:lnTo>
                  <a:lnTo>
                    <a:pt x="364" y="116"/>
                  </a:lnTo>
                  <a:lnTo>
                    <a:pt x="370" y="120"/>
                  </a:lnTo>
                  <a:lnTo>
                    <a:pt x="370" y="120"/>
                  </a:lnTo>
                  <a:lnTo>
                    <a:pt x="394" y="100"/>
                  </a:lnTo>
                  <a:lnTo>
                    <a:pt x="422" y="78"/>
                  </a:lnTo>
                  <a:lnTo>
                    <a:pt x="456" y="56"/>
                  </a:lnTo>
                  <a:lnTo>
                    <a:pt x="490" y="32"/>
                  </a:lnTo>
                  <a:lnTo>
                    <a:pt x="524" y="14"/>
                  </a:lnTo>
                  <a:lnTo>
                    <a:pt x="540" y="8"/>
                  </a:lnTo>
                  <a:lnTo>
                    <a:pt x="554" y="2"/>
                  </a:lnTo>
                  <a:lnTo>
                    <a:pt x="564" y="0"/>
                  </a:lnTo>
                  <a:lnTo>
                    <a:pt x="574" y="2"/>
                  </a:lnTo>
                  <a:lnTo>
                    <a:pt x="574" y="2"/>
                  </a:lnTo>
                  <a:lnTo>
                    <a:pt x="580" y="4"/>
                  </a:lnTo>
                  <a:lnTo>
                    <a:pt x="586" y="6"/>
                  </a:lnTo>
                  <a:lnTo>
                    <a:pt x="592" y="12"/>
                  </a:lnTo>
                  <a:lnTo>
                    <a:pt x="592" y="12"/>
                  </a:lnTo>
                  <a:lnTo>
                    <a:pt x="598" y="12"/>
                  </a:lnTo>
                  <a:lnTo>
                    <a:pt x="604" y="14"/>
                  </a:lnTo>
                  <a:lnTo>
                    <a:pt x="610" y="18"/>
                  </a:lnTo>
                  <a:lnTo>
                    <a:pt x="614" y="22"/>
                  </a:lnTo>
                  <a:lnTo>
                    <a:pt x="618" y="28"/>
                  </a:lnTo>
                  <a:lnTo>
                    <a:pt x="618" y="36"/>
                  </a:lnTo>
                  <a:lnTo>
                    <a:pt x="614" y="46"/>
                  </a:lnTo>
                  <a:lnTo>
                    <a:pt x="614" y="46"/>
                  </a:lnTo>
                  <a:lnTo>
                    <a:pt x="604" y="62"/>
                  </a:lnTo>
                  <a:lnTo>
                    <a:pt x="596" y="72"/>
                  </a:lnTo>
                  <a:lnTo>
                    <a:pt x="592" y="76"/>
                  </a:lnTo>
                  <a:lnTo>
                    <a:pt x="588" y="78"/>
                  </a:lnTo>
                  <a:lnTo>
                    <a:pt x="588" y="78"/>
                  </a:lnTo>
                  <a:lnTo>
                    <a:pt x="588" y="84"/>
                  </a:lnTo>
                  <a:lnTo>
                    <a:pt x="586" y="88"/>
                  </a:lnTo>
                  <a:lnTo>
                    <a:pt x="582" y="90"/>
                  </a:lnTo>
                  <a:lnTo>
                    <a:pt x="566" y="104"/>
                  </a:lnTo>
                  <a:lnTo>
                    <a:pt x="566" y="102"/>
                  </a:lnTo>
                  <a:lnTo>
                    <a:pt x="566" y="102"/>
                  </a:lnTo>
                  <a:lnTo>
                    <a:pt x="562" y="106"/>
                  </a:lnTo>
                  <a:lnTo>
                    <a:pt x="558" y="108"/>
                  </a:lnTo>
                  <a:lnTo>
                    <a:pt x="558" y="112"/>
                  </a:lnTo>
                  <a:lnTo>
                    <a:pt x="558" y="112"/>
                  </a:lnTo>
                  <a:lnTo>
                    <a:pt x="564" y="118"/>
                  </a:lnTo>
                  <a:lnTo>
                    <a:pt x="564" y="118"/>
                  </a:lnTo>
                  <a:lnTo>
                    <a:pt x="568" y="116"/>
                  </a:lnTo>
                  <a:lnTo>
                    <a:pt x="570" y="118"/>
                  </a:lnTo>
                  <a:lnTo>
                    <a:pt x="572" y="120"/>
                  </a:lnTo>
                  <a:lnTo>
                    <a:pt x="572" y="120"/>
                  </a:lnTo>
                  <a:lnTo>
                    <a:pt x="572" y="124"/>
                  </a:lnTo>
                  <a:lnTo>
                    <a:pt x="572" y="130"/>
                  </a:lnTo>
                  <a:lnTo>
                    <a:pt x="570" y="134"/>
                  </a:lnTo>
                  <a:lnTo>
                    <a:pt x="568" y="134"/>
                  </a:lnTo>
                  <a:lnTo>
                    <a:pt x="566" y="134"/>
                  </a:lnTo>
                  <a:lnTo>
                    <a:pt x="562" y="130"/>
                  </a:lnTo>
                  <a:lnTo>
                    <a:pt x="562" y="130"/>
                  </a:lnTo>
                  <a:lnTo>
                    <a:pt x="556" y="132"/>
                  </a:lnTo>
                  <a:lnTo>
                    <a:pt x="554" y="132"/>
                  </a:lnTo>
                  <a:lnTo>
                    <a:pt x="552" y="126"/>
                  </a:lnTo>
                  <a:lnTo>
                    <a:pt x="552" y="126"/>
                  </a:lnTo>
                  <a:lnTo>
                    <a:pt x="552" y="124"/>
                  </a:lnTo>
                  <a:lnTo>
                    <a:pt x="552" y="118"/>
                  </a:lnTo>
                  <a:lnTo>
                    <a:pt x="552" y="118"/>
                  </a:lnTo>
                  <a:lnTo>
                    <a:pt x="552" y="118"/>
                  </a:lnTo>
                  <a:lnTo>
                    <a:pt x="552" y="116"/>
                  </a:lnTo>
                  <a:lnTo>
                    <a:pt x="554" y="114"/>
                  </a:lnTo>
                  <a:lnTo>
                    <a:pt x="544" y="112"/>
                  </a:lnTo>
                  <a:lnTo>
                    <a:pt x="504" y="138"/>
                  </a:lnTo>
                  <a:lnTo>
                    <a:pt x="504" y="138"/>
                  </a:lnTo>
                  <a:lnTo>
                    <a:pt x="502" y="144"/>
                  </a:lnTo>
                  <a:lnTo>
                    <a:pt x="498" y="152"/>
                  </a:lnTo>
                  <a:lnTo>
                    <a:pt x="530" y="164"/>
                  </a:lnTo>
                  <a:lnTo>
                    <a:pt x="530" y="164"/>
                  </a:lnTo>
                  <a:lnTo>
                    <a:pt x="534" y="164"/>
                  </a:lnTo>
                  <a:lnTo>
                    <a:pt x="542" y="160"/>
                  </a:lnTo>
                  <a:lnTo>
                    <a:pt x="542" y="160"/>
                  </a:lnTo>
                  <a:lnTo>
                    <a:pt x="548" y="156"/>
                  </a:lnTo>
                  <a:lnTo>
                    <a:pt x="562" y="150"/>
                  </a:lnTo>
                  <a:lnTo>
                    <a:pt x="570" y="148"/>
                  </a:lnTo>
                  <a:lnTo>
                    <a:pt x="578" y="148"/>
                  </a:lnTo>
                  <a:lnTo>
                    <a:pt x="586" y="152"/>
                  </a:lnTo>
                  <a:lnTo>
                    <a:pt x="592" y="158"/>
                  </a:lnTo>
                  <a:lnTo>
                    <a:pt x="592" y="158"/>
                  </a:lnTo>
                  <a:lnTo>
                    <a:pt x="594" y="160"/>
                  </a:lnTo>
                  <a:lnTo>
                    <a:pt x="596" y="168"/>
                  </a:lnTo>
                  <a:lnTo>
                    <a:pt x="598" y="172"/>
                  </a:lnTo>
                  <a:lnTo>
                    <a:pt x="596" y="178"/>
                  </a:lnTo>
                  <a:lnTo>
                    <a:pt x="594" y="184"/>
                  </a:lnTo>
                  <a:lnTo>
                    <a:pt x="590" y="190"/>
                  </a:lnTo>
                  <a:lnTo>
                    <a:pt x="590" y="190"/>
                  </a:lnTo>
                  <a:lnTo>
                    <a:pt x="620" y="200"/>
                  </a:lnTo>
                  <a:lnTo>
                    <a:pt x="652" y="210"/>
                  </a:lnTo>
                  <a:lnTo>
                    <a:pt x="652" y="210"/>
                  </a:lnTo>
                  <a:lnTo>
                    <a:pt x="656" y="212"/>
                  </a:lnTo>
                  <a:lnTo>
                    <a:pt x="658" y="212"/>
                  </a:lnTo>
                  <a:lnTo>
                    <a:pt x="654" y="214"/>
                  </a:lnTo>
                  <a:lnTo>
                    <a:pt x="654" y="214"/>
                  </a:lnTo>
                  <a:lnTo>
                    <a:pt x="650" y="220"/>
                  </a:lnTo>
                  <a:lnTo>
                    <a:pt x="646" y="226"/>
                  </a:lnTo>
                  <a:lnTo>
                    <a:pt x="646" y="232"/>
                  </a:lnTo>
                  <a:lnTo>
                    <a:pt x="642" y="234"/>
                  </a:lnTo>
                  <a:lnTo>
                    <a:pt x="640" y="224"/>
                  </a:lnTo>
                  <a:lnTo>
                    <a:pt x="592" y="218"/>
                  </a:lnTo>
                  <a:lnTo>
                    <a:pt x="592" y="218"/>
                  </a:lnTo>
                  <a:lnTo>
                    <a:pt x="590" y="222"/>
                  </a:lnTo>
                  <a:lnTo>
                    <a:pt x="586" y="224"/>
                  </a:lnTo>
                  <a:lnTo>
                    <a:pt x="580" y="224"/>
                  </a:lnTo>
                  <a:lnTo>
                    <a:pt x="580" y="224"/>
                  </a:lnTo>
                  <a:lnTo>
                    <a:pt x="576" y="228"/>
                  </a:lnTo>
                  <a:lnTo>
                    <a:pt x="570" y="232"/>
                  </a:lnTo>
                  <a:lnTo>
                    <a:pt x="566" y="234"/>
                  </a:lnTo>
                  <a:lnTo>
                    <a:pt x="564" y="234"/>
                  </a:lnTo>
                  <a:lnTo>
                    <a:pt x="564" y="230"/>
                  </a:lnTo>
                  <a:lnTo>
                    <a:pt x="568" y="222"/>
                  </a:lnTo>
                  <a:lnTo>
                    <a:pt x="530" y="216"/>
                  </a:lnTo>
                  <a:lnTo>
                    <a:pt x="530" y="216"/>
                  </a:lnTo>
                  <a:lnTo>
                    <a:pt x="518" y="226"/>
                  </a:lnTo>
                  <a:lnTo>
                    <a:pt x="516" y="228"/>
                  </a:lnTo>
                  <a:lnTo>
                    <a:pt x="514" y="226"/>
                  </a:lnTo>
                  <a:lnTo>
                    <a:pt x="514" y="222"/>
                  </a:lnTo>
                  <a:lnTo>
                    <a:pt x="516" y="216"/>
                  </a:lnTo>
                  <a:lnTo>
                    <a:pt x="514" y="214"/>
                  </a:lnTo>
                  <a:lnTo>
                    <a:pt x="490" y="210"/>
                  </a:lnTo>
                  <a:lnTo>
                    <a:pt x="490" y="210"/>
                  </a:lnTo>
                  <a:lnTo>
                    <a:pt x="482" y="218"/>
                  </a:lnTo>
                  <a:lnTo>
                    <a:pt x="480" y="218"/>
                  </a:lnTo>
                  <a:lnTo>
                    <a:pt x="480" y="218"/>
                  </a:lnTo>
                  <a:lnTo>
                    <a:pt x="482" y="212"/>
                  </a:lnTo>
                  <a:lnTo>
                    <a:pt x="476" y="212"/>
                  </a:lnTo>
                  <a:lnTo>
                    <a:pt x="476" y="212"/>
                  </a:lnTo>
                  <a:lnTo>
                    <a:pt x="466" y="222"/>
                  </a:lnTo>
                  <a:lnTo>
                    <a:pt x="464" y="224"/>
                  </a:lnTo>
                  <a:lnTo>
                    <a:pt x="460" y="224"/>
                  </a:lnTo>
                  <a:lnTo>
                    <a:pt x="460" y="222"/>
                  </a:lnTo>
                  <a:lnTo>
                    <a:pt x="460" y="218"/>
                  </a:lnTo>
                  <a:lnTo>
                    <a:pt x="460" y="218"/>
                  </a:lnTo>
                  <a:close/>
                  <a:moveTo>
                    <a:pt x="568" y="14"/>
                  </a:moveTo>
                  <a:lnTo>
                    <a:pt x="590" y="12"/>
                  </a:lnTo>
                  <a:lnTo>
                    <a:pt x="582" y="8"/>
                  </a:lnTo>
                  <a:lnTo>
                    <a:pt x="564" y="8"/>
                  </a:lnTo>
                  <a:lnTo>
                    <a:pt x="568" y="14"/>
                  </a:lnTo>
                  <a:close/>
                  <a:moveTo>
                    <a:pt x="578" y="214"/>
                  </a:moveTo>
                  <a:lnTo>
                    <a:pt x="578" y="210"/>
                  </a:lnTo>
                  <a:lnTo>
                    <a:pt x="566" y="208"/>
                  </a:lnTo>
                  <a:lnTo>
                    <a:pt x="564" y="210"/>
                  </a:lnTo>
                  <a:lnTo>
                    <a:pt x="578" y="214"/>
                  </a:lnTo>
                  <a:close/>
                  <a:moveTo>
                    <a:pt x="564" y="14"/>
                  </a:moveTo>
                  <a:lnTo>
                    <a:pt x="564" y="14"/>
                  </a:lnTo>
                  <a:lnTo>
                    <a:pt x="564" y="14"/>
                  </a:lnTo>
                  <a:lnTo>
                    <a:pt x="564" y="12"/>
                  </a:lnTo>
                  <a:lnTo>
                    <a:pt x="562" y="10"/>
                  </a:lnTo>
                  <a:lnTo>
                    <a:pt x="562" y="10"/>
                  </a:lnTo>
                  <a:lnTo>
                    <a:pt x="562" y="8"/>
                  </a:lnTo>
                  <a:lnTo>
                    <a:pt x="560" y="8"/>
                  </a:lnTo>
                  <a:lnTo>
                    <a:pt x="554" y="10"/>
                  </a:lnTo>
                  <a:lnTo>
                    <a:pt x="550" y="18"/>
                  </a:lnTo>
                  <a:lnTo>
                    <a:pt x="550" y="18"/>
                  </a:lnTo>
                  <a:lnTo>
                    <a:pt x="550" y="20"/>
                  </a:lnTo>
                  <a:lnTo>
                    <a:pt x="550" y="20"/>
                  </a:lnTo>
                  <a:lnTo>
                    <a:pt x="552" y="20"/>
                  </a:lnTo>
                  <a:lnTo>
                    <a:pt x="552" y="20"/>
                  </a:lnTo>
                  <a:lnTo>
                    <a:pt x="564" y="14"/>
                  </a:lnTo>
                  <a:lnTo>
                    <a:pt x="564" y="14"/>
                  </a:lnTo>
                  <a:close/>
                  <a:moveTo>
                    <a:pt x="550" y="14"/>
                  </a:moveTo>
                  <a:lnTo>
                    <a:pt x="550" y="14"/>
                  </a:lnTo>
                  <a:lnTo>
                    <a:pt x="550" y="12"/>
                  </a:lnTo>
                  <a:lnTo>
                    <a:pt x="550" y="12"/>
                  </a:lnTo>
                  <a:lnTo>
                    <a:pt x="546" y="14"/>
                  </a:lnTo>
                  <a:lnTo>
                    <a:pt x="546" y="14"/>
                  </a:lnTo>
                  <a:lnTo>
                    <a:pt x="542" y="16"/>
                  </a:lnTo>
                  <a:lnTo>
                    <a:pt x="542" y="18"/>
                  </a:lnTo>
                  <a:lnTo>
                    <a:pt x="538" y="22"/>
                  </a:lnTo>
                  <a:lnTo>
                    <a:pt x="538" y="22"/>
                  </a:lnTo>
                  <a:lnTo>
                    <a:pt x="538" y="24"/>
                  </a:lnTo>
                  <a:lnTo>
                    <a:pt x="538" y="24"/>
                  </a:lnTo>
                  <a:lnTo>
                    <a:pt x="540" y="24"/>
                  </a:lnTo>
                  <a:lnTo>
                    <a:pt x="546" y="22"/>
                  </a:lnTo>
                  <a:lnTo>
                    <a:pt x="550" y="14"/>
                  </a:lnTo>
                  <a:close/>
                  <a:moveTo>
                    <a:pt x="492" y="198"/>
                  </a:moveTo>
                  <a:lnTo>
                    <a:pt x="494" y="196"/>
                  </a:lnTo>
                  <a:lnTo>
                    <a:pt x="490" y="196"/>
                  </a:lnTo>
                  <a:lnTo>
                    <a:pt x="490" y="196"/>
                  </a:lnTo>
                  <a:lnTo>
                    <a:pt x="490" y="196"/>
                  </a:lnTo>
                  <a:lnTo>
                    <a:pt x="490" y="198"/>
                  </a:lnTo>
                  <a:lnTo>
                    <a:pt x="492" y="198"/>
                  </a:lnTo>
                  <a:lnTo>
                    <a:pt x="492" y="198"/>
                  </a:lnTo>
                  <a:close/>
                  <a:moveTo>
                    <a:pt x="494" y="48"/>
                  </a:moveTo>
                  <a:lnTo>
                    <a:pt x="494" y="46"/>
                  </a:lnTo>
                  <a:lnTo>
                    <a:pt x="494" y="46"/>
                  </a:lnTo>
                  <a:lnTo>
                    <a:pt x="494" y="44"/>
                  </a:lnTo>
                  <a:lnTo>
                    <a:pt x="494" y="44"/>
                  </a:lnTo>
                  <a:lnTo>
                    <a:pt x="492" y="44"/>
                  </a:lnTo>
                  <a:lnTo>
                    <a:pt x="492" y="44"/>
                  </a:lnTo>
                  <a:lnTo>
                    <a:pt x="492" y="46"/>
                  </a:lnTo>
                  <a:lnTo>
                    <a:pt x="492" y="48"/>
                  </a:lnTo>
                  <a:lnTo>
                    <a:pt x="492" y="48"/>
                  </a:lnTo>
                  <a:lnTo>
                    <a:pt x="492" y="50"/>
                  </a:lnTo>
                  <a:lnTo>
                    <a:pt x="492" y="50"/>
                  </a:lnTo>
                  <a:lnTo>
                    <a:pt x="492" y="50"/>
                  </a:lnTo>
                  <a:lnTo>
                    <a:pt x="492" y="50"/>
                  </a:lnTo>
                  <a:lnTo>
                    <a:pt x="494" y="48"/>
                  </a:lnTo>
                  <a:lnTo>
                    <a:pt x="494" y="48"/>
                  </a:lnTo>
                  <a:close/>
                  <a:moveTo>
                    <a:pt x="486" y="52"/>
                  </a:moveTo>
                  <a:lnTo>
                    <a:pt x="486" y="50"/>
                  </a:lnTo>
                  <a:lnTo>
                    <a:pt x="486" y="50"/>
                  </a:lnTo>
                  <a:lnTo>
                    <a:pt x="486" y="50"/>
                  </a:lnTo>
                  <a:lnTo>
                    <a:pt x="486" y="50"/>
                  </a:lnTo>
                  <a:lnTo>
                    <a:pt x="486" y="48"/>
                  </a:lnTo>
                  <a:lnTo>
                    <a:pt x="486" y="48"/>
                  </a:lnTo>
                  <a:lnTo>
                    <a:pt x="484" y="50"/>
                  </a:lnTo>
                  <a:lnTo>
                    <a:pt x="484" y="52"/>
                  </a:lnTo>
                  <a:lnTo>
                    <a:pt x="484" y="52"/>
                  </a:lnTo>
                  <a:lnTo>
                    <a:pt x="484" y="54"/>
                  </a:lnTo>
                  <a:lnTo>
                    <a:pt x="484" y="54"/>
                  </a:lnTo>
                  <a:lnTo>
                    <a:pt x="486" y="54"/>
                  </a:lnTo>
                  <a:lnTo>
                    <a:pt x="486" y="54"/>
                  </a:lnTo>
                  <a:lnTo>
                    <a:pt x="486" y="52"/>
                  </a:lnTo>
                  <a:lnTo>
                    <a:pt x="486" y="52"/>
                  </a:lnTo>
                  <a:close/>
                  <a:moveTo>
                    <a:pt x="480" y="58"/>
                  </a:moveTo>
                  <a:lnTo>
                    <a:pt x="480" y="54"/>
                  </a:lnTo>
                  <a:lnTo>
                    <a:pt x="480" y="54"/>
                  </a:lnTo>
                  <a:lnTo>
                    <a:pt x="480" y="54"/>
                  </a:lnTo>
                  <a:lnTo>
                    <a:pt x="480" y="54"/>
                  </a:lnTo>
                  <a:lnTo>
                    <a:pt x="478" y="54"/>
                  </a:lnTo>
                  <a:lnTo>
                    <a:pt x="478" y="54"/>
                  </a:lnTo>
                  <a:lnTo>
                    <a:pt x="478" y="54"/>
                  </a:lnTo>
                  <a:lnTo>
                    <a:pt x="478" y="58"/>
                  </a:lnTo>
                  <a:lnTo>
                    <a:pt x="478" y="58"/>
                  </a:lnTo>
                  <a:lnTo>
                    <a:pt x="478" y="58"/>
                  </a:lnTo>
                  <a:lnTo>
                    <a:pt x="478" y="58"/>
                  </a:lnTo>
                  <a:lnTo>
                    <a:pt x="478" y="58"/>
                  </a:lnTo>
                  <a:lnTo>
                    <a:pt x="478" y="58"/>
                  </a:lnTo>
                  <a:lnTo>
                    <a:pt x="480" y="58"/>
                  </a:lnTo>
                  <a:lnTo>
                    <a:pt x="480" y="58"/>
                  </a:lnTo>
                  <a:close/>
                  <a:moveTo>
                    <a:pt x="474" y="62"/>
                  </a:moveTo>
                  <a:lnTo>
                    <a:pt x="474" y="60"/>
                  </a:lnTo>
                  <a:lnTo>
                    <a:pt x="474" y="60"/>
                  </a:lnTo>
                  <a:lnTo>
                    <a:pt x="472" y="58"/>
                  </a:lnTo>
                  <a:lnTo>
                    <a:pt x="472" y="58"/>
                  </a:lnTo>
                  <a:lnTo>
                    <a:pt x="472" y="58"/>
                  </a:lnTo>
                  <a:lnTo>
                    <a:pt x="472" y="58"/>
                  </a:lnTo>
                  <a:lnTo>
                    <a:pt x="470" y="60"/>
                  </a:lnTo>
                  <a:lnTo>
                    <a:pt x="470" y="62"/>
                  </a:lnTo>
                  <a:lnTo>
                    <a:pt x="470" y="62"/>
                  </a:lnTo>
                  <a:lnTo>
                    <a:pt x="470" y="62"/>
                  </a:lnTo>
                  <a:lnTo>
                    <a:pt x="470" y="62"/>
                  </a:lnTo>
                  <a:lnTo>
                    <a:pt x="472" y="64"/>
                  </a:lnTo>
                  <a:lnTo>
                    <a:pt x="472" y="64"/>
                  </a:lnTo>
                  <a:lnTo>
                    <a:pt x="474" y="62"/>
                  </a:lnTo>
                  <a:lnTo>
                    <a:pt x="474" y="62"/>
                  </a:lnTo>
                  <a:close/>
                  <a:moveTo>
                    <a:pt x="466" y="66"/>
                  </a:moveTo>
                  <a:lnTo>
                    <a:pt x="466" y="64"/>
                  </a:lnTo>
                  <a:lnTo>
                    <a:pt x="466" y="64"/>
                  </a:lnTo>
                  <a:lnTo>
                    <a:pt x="466" y="64"/>
                  </a:lnTo>
                  <a:lnTo>
                    <a:pt x="466" y="64"/>
                  </a:lnTo>
                  <a:lnTo>
                    <a:pt x="464" y="62"/>
                  </a:lnTo>
                  <a:lnTo>
                    <a:pt x="464" y="62"/>
                  </a:lnTo>
                  <a:lnTo>
                    <a:pt x="464" y="64"/>
                  </a:lnTo>
                  <a:lnTo>
                    <a:pt x="464" y="66"/>
                  </a:lnTo>
                  <a:lnTo>
                    <a:pt x="464" y="66"/>
                  </a:lnTo>
                  <a:lnTo>
                    <a:pt x="464" y="68"/>
                  </a:lnTo>
                  <a:lnTo>
                    <a:pt x="464" y="68"/>
                  </a:lnTo>
                  <a:lnTo>
                    <a:pt x="464" y="68"/>
                  </a:lnTo>
                  <a:lnTo>
                    <a:pt x="464" y="68"/>
                  </a:lnTo>
                  <a:lnTo>
                    <a:pt x="466" y="66"/>
                  </a:lnTo>
                  <a:lnTo>
                    <a:pt x="466" y="66"/>
                  </a:lnTo>
                  <a:close/>
                  <a:moveTo>
                    <a:pt x="460" y="72"/>
                  </a:moveTo>
                  <a:lnTo>
                    <a:pt x="460" y="68"/>
                  </a:lnTo>
                  <a:lnTo>
                    <a:pt x="460" y="68"/>
                  </a:lnTo>
                  <a:lnTo>
                    <a:pt x="458" y="68"/>
                  </a:lnTo>
                  <a:lnTo>
                    <a:pt x="458" y="68"/>
                  </a:lnTo>
                  <a:lnTo>
                    <a:pt x="458" y="68"/>
                  </a:lnTo>
                  <a:lnTo>
                    <a:pt x="458" y="68"/>
                  </a:lnTo>
                  <a:lnTo>
                    <a:pt x="456" y="68"/>
                  </a:lnTo>
                  <a:lnTo>
                    <a:pt x="456" y="72"/>
                  </a:lnTo>
                  <a:lnTo>
                    <a:pt x="456" y="72"/>
                  </a:lnTo>
                  <a:lnTo>
                    <a:pt x="458" y="72"/>
                  </a:lnTo>
                  <a:lnTo>
                    <a:pt x="458" y="72"/>
                  </a:lnTo>
                  <a:lnTo>
                    <a:pt x="458" y="72"/>
                  </a:lnTo>
                  <a:lnTo>
                    <a:pt x="458" y="72"/>
                  </a:lnTo>
                  <a:lnTo>
                    <a:pt x="460" y="72"/>
                  </a:lnTo>
                  <a:lnTo>
                    <a:pt x="460" y="72"/>
                  </a:lnTo>
                  <a:close/>
                  <a:moveTo>
                    <a:pt x="458" y="198"/>
                  </a:moveTo>
                  <a:lnTo>
                    <a:pt x="458" y="196"/>
                  </a:lnTo>
                  <a:lnTo>
                    <a:pt x="446" y="196"/>
                  </a:lnTo>
                  <a:lnTo>
                    <a:pt x="446" y="198"/>
                  </a:lnTo>
                  <a:lnTo>
                    <a:pt x="458" y="198"/>
                  </a:lnTo>
                  <a:close/>
                  <a:moveTo>
                    <a:pt x="452" y="76"/>
                  </a:moveTo>
                  <a:lnTo>
                    <a:pt x="452" y="74"/>
                  </a:lnTo>
                  <a:lnTo>
                    <a:pt x="452" y="74"/>
                  </a:lnTo>
                  <a:lnTo>
                    <a:pt x="452" y="72"/>
                  </a:lnTo>
                  <a:lnTo>
                    <a:pt x="452" y="72"/>
                  </a:lnTo>
                  <a:lnTo>
                    <a:pt x="452" y="72"/>
                  </a:lnTo>
                  <a:lnTo>
                    <a:pt x="452" y="72"/>
                  </a:lnTo>
                  <a:lnTo>
                    <a:pt x="450" y="74"/>
                  </a:lnTo>
                  <a:lnTo>
                    <a:pt x="450" y="76"/>
                  </a:lnTo>
                  <a:lnTo>
                    <a:pt x="450" y="76"/>
                  </a:lnTo>
                  <a:lnTo>
                    <a:pt x="450" y="76"/>
                  </a:lnTo>
                  <a:lnTo>
                    <a:pt x="450" y="76"/>
                  </a:lnTo>
                  <a:lnTo>
                    <a:pt x="452" y="78"/>
                  </a:lnTo>
                  <a:lnTo>
                    <a:pt x="452" y="78"/>
                  </a:lnTo>
                  <a:lnTo>
                    <a:pt x="452" y="76"/>
                  </a:lnTo>
                  <a:lnTo>
                    <a:pt x="452" y="76"/>
                  </a:lnTo>
                  <a:close/>
                  <a:moveTo>
                    <a:pt x="444" y="226"/>
                  </a:moveTo>
                  <a:lnTo>
                    <a:pt x="450" y="214"/>
                  </a:lnTo>
                  <a:lnTo>
                    <a:pt x="424" y="214"/>
                  </a:lnTo>
                  <a:lnTo>
                    <a:pt x="424" y="214"/>
                  </a:lnTo>
                  <a:lnTo>
                    <a:pt x="420" y="214"/>
                  </a:lnTo>
                  <a:lnTo>
                    <a:pt x="418" y="216"/>
                  </a:lnTo>
                  <a:lnTo>
                    <a:pt x="418" y="218"/>
                  </a:lnTo>
                  <a:lnTo>
                    <a:pt x="420" y="236"/>
                  </a:lnTo>
                  <a:lnTo>
                    <a:pt x="424" y="238"/>
                  </a:lnTo>
                  <a:lnTo>
                    <a:pt x="424" y="238"/>
                  </a:lnTo>
                  <a:lnTo>
                    <a:pt x="430" y="228"/>
                  </a:lnTo>
                  <a:lnTo>
                    <a:pt x="434" y="224"/>
                  </a:lnTo>
                  <a:lnTo>
                    <a:pt x="438" y="222"/>
                  </a:lnTo>
                  <a:lnTo>
                    <a:pt x="440" y="224"/>
                  </a:lnTo>
                  <a:lnTo>
                    <a:pt x="444" y="226"/>
                  </a:lnTo>
                  <a:close/>
                  <a:moveTo>
                    <a:pt x="446" y="80"/>
                  </a:moveTo>
                  <a:lnTo>
                    <a:pt x="446" y="78"/>
                  </a:lnTo>
                  <a:lnTo>
                    <a:pt x="446" y="78"/>
                  </a:lnTo>
                  <a:lnTo>
                    <a:pt x="446" y="76"/>
                  </a:lnTo>
                  <a:lnTo>
                    <a:pt x="446" y="76"/>
                  </a:lnTo>
                  <a:lnTo>
                    <a:pt x="444" y="76"/>
                  </a:lnTo>
                  <a:lnTo>
                    <a:pt x="444" y="76"/>
                  </a:lnTo>
                  <a:lnTo>
                    <a:pt x="444" y="78"/>
                  </a:lnTo>
                  <a:lnTo>
                    <a:pt x="444" y="80"/>
                  </a:lnTo>
                  <a:lnTo>
                    <a:pt x="444" y="80"/>
                  </a:lnTo>
                  <a:lnTo>
                    <a:pt x="444" y="82"/>
                  </a:lnTo>
                  <a:lnTo>
                    <a:pt x="444" y="82"/>
                  </a:lnTo>
                  <a:lnTo>
                    <a:pt x="444" y="82"/>
                  </a:lnTo>
                  <a:lnTo>
                    <a:pt x="444" y="82"/>
                  </a:lnTo>
                  <a:lnTo>
                    <a:pt x="446" y="80"/>
                  </a:lnTo>
                  <a:lnTo>
                    <a:pt x="446" y="80"/>
                  </a:lnTo>
                  <a:close/>
                  <a:moveTo>
                    <a:pt x="440" y="84"/>
                  </a:moveTo>
                  <a:lnTo>
                    <a:pt x="440" y="82"/>
                  </a:lnTo>
                  <a:lnTo>
                    <a:pt x="440" y="82"/>
                  </a:lnTo>
                  <a:lnTo>
                    <a:pt x="440" y="82"/>
                  </a:lnTo>
                  <a:lnTo>
                    <a:pt x="440" y="82"/>
                  </a:lnTo>
                  <a:lnTo>
                    <a:pt x="438" y="80"/>
                  </a:lnTo>
                  <a:lnTo>
                    <a:pt x="438" y="80"/>
                  </a:lnTo>
                  <a:lnTo>
                    <a:pt x="438" y="82"/>
                  </a:lnTo>
                  <a:lnTo>
                    <a:pt x="438" y="84"/>
                  </a:lnTo>
                  <a:lnTo>
                    <a:pt x="438" y="84"/>
                  </a:lnTo>
                  <a:lnTo>
                    <a:pt x="438" y="86"/>
                  </a:lnTo>
                  <a:lnTo>
                    <a:pt x="438" y="86"/>
                  </a:lnTo>
                  <a:lnTo>
                    <a:pt x="438" y="86"/>
                  </a:lnTo>
                  <a:lnTo>
                    <a:pt x="438" y="86"/>
                  </a:lnTo>
                  <a:lnTo>
                    <a:pt x="440" y="84"/>
                  </a:lnTo>
                  <a:lnTo>
                    <a:pt x="440" y="84"/>
                  </a:lnTo>
                  <a:close/>
                  <a:moveTo>
                    <a:pt x="434" y="90"/>
                  </a:moveTo>
                  <a:lnTo>
                    <a:pt x="434" y="88"/>
                  </a:lnTo>
                  <a:lnTo>
                    <a:pt x="434" y="88"/>
                  </a:lnTo>
                  <a:lnTo>
                    <a:pt x="432" y="86"/>
                  </a:lnTo>
                  <a:lnTo>
                    <a:pt x="432" y="86"/>
                  </a:lnTo>
                  <a:lnTo>
                    <a:pt x="432" y="86"/>
                  </a:lnTo>
                  <a:lnTo>
                    <a:pt x="432" y="86"/>
                  </a:lnTo>
                  <a:lnTo>
                    <a:pt x="430" y="88"/>
                  </a:lnTo>
                  <a:lnTo>
                    <a:pt x="430" y="90"/>
                  </a:lnTo>
                  <a:lnTo>
                    <a:pt x="430" y="90"/>
                  </a:lnTo>
                  <a:lnTo>
                    <a:pt x="430" y="90"/>
                  </a:lnTo>
                  <a:lnTo>
                    <a:pt x="430" y="90"/>
                  </a:lnTo>
                  <a:lnTo>
                    <a:pt x="432" y="92"/>
                  </a:lnTo>
                  <a:lnTo>
                    <a:pt x="432" y="92"/>
                  </a:lnTo>
                  <a:lnTo>
                    <a:pt x="434" y="90"/>
                  </a:lnTo>
                  <a:lnTo>
                    <a:pt x="434" y="90"/>
                  </a:lnTo>
                  <a:close/>
                  <a:moveTo>
                    <a:pt x="426" y="94"/>
                  </a:moveTo>
                  <a:lnTo>
                    <a:pt x="426" y="92"/>
                  </a:lnTo>
                  <a:lnTo>
                    <a:pt x="426" y="92"/>
                  </a:lnTo>
                  <a:lnTo>
                    <a:pt x="426" y="90"/>
                  </a:lnTo>
                  <a:lnTo>
                    <a:pt x="426" y="90"/>
                  </a:lnTo>
                  <a:lnTo>
                    <a:pt x="424" y="90"/>
                  </a:lnTo>
                  <a:lnTo>
                    <a:pt x="424" y="90"/>
                  </a:lnTo>
                  <a:lnTo>
                    <a:pt x="424" y="92"/>
                  </a:lnTo>
                  <a:lnTo>
                    <a:pt x="424" y="94"/>
                  </a:lnTo>
                  <a:lnTo>
                    <a:pt x="424" y="94"/>
                  </a:lnTo>
                  <a:lnTo>
                    <a:pt x="424" y="96"/>
                  </a:lnTo>
                  <a:lnTo>
                    <a:pt x="424" y="96"/>
                  </a:lnTo>
                  <a:lnTo>
                    <a:pt x="424" y="96"/>
                  </a:lnTo>
                  <a:lnTo>
                    <a:pt x="424" y="96"/>
                  </a:lnTo>
                  <a:lnTo>
                    <a:pt x="426" y="94"/>
                  </a:lnTo>
                  <a:lnTo>
                    <a:pt x="426" y="94"/>
                  </a:lnTo>
                  <a:close/>
                  <a:moveTo>
                    <a:pt x="420" y="98"/>
                  </a:moveTo>
                  <a:lnTo>
                    <a:pt x="420" y="96"/>
                  </a:lnTo>
                  <a:lnTo>
                    <a:pt x="420" y="96"/>
                  </a:lnTo>
                  <a:lnTo>
                    <a:pt x="420" y="96"/>
                  </a:lnTo>
                  <a:lnTo>
                    <a:pt x="420" y="96"/>
                  </a:lnTo>
                  <a:lnTo>
                    <a:pt x="418" y="94"/>
                  </a:lnTo>
                  <a:lnTo>
                    <a:pt x="418" y="94"/>
                  </a:lnTo>
                  <a:lnTo>
                    <a:pt x="416" y="96"/>
                  </a:lnTo>
                  <a:lnTo>
                    <a:pt x="416" y="98"/>
                  </a:lnTo>
                  <a:lnTo>
                    <a:pt x="416" y="98"/>
                  </a:lnTo>
                  <a:lnTo>
                    <a:pt x="418" y="100"/>
                  </a:lnTo>
                  <a:lnTo>
                    <a:pt x="418" y="100"/>
                  </a:lnTo>
                  <a:lnTo>
                    <a:pt x="418" y="100"/>
                  </a:lnTo>
                  <a:lnTo>
                    <a:pt x="418" y="100"/>
                  </a:lnTo>
                  <a:lnTo>
                    <a:pt x="420" y="98"/>
                  </a:lnTo>
                  <a:lnTo>
                    <a:pt x="420" y="98"/>
                  </a:lnTo>
                  <a:close/>
                  <a:moveTo>
                    <a:pt x="414" y="104"/>
                  </a:moveTo>
                  <a:lnTo>
                    <a:pt x="414" y="100"/>
                  </a:lnTo>
                  <a:lnTo>
                    <a:pt x="414" y="100"/>
                  </a:lnTo>
                  <a:lnTo>
                    <a:pt x="412" y="100"/>
                  </a:lnTo>
                  <a:lnTo>
                    <a:pt x="412" y="100"/>
                  </a:lnTo>
                  <a:lnTo>
                    <a:pt x="412" y="100"/>
                  </a:lnTo>
                  <a:lnTo>
                    <a:pt x="412" y="100"/>
                  </a:lnTo>
                  <a:lnTo>
                    <a:pt x="410" y="100"/>
                  </a:lnTo>
                  <a:lnTo>
                    <a:pt x="410" y="104"/>
                  </a:lnTo>
                  <a:lnTo>
                    <a:pt x="410" y="104"/>
                  </a:lnTo>
                  <a:lnTo>
                    <a:pt x="412" y="104"/>
                  </a:lnTo>
                  <a:lnTo>
                    <a:pt x="412" y="104"/>
                  </a:lnTo>
                  <a:lnTo>
                    <a:pt x="412" y="104"/>
                  </a:lnTo>
                  <a:lnTo>
                    <a:pt x="412" y="104"/>
                  </a:lnTo>
                  <a:lnTo>
                    <a:pt x="414" y="104"/>
                  </a:lnTo>
                  <a:lnTo>
                    <a:pt x="414" y="104"/>
                  </a:lnTo>
                  <a:close/>
                  <a:moveTo>
                    <a:pt x="406" y="108"/>
                  </a:moveTo>
                  <a:lnTo>
                    <a:pt x="406" y="106"/>
                  </a:lnTo>
                  <a:lnTo>
                    <a:pt x="406" y="106"/>
                  </a:lnTo>
                  <a:lnTo>
                    <a:pt x="406" y="104"/>
                  </a:lnTo>
                  <a:lnTo>
                    <a:pt x="406" y="104"/>
                  </a:lnTo>
                  <a:lnTo>
                    <a:pt x="406" y="104"/>
                  </a:lnTo>
                  <a:lnTo>
                    <a:pt x="406" y="104"/>
                  </a:lnTo>
                  <a:lnTo>
                    <a:pt x="404" y="106"/>
                  </a:lnTo>
                  <a:lnTo>
                    <a:pt x="404" y="108"/>
                  </a:lnTo>
                  <a:lnTo>
                    <a:pt x="404" y="108"/>
                  </a:lnTo>
                  <a:lnTo>
                    <a:pt x="404" y="108"/>
                  </a:lnTo>
                  <a:lnTo>
                    <a:pt x="404" y="108"/>
                  </a:lnTo>
                  <a:lnTo>
                    <a:pt x="406" y="110"/>
                  </a:lnTo>
                  <a:lnTo>
                    <a:pt x="406" y="110"/>
                  </a:lnTo>
                  <a:lnTo>
                    <a:pt x="406" y="108"/>
                  </a:lnTo>
                  <a:lnTo>
                    <a:pt x="406" y="108"/>
                  </a:lnTo>
                  <a:close/>
                  <a:moveTo>
                    <a:pt x="400" y="112"/>
                  </a:moveTo>
                  <a:lnTo>
                    <a:pt x="400" y="110"/>
                  </a:lnTo>
                  <a:lnTo>
                    <a:pt x="400" y="110"/>
                  </a:lnTo>
                  <a:lnTo>
                    <a:pt x="400" y="108"/>
                  </a:lnTo>
                  <a:lnTo>
                    <a:pt x="400" y="108"/>
                  </a:lnTo>
                  <a:lnTo>
                    <a:pt x="398" y="108"/>
                  </a:lnTo>
                  <a:lnTo>
                    <a:pt x="398" y="108"/>
                  </a:lnTo>
                  <a:lnTo>
                    <a:pt x="398" y="110"/>
                  </a:lnTo>
                  <a:lnTo>
                    <a:pt x="398" y="112"/>
                  </a:lnTo>
                  <a:lnTo>
                    <a:pt x="398" y="112"/>
                  </a:lnTo>
                  <a:lnTo>
                    <a:pt x="398" y="114"/>
                  </a:lnTo>
                  <a:lnTo>
                    <a:pt x="398" y="114"/>
                  </a:lnTo>
                  <a:lnTo>
                    <a:pt x="398" y="114"/>
                  </a:lnTo>
                  <a:lnTo>
                    <a:pt x="398" y="114"/>
                  </a:lnTo>
                  <a:lnTo>
                    <a:pt x="400" y="112"/>
                  </a:lnTo>
                  <a:lnTo>
                    <a:pt x="400" y="112"/>
                  </a:lnTo>
                  <a:close/>
                  <a:moveTo>
                    <a:pt x="390" y="120"/>
                  </a:moveTo>
                  <a:lnTo>
                    <a:pt x="390" y="118"/>
                  </a:lnTo>
                  <a:lnTo>
                    <a:pt x="390" y="118"/>
                  </a:lnTo>
                  <a:lnTo>
                    <a:pt x="390" y="116"/>
                  </a:lnTo>
                  <a:lnTo>
                    <a:pt x="390" y="116"/>
                  </a:lnTo>
                  <a:lnTo>
                    <a:pt x="390" y="116"/>
                  </a:lnTo>
                  <a:lnTo>
                    <a:pt x="390" y="116"/>
                  </a:lnTo>
                  <a:lnTo>
                    <a:pt x="388" y="118"/>
                  </a:lnTo>
                  <a:lnTo>
                    <a:pt x="388" y="120"/>
                  </a:lnTo>
                  <a:lnTo>
                    <a:pt x="388" y="120"/>
                  </a:lnTo>
                  <a:lnTo>
                    <a:pt x="388" y="120"/>
                  </a:lnTo>
                  <a:lnTo>
                    <a:pt x="388" y="120"/>
                  </a:lnTo>
                  <a:lnTo>
                    <a:pt x="390" y="122"/>
                  </a:lnTo>
                  <a:lnTo>
                    <a:pt x="390" y="122"/>
                  </a:lnTo>
                  <a:lnTo>
                    <a:pt x="390" y="120"/>
                  </a:lnTo>
                  <a:lnTo>
                    <a:pt x="390" y="120"/>
                  </a:lnTo>
                  <a:close/>
                  <a:moveTo>
                    <a:pt x="382" y="118"/>
                  </a:moveTo>
                  <a:lnTo>
                    <a:pt x="382" y="118"/>
                  </a:lnTo>
                  <a:lnTo>
                    <a:pt x="382" y="116"/>
                  </a:lnTo>
                  <a:lnTo>
                    <a:pt x="382" y="116"/>
                  </a:lnTo>
                  <a:lnTo>
                    <a:pt x="378" y="118"/>
                  </a:lnTo>
                  <a:lnTo>
                    <a:pt x="378" y="118"/>
                  </a:lnTo>
                  <a:lnTo>
                    <a:pt x="378" y="120"/>
                  </a:lnTo>
                  <a:lnTo>
                    <a:pt x="376" y="124"/>
                  </a:lnTo>
                  <a:lnTo>
                    <a:pt x="376" y="126"/>
                  </a:lnTo>
                  <a:lnTo>
                    <a:pt x="376" y="126"/>
                  </a:lnTo>
                  <a:lnTo>
                    <a:pt x="378" y="132"/>
                  </a:lnTo>
                  <a:lnTo>
                    <a:pt x="380" y="134"/>
                  </a:lnTo>
                  <a:lnTo>
                    <a:pt x="382" y="134"/>
                  </a:lnTo>
                  <a:lnTo>
                    <a:pt x="382" y="134"/>
                  </a:lnTo>
                  <a:lnTo>
                    <a:pt x="382" y="126"/>
                  </a:lnTo>
                  <a:lnTo>
                    <a:pt x="382" y="118"/>
                  </a:lnTo>
                  <a:lnTo>
                    <a:pt x="382" y="118"/>
                  </a:lnTo>
                  <a:close/>
                  <a:moveTo>
                    <a:pt x="238" y="212"/>
                  </a:moveTo>
                  <a:lnTo>
                    <a:pt x="276" y="184"/>
                  </a:lnTo>
                  <a:lnTo>
                    <a:pt x="268" y="182"/>
                  </a:lnTo>
                  <a:lnTo>
                    <a:pt x="268" y="182"/>
                  </a:lnTo>
                  <a:lnTo>
                    <a:pt x="264" y="188"/>
                  </a:lnTo>
                  <a:lnTo>
                    <a:pt x="262" y="186"/>
                  </a:lnTo>
                  <a:lnTo>
                    <a:pt x="262" y="186"/>
                  </a:lnTo>
                  <a:lnTo>
                    <a:pt x="264" y="180"/>
                  </a:lnTo>
                  <a:lnTo>
                    <a:pt x="252" y="176"/>
                  </a:lnTo>
                  <a:lnTo>
                    <a:pt x="252" y="176"/>
                  </a:lnTo>
                  <a:lnTo>
                    <a:pt x="252" y="174"/>
                  </a:lnTo>
                  <a:lnTo>
                    <a:pt x="250" y="174"/>
                  </a:lnTo>
                  <a:lnTo>
                    <a:pt x="250" y="176"/>
                  </a:lnTo>
                  <a:lnTo>
                    <a:pt x="216" y="170"/>
                  </a:lnTo>
                  <a:lnTo>
                    <a:pt x="216" y="170"/>
                  </a:lnTo>
                  <a:lnTo>
                    <a:pt x="212" y="174"/>
                  </a:lnTo>
                  <a:lnTo>
                    <a:pt x="208" y="178"/>
                  </a:lnTo>
                  <a:lnTo>
                    <a:pt x="200" y="182"/>
                  </a:lnTo>
                  <a:lnTo>
                    <a:pt x="226" y="210"/>
                  </a:lnTo>
                  <a:lnTo>
                    <a:pt x="226" y="210"/>
                  </a:lnTo>
                  <a:lnTo>
                    <a:pt x="230" y="214"/>
                  </a:lnTo>
                  <a:lnTo>
                    <a:pt x="234" y="214"/>
                  </a:lnTo>
                  <a:lnTo>
                    <a:pt x="238" y="212"/>
                  </a:lnTo>
                  <a:lnTo>
                    <a:pt x="238" y="212"/>
                  </a:lnTo>
                  <a:close/>
                  <a:moveTo>
                    <a:pt x="274" y="166"/>
                  </a:moveTo>
                  <a:lnTo>
                    <a:pt x="274" y="164"/>
                  </a:lnTo>
                  <a:lnTo>
                    <a:pt x="252" y="158"/>
                  </a:lnTo>
                  <a:lnTo>
                    <a:pt x="228" y="158"/>
                  </a:lnTo>
                  <a:lnTo>
                    <a:pt x="228" y="158"/>
                  </a:lnTo>
                  <a:lnTo>
                    <a:pt x="262" y="162"/>
                  </a:lnTo>
                  <a:lnTo>
                    <a:pt x="274" y="166"/>
                  </a:lnTo>
                  <a:close/>
                  <a:moveTo>
                    <a:pt x="214" y="158"/>
                  </a:moveTo>
                  <a:lnTo>
                    <a:pt x="216" y="156"/>
                  </a:lnTo>
                  <a:lnTo>
                    <a:pt x="176" y="152"/>
                  </a:lnTo>
                  <a:lnTo>
                    <a:pt x="176" y="152"/>
                  </a:lnTo>
                  <a:lnTo>
                    <a:pt x="214" y="158"/>
                  </a:lnTo>
                  <a:close/>
                  <a:moveTo>
                    <a:pt x="202" y="168"/>
                  </a:moveTo>
                  <a:lnTo>
                    <a:pt x="186" y="168"/>
                  </a:lnTo>
                  <a:lnTo>
                    <a:pt x="198" y="180"/>
                  </a:lnTo>
                  <a:lnTo>
                    <a:pt x="198" y="180"/>
                  </a:lnTo>
                  <a:lnTo>
                    <a:pt x="202" y="168"/>
                  </a:lnTo>
                  <a:lnTo>
                    <a:pt x="202"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grpSp>
          <p:nvGrpSpPr>
            <p:cNvPr id="22" name="Group 30"/>
            <p:cNvGrpSpPr/>
            <p:nvPr/>
          </p:nvGrpSpPr>
          <p:grpSpPr>
            <a:xfrm>
              <a:off x="450850" y="6053137"/>
              <a:ext cx="708487" cy="435992"/>
              <a:chOff x="5519738" y="3235325"/>
              <a:chExt cx="825500" cy="508000"/>
            </a:xfrm>
            <a:grpFill/>
          </p:grpSpPr>
          <p:sp>
            <p:nvSpPr>
              <p:cNvPr id="25" name="Freeform 57"/>
              <p:cNvSpPr>
                <a:spLocks/>
              </p:cNvSpPr>
              <p:nvPr/>
            </p:nvSpPr>
            <p:spPr bwMode="auto">
              <a:xfrm>
                <a:off x="5770563" y="3590925"/>
                <a:ext cx="3175" cy="9525"/>
              </a:xfrm>
              <a:custGeom>
                <a:avLst/>
                <a:gdLst>
                  <a:gd name="T0" fmla="*/ 2 w 2"/>
                  <a:gd name="T1" fmla="*/ 0 h 6"/>
                  <a:gd name="T2" fmla="*/ 2 w 2"/>
                  <a:gd name="T3" fmla="*/ 6 h 6"/>
                  <a:gd name="T4" fmla="*/ 0 w 2"/>
                  <a:gd name="T5" fmla="*/ 2 h 6"/>
                  <a:gd name="T6" fmla="*/ 2 w 2"/>
                  <a:gd name="T7" fmla="*/ 0 h 6"/>
                </a:gdLst>
                <a:ahLst/>
                <a:cxnLst>
                  <a:cxn ang="0">
                    <a:pos x="T0" y="T1"/>
                  </a:cxn>
                  <a:cxn ang="0">
                    <a:pos x="T2" y="T3"/>
                  </a:cxn>
                  <a:cxn ang="0">
                    <a:pos x="T4" y="T5"/>
                  </a:cxn>
                  <a:cxn ang="0">
                    <a:pos x="T6" y="T7"/>
                  </a:cxn>
                </a:cxnLst>
                <a:rect l="0" t="0" r="r" b="b"/>
                <a:pathLst>
                  <a:path w="2" h="6">
                    <a:moveTo>
                      <a:pt x="2" y="0"/>
                    </a:moveTo>
                    <a:lnTo>
                      <a:pt x="2" y="6"/>
                    </a:lnTo>
                    <a:lnTo>
                      <a:pt x="0" y="2"/>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26" name="Freeform 58"/>
              <p:cNvSpPr>
                <a:spLocks/>
              </p:cNvSpPr>
              <p:nvPr/>
            </p:nvSpPr>
            <p:spPr bwMode="auto">
              <a:xfrm>
                <a:off x="5789613" y="3571875"/>
                <a:ext cx="6350" cy="25400"/>
              </a:xfrm>
              <a:custGeom>
                <a:avLst/>
                <a:gdLst>
                  <a:gd name="T0" fmla="*/ 0 w 4"/>
                  <a:gd name="T1" fmla="*/ 0 h 16"/>
                  <a:gd name="T2" fmla="*/ 4 w 4"/>
                  <a:gd name="T3" fmla="*/ 10 h 16"/>
                  <a:gd name="T4" fmla="*/ 0 w 4"/>
                  <a:gd name="T5" fmla="*/ 16 h 16"/>
                  <a:gd name="T6" fmla="*/ 0 w 4"/>
                  <a:gd name="T7" fmla="*/ 0 h 16"/>
                </a:gdLst>
                <a:ahLst/>
                <a:cxnLst>
                  <a:cxn ang="0">
                    <a:pos x="T0" y="T1"/>
                  </a:cxn>
                  <a:cxn ang="0">
                    <a:pos x="T2" y="T3"/>
                  </a:cxn>
                  <a:cxn ang="0">
                    <a:pos x="T4" y="T5"/>
                  </a:cxn>
                  <a:cxn ang="0">
                    <a:pos x="T6" y="T7"/>
                  </a:cxn>
                </a:cxnLst>
                <a:rect l="0" t="0" r="r" b="b"/>
                <a:pathLst>
                  <a:path w="4" h="16">
                    <a:moveTo>
                      <a:pt x="0" y="0"/>
                    </a:moveTo>
                    <a:lnTo>
                      <a:pt x="4" y="10"/>
                    </a:lnTo>
                    <a:lnTo>
                      <a:pt x="0" y="1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27" name="Freeform 59"/>
              <p:cNvSpPr>
                <a:spLocks/>
              </p:cNvSpPr>
              <p:nvPr/>
            </p:nvSpPr>
            <p:spPr bwMode="auto">
              <a:xfrm>
                <a:off x="5799138" y="3622675"/>
                <a:ext cx="3175" cy="19050"/>
              </a:xfrm>
              <a:custGeom>
                <a:avLst/>
                <a:gdLst>
                  <a:gd name="T0" fmla="*/ 0 w 2"/>
                  <a:gd name="T1" fmla="*/ 0 h 12"/>
                  <a:gd name="T2" fmla="*/ 2 w 2"/>
                  <a:gd name="T3" fmla="*/ 12 h 12"/>
                  <a:gd name="T4" fmla="*/ 0 w 2"/>
                  <a:gd name="T5" fmla="*/ 10 h 12"/>
                  <a:gd name="T6" fmla="*/ 0 w 2"/>
                  <a:gd name="T7" fmla="*/ 2 h 12"/>
                  <a:gd name="T8" fmla="*/ 0 w 2"/>
                  <a:gd name="T9" fmla="*/ 0 h 12"/>
                </a:gdLst>
                <a:ahLst/>
                <a:cxnLst>
                  <a:cxn ang="0">
                    <a:pos x="T0" y="T1"/>
                  </a:cxn>
                  <a:cxn ang="0">
                    <a:pos x="T2" y="T3"/>
                  </a:cxn>
                  <a:cxn ang="0">
                    <a:pos x="T4" y="T5"/>
                  </a:cxn>
                  <a:cxn ang="0">
                    <a:pos x="T6" y="T7"/>
                  </a:cxn>
                  <a:cxn ang="0">
                    <a:pos x="T8" y="T9"/>
                  </a:cxn>
                </a:cxnLst>
                <a:rect l="0" t="0" r="r" b="b"/>
                <a:pathLst>
                  <a:path w="2" h="12">
                    <a:moveTo>
                      <a:pt x="0" y="0"/>
                    </a:moveTo>
                    <a:lnTo>
                      <a:pt x="2" y="12"/>
                    </a:lnTo>
                    <a:lnTo>
                      <a:pt x="0" y="10"/>
                    </a:lnTo>
                    <a:lnTo>
                      <a:pt x="0"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28" name="Freeform 60"/>
              <p:cNvSpPr>
                <a:spLocks/>
              </p:cNvSpPr>
              <p:nvPr/>
            </p:nvSpPr>
            <p:spPr bwMode="auto">
              <a:xfrm>
                <a:off x="5770563" y="3670300"/>
                <a:ext cx="3175" cy="9525"/>
              </a:xfrm>
              <a:custGeom>
                <a:avLst/>
                <a:gdLst>
                  <a:gd name="T0" fmla="*/ 2 w 2"/>
                  <a:gd name="T1" fmla="*/ 0 h 6"/>
                  <a:gd name="T2" fmla="*/ 2 w 2"/>
                  <a:gd name="T3" fmla="*/ 6 h 6"/>
                  <a:gd name="T4" fmla="*/ 0 w 2"/>
                  <a:gd name="T5" fmla="*/ 4 h 6"/>
                  <a:gd name="T6" fmla="*/ 2 w 2"/>
                  <a:gd name="T7" fmla="*/ 0 h 6"/>
                </a:gdLst>
                <a:ahLst/>
                <a:cxnLst>
                  <a:cxn ang="0">
                    <a:pos x="T0" y="T1"/>
                  </a:cxn>
                  <a:cxn ang="0">
                    <a:pos x="T2" y="T3"/>
                  </a:cxn>
                  <a:cxn ang="0">
                    <a:pos x="T4" y="T5"/>
                  </a:cxn>
                  <a:cxn ang="0">
                    <a:pos x="T6" y="T7"/>
                  </a:cxn>
                </a:cxnLst>
                <a:rect l="0" t="0" r="r" b="b"/>
                <a:pathLst>
                  <a:path w="2" h="6">
                    <a:moveTo>
                      <a:pt x="2" y="0"/>
                    </a:moveTo>
                    <a:lnTo>
                      <a:pt x="2" y="6"/>
                    </a:lnTo>
                    <a:lnTo>
                      <a:pt x="0" y="4"/>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29" name="Freeform 61"/>
              <p:cNvSpPr>
                <a:spLocks/>
              </p:cNvSpPr>
              <p:nvPr/>
            </p:nvSpPr>
            <p:spPr bwMode="auto">
              <a:xfrm>
                <a:off x="5792788" y="3670300"/>
                <a:ext cx="6350" cy="22225"/>
              </a:xfrm>
              <a:custGeom>
                <a:avLst/>
                <a:gdLst>
                  <a:gd name="T0" fmla="*/ 4 w 4"/>
                  <a:gd name="T1" fmla="*/ 4 h 14"/>
                  <a:gd name="T2" fmla="*/ 0 w 4"/>
                  <a:gd name="T3" fmla="*/ 14 h 14"/>
                  <a:gd name="T4" fmla="*/ 0 w 4"/>
                  <a:gd name="T5" fmla="*/ 0 h 14"/>
                  <a:gd name="T6" fmla="*/ 4 w 4"/>
                  <a:gd name="T7" fmla="*/ 4 h 14"/>
                </a:gdLst>
                <a:ahLst/>
                <a:cxnLst>
                  <a:cxn ang="0">
                    <a:pos x="T0" y="T1"/>
                  </a:cxn>
                  <a:cxn ang="0">
                    <a:pos x="T2" y="T3"/>
                  </a:cxn>
                  <a:cxn ang="0">
                    <a:pos x="T4" y="T5"/>
                  </a:cxn>
                  <a:cxn ang="0">
                    <a:pos x="T6" y="T7"/>
                  </a:cxn>
                </a:cxnLst>
                <a:rect l="0" t="0" r="r" b="b"/>
                <a:pathLst>
                  <a:path w="4" h="14">
                    <a:moveTo>
                      <a:pt x="4" y="4"/>
                    </a:moveTo>
                    <a:lnTo>
                      <a:pt x="0" y="14"/>
                    </a:lnTo>
                    <a:lnTo>
                      <a:pt x="0" y="0"/>
                    </a:lnTo>
                    <a:lnTo>
                      <a:pt x="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30" name="Freeform 62"/>
              <p:cNvSpPr>
                <a:spLocks/>
              </p:cNvSpPr>
              <p:nvPr/>
            </p:nvSpPr>
            <p:spPr bwMode="auto">
              <a:xfrm>
                <a:off x="5545138" y="3527425"/>
                <a:ext cx="3175" cy="6350"/>
              </a:xfrm>
              <a:custGeom>
                <a:avLst/>
                <a:gdLst>
                  <a:gd name="T0" fmla="*/ 0 w 2"/>
                  <a:gd name="T1" fmla="*/ 0 h 4"/>
                  <a:gd name="T2" fmla="*/ 2 w 2"/>
                  <a:gd name="T3" fmla="*/ 4 h 4"/>
                  <a:gd name="T4" fmla="*/ 0 w 2"/>
                  <a:gd name="T5" fmla="*/ 2 h 4"/>
                  <a:gd name="T6" fmla="*/ 0 w 2"/>
                  <a:gd name="T7" fmla="*/ 0 h 4"/>
                </a:gdLst>
                <a:ahLst/>
                <a:cxnLst>
                  <a:cxn ang="0">
                    <a:pos x="T0" y="T1"/>
                  </a:cxn>
                  <a:cxn ang="0">
                    <a:pos x="T2" y="T3"/>
                  </a:cxn>
                  <a:cxn ang="0">
                    <a:pos x="T4" y="T5"/>
                  </a:cxn>
                  <a:cxn ang="0">
                    <a:pos x="T6" y="T7"/>
                  </a:cxn>
                </a:cxnLst>
                <a:rect l="0" t="0" r="r" b="b"/>
                <a:pathLst>
                  <a:path w="2" h="4">
                    <a:moveTo>
                      <a:pt x="0" y="0"/>
                    </a:moveTo>
                    <a:lnTo>
                      <a:pt x="2" y="4"/>
                    </a:lnTo>
                    <a:lnTo>
                      <a:pt x="0"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31" name="Freeform 63"/>
              <p:cNvSpPr>
                <a:spLocks/>
              </p:cNvSpPr>
              <p:nvPr/>
            </p:nvSpPr>
            <p:spPr bwMode="auto">
              <a:xfrm>
                <a:off x="5554663" y="3514725"/>
                <a:ext cx="3175" cy="15875"/>
              </a:xfrm>
              <a:custGeom>
                <a:avLst/>
                <a:gdLst>
                  <a:gd name="T0" fmla="*/ 0 w 2"/>
                  <a:gd name="T1" fmla="*/ 0 h 10"/>
                  <a:gd name="T2" fmla="*/ 2 w 2"/>
                  <a:gd name="T3" fmla="*/ 6 h 10"/>
                  <a:gd name="T4" fmla="*/ 0 w 2"/>
                  <a:gd name="T5" fmla="*/ 10 h 10"/>
                  <a:gd name="T6" fmla="*/ 0 w 2"/>
                  <a:gd name="T7" fmla="*/ 0 h 10"/>
                </a:gdLst>
                <a:ahLst/>
                <a:cxnLst>
                  <a:cxn ang="0">
                    <a:pos x="T0" y="T1"/>
                  </a:cxn>
                  <a:cxn ang="0">
                    <a:pos x="T2" y="T3"/>
                  </a:cxn>
                  <a:cxn ang="0">
                    <a:pos x="T4" y="T5"/>
                  </a:cxn>
                  <a:cxn ang="0">
                    <a:pos x="T6" y="T7"/>
                  </a:cxn>
                </a:cxnLst>
                <a:rect l="0" t="0" r="r" b="b"/>
                <a:pathLst>
                  <a:path w="2" h="10">
                    <a:moveTo>
                      <a:pt x="0" y="0"/>
                    </a:moveTo>
                    <a:lnTo>
                      <a:pt x="2" y="6"/>
                    </a:lnTo>
                    <a:lnTo>
                      <a:pt x="0" y="1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32" name="Freeform 64"/>
              <p:cNvSpPr>
                <a:spLocks/>
              </p:cNvSpPr>
              <p:nvPr/>
            </p:nvSpPr>
            <p:spPr bwMode="auto">
              <a:xfrm>
                <a:off x="5545138" y="3587750"/>
                <a:ext cx="3175" cy="6350"/>
              </a:xfrm>
              <a:custGeom>
                <a:avLst/>
                <a:gdLst>
                  <a:gd name="T0" fmla="*/ 2 w 2"/>
                  <a:gd name="T1" fmla="*/ 0 h 4"/>
                  <a:gd name="T2" fmla="*/ 2 w 2"/>
                  <a:gd name="T3" fmla="*/ 4 h 4"/>
                  <a:gd name="T4" fmla="*/ 0 w 2"/>
                  <a:gd name="T5" fmla="*/ 2 h 4"/>
                  <a:gd name="T6" fmla="*/ 2 w 2"/>
                  <a:gd name="T7" fmla="*/ 0 h 4"/>
                </a:gdLst>
                <a:ahLst/>
                <a:cxnLst>
                  <a:cxn ang="0">
                    <a:pos x="T0" y="T1"/>
                  </a:cxn>
                  <a:cxn ang="0">
                    <a:pos x="T2" y="T3"/>
                  </a:cxn>
                  <a:cxn ang="0">
                    <a:pos x="T4" y="T5"/>
                  </a:cxn>
                  <a:cxn ang="0">
                    <a:pos x="T6" y="T7"/>
                  </a:cxn>
                </a:cxnLst>
                <a:rect l="0" t="0" r="r" b="b"/>
                <a:pathLst>
                  <a:path w="2" h="4">
                    <a:moveTo>
                      <a:pt x="2" y="0"/>
                    </a:moveTo>
                    <a:lnTo>
                      <a:pt x="2" y="4"/>
                    </a:lnTo>
                    <a:lnTo>
                      <a:pt x="0" y="2"/>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33" name="Freeform 65"/>
              <p:cNvSpPr>
                <a:spLocks/>
              </p:cNvSpPr>
              <p:nvPr/>
            </p:nvSpPr>
            <p:spPr bwMode="auto">
              <a:xfrm>
                <a:off x="5557838" y="3587750"/>
                <a:ext cx="3175" cy="15875"/>
              </a:xfrm>
              <a:custGeom>
                <a:avLst/>
                <a:gdLst>
                  <a:gd name="T0" fmla="*/ 0 w 2"/>
                  <a:gd name="T1" fmla="*/ 0 h 10"/>
                  <a:gd name="T2" fmla="*/ 2 w 2"/>
                  <a:gd name="T3" fmla="*/ 2 h 10"/>
                  <a:gd name="T4" fmla="*/ 0 w 2"/>
                  <a:gd name="T5" fmla="*/ 10 h 10"/>
                  <a:gd name="T6" fmla="*/ 0 w 2"/>
                  <a:gd name="T7" fmla="*/ 0 h 10"/>
                </a:gdLst>
                <a:ahLst/>
                <a:cxnLst>
                  <a:cxn ang="0">
                    <a:pos x="T0" y="T1"/>
                  </a:cxn>
                  <a:cxn ang="0">
                    <a:pos x="T2" y="T3"/>
                  </a:cxn>
                  <a:cxn ang="0">
                    <a:pos x="T4" y="T5"/>
                  </a:cxn>
                  <a:cxn ang="0">
                    <a:pos x="T6" y="T7"/>
                  </a:cxn>
                </a:cxnLst>
                <a:rect l="0" t="0" r="r" b="b"/>
                <a:pathLst>
                  <a:path w="2" h="10">
                    <a:moveTo>
                      <a:pt x="0" y="0"/>
                    </a:moveTo>
                    <a:lnTo>
                      <a:pt x="2" y="2"/>
                    </a:lnTo>
                    <a:lnTo>
                      <a:pt x="0" y="1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34" name="Freeform 66"/>
              <p:cNvSpPr>
                <a:spLocks/>
              </p:cNvSpPr>
              <p:nvPr/>
            </p:nvSpPr>
            <p:spPr bwMode="auto">
              <a:xfrm>
                <a:off x="5561013" y="3552825"/>
                <a:ext cx="0" cy="12700"/>
              </a:xfrm>
              <a:custGeom>
                <a:avLst/>
                <a:gdLst>
                  <a:gd name="T0" fmla="*/ 0 h 8"/>
                  <a:gd name="T1" fmla="*/ 8 h 8"/>
                  <a:gd name="T2" fmla="*/ 6 h 8"/>
                  <a:gd name="T3" fmla="*/ 0 h 8"/>
                  <a:gd name="T4" fmla="*/ 0 h 8"/>
                </a:gdLst>
                <a:ahLst/>
                <a:cxnLst>
                  <a:cxn ang="0">
                    <a:pos x="0" y="T0"/>
                  </a:cxn>
                  <a:cxn ang="0">
                    <a:pos x="0" y="T1"/>
                  </a:cxn>
                  <a:cxn ang="0">
                    <a:pos x="0" y="T2"/>
                  </a:cxn>
                  <a:cxn ang="0">
                    <a:pos x="0" y="T3"/>
                  </a:cxn>
                  <a:cxn ang="0">
                    <a:pos x="0" y="T4"/>
                  </a:cxn>
                </a:cxnLst>
                <a:rect l="0" t="0" r="r" b="b"/>
                <a:pathLst>
                  <a:path h="8">
                    <a:moveTo>
                      <a:pt x="0" y="0"/>
                    </a:moveTo>
                    <a:lnTo>
                      <a:pt x="0" y="8"/>
                    </a:lnTo>
                    <a:lnTo>
                      <a:pt x="0" y="6"/>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35" name="Freeform 67"/>
              <p:cNvSpPr>
                <a:spLocks noEditPoints="1"/>
              </p:cNvSpPr>
              <p:nvPr/>
            </p:nvSpPr>
            <p:spPr bwMode="auto">
              <a:xfrm>
                <a:off x="5519738" y="3235325"/>
                <a:ext cx="825500" cy="508000"/>
              </a:xfrm>
              <a:custGeom>
                <a:avLst/>
                <a:gdLst>
                  <a:gd name="T0" fmla="*/ 480 w 520"/>
                  <a:gd name="T1" fmla="*/ 152 h 320"/>
                  <a:gd name="T2" fmla="*/ 500 w 520"/>
                  <a:gd name="T3" fmla="*/ 180 h 320"/>
                  <a:gd name="T4" fmla="*/ 510 w 520"/>
                  <a:gd name="T5" fmla="*/ 154 h 320"/>
                  <a:gd name="T6" fmla="*/ 516 w 520"/>
                  <a:gd name="T7" fmla="*/ 238 h 320"/>
                  <a:gd name="T8" fmla="*/ 502 w 520"/>
                  <a:gd name="T9" fmla="*/ 270 h 320"/>
                  <a:gd name="T10" fmla="*/ 468 w 520"/>
                  <a:gd name="T11" fmla="*/ 300 h 320"/>
                  <a:gd name="T12" fmla="*/ 422 w 520"/>
                  <a:gd name="T13" fmla="*/ 302 h 320"/>
                  <a:gd name="T14" fmla="*/ 310 w 520"/>
                  <a:gd name="T15" fmla="*/ 288 h 320"/>
                  <a:gd name="T16" fmla="*/ 208 w 520"/>
                  <a:gd name="T17" fmla="*/ 318 h 320"/>
                  <a:gd name="T18" fmla="*/ 152 w 520"/>
                  <a:gd name="T19" fmla="*/ 308 h 320"/>
                  <a:gd name="T20" fmla="*/ 136 w 520"/>
                  <a:gd name="T21" fmla="*/ 258 h 320"/>
                  <a:gd name="T22" fmla="*/ 62 w 520"/>
                  <a:gd name="T23" fmla="*/ 224 h 320"/>
                  <a:gd name="T24" fmla="*/ 48 w 520"/>
                  <a:gd name="T25" fmla="*/ 254 h 320"/>
                  <a:gd name="T26" fmla="*/ 8 w 520"/>
                  <a:gd name="T27" fmla="*/ 234 h 320"/>
                  <a:gd name="T28" fmla="*/ 0 w 520"/>
                  <a:gd name="T29" fmla="*/ 182 h 320"/>
                  <a:gd name="T30" fmla="*/ 8 w 520"/>
                  <a:gd name="T31" fmla="*/ 92 h 320"/>
                  <a:gd name="T32" fmla="*/ 14 w 520"/>
                  <a:gd name="T33" fmla="*/ 74 h 320"/>
                  <a:gd name="T34" fmla="*/ 46 w 520"/>
                  <a:gd name="T35" fmla="*/ 22 h 320"/>
                  <a:gd name="T36" fmla="*/ 106 w 520"/>
                  <a:gd name="T37" fmla="*/ 0 h 320"/>
                  <a:gd name="T38" fmla="*/ 210 w 520"/>
                  <a:gd name="T39" fmla="*/ 10 h 320"/>
                  <a:gd name="T40" fmla="*/ 286 w 520"/>
                  <a:gd name="T41" fmla="*/ 14 h 320"/>
                  <a:gd name="T42" fmla="*/ 360 w 520"/>
                  <a:gd name="T43" fmla="*/ 52 h 320"/>
                  <a:gd name="T44" fmla="*/ 404 w 520"/>
                  <a:gd name="T45" fmla="*/ 78 h 320"/>
                  <a:gd name="T46" fmla="*/ 408 w 520"/>
                  <a:gd name="T47" fmla="*/ 96 h 320"/>
                  <a:gd name="T48" fmla="*/ 494 w 520"/>
                  <a:gd name="T49" fmla="*/ 134 h 320"/>
                  <a:gd name="T50" fmla="*/ 388 w 520"/>
                  <a:gd name="T51" fmla="*/ 88 h 320"/>
                  <a:gd name="T52" fmla="*/ 280 w 520"/>
                  <a:gd name="T53" fmla="*/ 20 h 320"/>
                  <a:gd name="T54" fmla="*/ 154 w 520"/>
                  <a:gd name="T55" fmla="*/ 82 h 320"/>
                  <a:gd name="T56" fmla="*/ 204 w 520"/>
                  <a:gd name="T57" fmla="*/ 86 h 320"/>
                  <a:gd name="T58" fmla="*/ 204 w 520"/>
                  <a:gd name="T59" fmla="*/ 82 h 320"/>
                  <a:gd name="T60" fmla="*/ 372 w 520"/>
                  <a:gd name="T61" fmla="*/ 96 h 320"/>
                  <a:gd name="T62" fmla="*/ 276 w 520"/>
                  <a:gd name="T63" fmla="*/ 88 h 320"/>
                  <a:gd name="T64" fmla="*/ 348 w 520"/>
                  <a:gd name="T65" fmla="*/ 88 h 320"/>
                  <a:gd name="T66" fmla="*/ 308 w 520"/>
                  <a:gd name="T67" fmla="*/ 180 h 320"/>
                  <a:gd name="T68" fmla="*/ 204 w 520"/>
                  <a:gd name="T69" fmla="*/ 152 h 320"/>
                  <a:gd name="T70" fmla="*/ 236 w 520"/>
                  <a:gd name="T71" fmla="*/ 180 h 320"/>
                  <a:gd name="T72" fmla="*/ 168 w 520"/>
                  <a:gd name="T73" fmla="*/ 296 h 320"/>
                  <a:gd name="T74" fmla="*/ 174 w 520"/>
                  <a:gd name="T75" fmla="*/ 218 h 320"/>
                  <a:gd name="T76" fmla="*/ 156 w 520"/>
                  <a:gd name="T77" fmla="*/ 206 h 320"/>
                  <a:gd name="T78" fmla="*/ 150 w 520"/>
                  <a:gd name="T79" fmla="*/ 286 h 320"/>
                  <a:gd name="T80" fmla="*/ 134 w 520"/>
                  <a:gd name="T81" fmla="*/ 66 h 320"/>
                  <a:gd name="T82" fmla="*/ 120 w 520"/>
                  <a:gd name="T83" fmla="*/ 22 h 320"/>
                  <a:gd name="T84" fmla="*/ 86 w 520"/>
                  <a:gd name="T85" fmla="*/ 72 h 320"/>
                  <a:gd name="T86" fmla="*/ 122 w 520"/>
                  <a:gd name="T87" fmla="*/ 82 h 320"/>
                  <a:gd name="T88" fmla="*/ 134 w 520"/>
                  <a:gd name="T89" fmla="*/ 66 h 320"/>
                  <a:gd name="T90" fmla="*/ 58 w 520"/>
                  <a:gd name="T91" fmla="*/ 70 h 320"/>
                  <a:gd name="T92" fmla="*/ 94 w 520"/>
                  <a:gd name="T93" fmla="*/ 20 h 320"/>
                  <a:gd name="T94" fmla="*/ 70 w 520"/>
                  <a:gd name="T95" fmla="*/ 24 h 320"/>
                  <a:gd name="T96" fmla="*/ 46 w 520"/>
                  <a:gd name="T97" fmla="*/ 78 h 320"/>
                  <a:gd name="T98" fmla="*/ 62 w 520"/>
                  <a:gd name="T99" fmla="*/ 50 h 320"/>
                  <a:gd name="T100" fmla="*/ 50 w 520"/>
                  <a:gd name="T101" fmla="*/ 26 h 320"/>
                  <a:gd name="T102" fmla="*/ 22 w 520"/>
                  <a:gd name="T103" fmla="*/ 86 h 320"/>
                  <a:gd name="T104" fmla="*/ 48 w 520"/>
                  <a:gd name="T105" fmla="*/ 48 h 320"/>
                  <a:gd name="T106" fmla="*/ 24 w 520"/>
                  <a:gd name="T107" fmla="*/ 230 h 320"/>
                  <a:gd name="T108" fmla="*/ 22 w 520"/>
                  <a:gd name="T109" fmla="*/ 172 h 320"/>
                  <a:gd name="T110" fmla="*/ 10 w 520"/>
                  <a:gd name="T111" fmla="*/ 204 h 320"/>
                  <a:gd name="T112" fmla="*/ 18 w 520"/>
                  <a:gd name="T113" fmla="*/ 24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20" h="320">
                    <a:moveTo>
                      <a:pt x="514" y="176"/>
                    </a:moveTo>
                    <a:lnTo>
                      <a:pt x="514" y="176"/>
                    </a:lnTo>
                    <a:lnTo>
                      <a:pt x="512" y="166"/>
                    </a:lnTo>
                    <a:lnTo>
                      <a:pt x="510" y="158"/>
                    </a:lnTo>
                    <a:lnTo>
                      <a:pt x="506" y="150"/>
                    </a:lnTo>
                    <a:lnTo>
                      <a:pt x="480" y="152"/>
                    </a:lnTo>
                    <a:lnTo>
                      <a:pt x="480" y="152"/>
                    </a:lnTo>
                    <a:lnTo>
                      <a:pt x="480" y="168"/>
                    </a:lnTo>
                    <a:lnTo>
                      <a:pt x="480" y="180"/>
                    </a:lnTo>
                    <a:lnTo>
                      <a:pt x="480" y="180"/>
                    </a:lnTo>
                    <a:lnTo>
                      <a:pt x="488" y="180"/>
                    </a:lnTo>
                    <a:lnTo>
                      <a:pt x="500" y="180"/>
                    </a:lnTo>
                    <a:lnTo>
                      <a:pt x="514" y="176"/>
                    </a:lnTo>
                    <a:lnTo>
                      <a:pt x="514" y="176"/>
                    </a:lnTo>
                    <a:close/>
                    <a:moveTo>
                      <a:pt x="500" y="138"/>
                    </a:moveTo>
                    <a:lnTo>
                      <a:pt x="500" y="138"/>
                    </a:lnTo>
                    <a:lnTo>
                      <a:pt x="506" y="144"/>
                    </a:lnTo>
                    <a:lnTo>
                      <a:pt x="510" y="154"/>
                    </a:lnTo>
                    <a:lnTo>
                      <a:pt x="516" y="176"/>
                    </a:lnTo>
                    <a:lnTo>
                      <a:pt x="518" y="198"/>
                    </a:lnTo>
                    <a:lnTo>
                      <a:pt x="520" y="206"/>
                    </a:lnTo>
                    <a:lnTo>
                      <a:pt x="520" y="206"/>
                    </a:lnTo>
                    <a:lnTo>
                      <a:pt x="520" y="224"/>
                    </a:lnTo>
                    <a:lnTo>
                      <a:pt x="516" y="238"/>
                    </a:lnTo>
                    <a:lnTo>
                      <a:pt x="512" y="250"/>
                    </a:lnTo>
                    <a:lnTo>
                      <a:pt x="512" y="250"/>
                    </a:lnTo>
                    <a:lnTo>
                      <a:pt x="512" y="258"/>
                    </a:lnTo>
                    <a:lnTo>
                      <a:pt x="510" y="262"/>
                    </a:lnTo>
                    <a:lnTo>
                      <a:pt x="506" y="268"/>
                    </a:lnTo>
                    <a:lnTo>
                      <a:pt x="502" y="270"/>
                    </a:lnTo>
                    <a:lnTo>
                      <a:pt x="494" y="276"/>
                    </a:lnTo>
                    <a:lnTo>
                      <a:pt x="490" y="276"/>
                    </a:lnTo>
                    <a:lnTo>
                      <a:pt x="490" y="276"/>
                    </a:lnTo>
                    <a:lnTo>
                      <a:pt x="484" y="288"/>
                    </a:lnTo>
                    <a:lnTo>
                      <a:pt x="476" y="296"/>
                    </a:lnTo>
                    <a:lnTo>
                      <a:pt x="468" y="300"/>
                    </a:lnTo>
                    <a:lnTo>
                      <a:pt x="460" y="304"/>
                    </a:lnTo>
                    <a:lnTo>
                      <a:pt x="444" y="306"/>
                    </a:lnTo>
                    <a:lnTo>
                      <a:pt x="438" y="304"/>
                    </a:lnTo>
                    <a:lnTo>
                      <a:pt x="438" y="304"/>
                    </a:lnTo>
                    <a:lnTo>
                      <a:pt x="430" y="304"/>
                    </a:lnTo>
                    <a:lnTo>
                      <a:pt x="422" y="302"/>
                    </a:lnTo>
                    <a:lnTo>
                      <a:pt x="412" y="296"/>
                    </a:lnTo>
                    <a:lnTo>
                      <a:pt x="408" y="288"/>
                    </a:lnTo>
                    <a:lnTo>
                      <a:pt x="406" y="286"/>
                    </a:lnTo>
                    <a:lnTo>
                      <a:pt x="346" y="288"/>
                    </a:lnTo>
                    <a:lnTo>
                      <a:pt x="346" y="288"/>
                    </a:lnTo>
                    <a:lnTo>
                      <a:pt x="310" y="288"/>
                    </a:lnTo>
                    <a:lnTo>
                      <a:pt x="270" y="288"/>
                    </a:lnTo>
                    <a:lnTo>
                      <a:pt x="226" y="286"/>
                    </a:lnTo>
                    <a:lnTo>
                      <a:pt x="226" y="286"/>
                    </a:lnTo>
                    <a:lnTo>
                      <a:pt x="218" y="306"/>
                    </a:lnTo>
                    <a:lnTo>
                      <a:pt x="212" y="316"/>
                    </a:lnTo>
                    <a:lnTo>
                      <a:pt x="208" y="318"/>
                    </a:lnTo>
                    <a:lnTo>
                      <a:pt x="206" y="318"/>
                    </a:lnTo>
                    <a:lnTo>
                      <a:pt x="168" y="320"/>
                    </a:lnTo>
                    <a:lnTo>
                      <a:pt x="168" y="320"/>
                    </a:lnTo>
                    <a:lnTo>
                      <a:pt x="162" y="318"/>
                    </a:lnTo>
                    <a:lnTo>
                      <a:pt x="158" y="316"/>
                    </a:lnTo>
                    <a:lnTo>
                      <a:pt x="152" y="308"/>
                    </a:lnTo>
                    <a:lnTo>
                      <a:pt x="146" y="300"/>
                    </a:lnTo>
                    <a:lnTo>
                      <a:pt x="144" y="288"/>
                    </a:lnTo>
                    <a:lnTo>
                      <a:pt x="140" y="270"/>
                    </a:lnTo>
                    <a:lnTo>
                      <a:pt x="140" y="260"/>
                    </a:lnTo>
                    <a:lnTo>
                      <a:pt x="140" y="260"/>
                    </a:lnTo>
                    <a:lnTo>
                      <a:pt x="136" y="258"/>
                    </a:lnTo>
                    <a:lnTo>
                      <a:pt x="134" y="254"/>
                    </a:lnTo>
                    <a:lnTo>
                      <a:pt x="134" y="250"/>
                    </a:lnTo>
                    <a:lnTo>
                      <a:pt x="66" y="224"/>
                    </a:lnTo>
                    <a:lnTo>
                      <a:pt x="66" y="224"/>
                    </a:lnTo>
                    <a:lnTo>
                      <a:pt x="64" y="224"/>
                    </a:lnTo>
                    <a:lnTo>
                      <a:pt x="62" y="224"/>
                    </a:lnTo>
                    <a:lnTo>
                      <a:pt x="62" y="224"/>
                    </a:lnTo>
                    <a:lnTo>
                      <a:pt x="62" y="234"/>
                    </a:lnTo>
                    <a:lnTo>
                      <a:pt x="60" y="242"/>
                    </a:lnTo>
                    <a:lnTo>
                      <a:pt x="56" y="248"/>
                    </a:lnTo>
                    <a:lnTo>
                      <a:pt x="54" y="252"/>
                    </a:lnTo>
                    <a:lnTo>
                      <a:pt x="48" y="254"/>
                    </a:lnTo>
                    <a:lnTo>
                      <a:pt x="46" y="254"/>
                    </a:lnTo>
                    <a:lnTo>
                      <a:pt x="22" y="254"/>
                    </a:lnTo>
                    <a:lnTo>
                      <a:pt x="22" y="254"/>
                    </a:lnTo>
                    <a:lnTo>
                      <a:pt x="16" y="250"/>
                    </a:lnTo>
                    <a:lnTo>
                      <a:pt x="12" y="242"/>
                    </a:lnTo>
                    <a:lnTo>
                      <a:pt x="8" y="234"/>
                    </a:lnTo>
                    <a:lnTo>
                      <a:pt x="8" y="224"/>
                    </a:lnTo>
                    <a:lnTo>
                      <a:pt x="6" y="208"/>
                    </a:lnTo>
                    <a:lnTo>
                      <a:pt x="6" y="202"/>
                    </a:lnTo>
                    <a:lnTo>
                      <a:pt x="6" y="202"/>
                    </a:lnTo>
                    <a:lnTo>
                      <a:pt x="2" y="194"/>
                    </a:lnTo>
                    <a:lnTo>
                      <a:pt x="0" y="182"/>
                    </a:lnTo>
                    <a:lnTo>
                      <a:pt x="0" y="150"/>
                    </a:lnTo>
                    <a:lnTo>
                      <a:pt x="0" y="108"/>
                    </a:lnTo>
                    <a:lnTo>
                      <a:pt x="0" y="108"/>
                    </a:lnTo>
                    <a:lnTo>
                      <a:pt x="2" y="102"/>
                    </a:lnTo>
                    <a:lnTo>
                      <a:pt x="4" y="96"/>
                    </a:lnTo>
                    <a:lnTo>
                      <a:pt x="8" y="92"/>
                    </a:lnTo>
                    <a:lnTo>
                      <a:pt x="8" y="92"/>
                    </a:lnTo>
                    <a:lnTo>
                      <a:pt x="10" y="90"/>
                    </a:lnTo>
                    <a:lnTo>
                      <a:pt x="10" y="88"/>
                    </a:lnTo>
                    <a:lnTo>
                      <a:pt x="10" y="86"/>
                    </a:lnTo>
                    <a:lnTo>
                      <a:pt x="10" y="86"/>
                    </a:lnTo>
                    <a:lnTo>
                      <a:pt x="14" y="74"/>
                    </a:lnTo>
                    <a:lnTo>
                      <a:pt x="22" y="56"/>
                    </a:lnTo>
                    <a:lnTo>
                      <a:pt x="34" y="34"/>
                    </a:lnTo>
                    <a:lnTo>
                      <a:pt x="34" y="34"/>
                    </a:lnTo>
                    <a:lnTo>
                      <a:pt x="36" y="30"/>
                    </a:lnTo>
                    <a:lnTo>
                      <a:pt x="38" y="26"/>
                    </a:lnTo>
                    <a:lnTo>
                      <a:pt x="46" y="22"/>
                    </a:lnTo>
                    <a:lnTo>
                      <a:pt x="58" y="16"/>
                    </a:lnTo>
                    <a:lnTo>
                      <a:pt x="58" y="16"/>
                    </a:lnTo>
                    <a:lnTo>
                      <a:pt x="62" y="12"/>
                    </a:lnTo>
                    <a:lnTo>
                      <a:pt x="70" y="8"/>
                    </a:lnTo>
                    <a:lnTo>
                      <a:pt x="86" y="2"/>
                    </a:lnTo>
                    <a:lnTo>
                      <a:pt x="106" y="0"/>
                    </a:lnTo>
                    <a:lnTo>
                      <a:pt x="106" y="0"/>
                    </a:lnTo>
                    <a:lnTo>
                      <a:pt x="118" y="0"/>
                    </a:lnTo>
                    <a:lnTo>
                      <a:pt x="126" y="4"/>
                    </a:lnTo>
                    <a:lnTo>
                      <a:pt x="134" y="8"/>
                    </a:lnTo>
                    <a:lnTo>
                      <a:pt x="210" y="10"/>
                    </a:lnTo>
                    <a:lnTo>
                      <a:pt x="210" y="10"/>
                    </a:lnTo>
                    <a:lnTo>
                      <a:pt x="232" y="8"/>
                    </a:lnTo>
                    <a:lnTo>
                      <a:pt x="250" y="6"/>
                    </a:lnTo>
                    <a:lnTo>
                      <a:pt x="250" y="6"/>
                    </a:lnTo>
                    <a:lnTo>
                      <a:pt x="262" y="6"/>
                    </a:lnTo>
                    <a:lnTo>
                      <a:pt x="272" y="10"/>
                    </a:lnTo>
                    <a:lnTo>
                      <a:pt x="286" y="14"/>
                    </a:lnTo>
                    <a:lnTo>
                      <a:pt x="314" y="18"/>
                    </a:lnTo>
                    <a:lnTo>
                      <a:pt x="314" y="18"/>
                    </a:lnTo>
                    <a:lnTo>
                      <a:pt x="326" y="22"/>
                    </a:lnTo>
                    <a:lnTo>
                      <a:pt x="338" y="30"/>
                    </a:lnTo>
                    <a:lnTo>
                      <a:pt x="350" y="40"/>
                    </a:lnTo>
                    <a:lnTo>
                      <a:pt x="360" y="52"/>
                    </a:lnTo>
                    <a:lnTo>
                      <a:pt x="376" y="70"/>
                    </a:lnTo>
                    <a:lnTo>
                      <a:pt x="384" y="80"/>
                    </a:lnTo>
                    <a:lnTo>
                      <a:pt x="384" y="80"/>
                    </a:lnTo>
                    <a:lnTo>
                      <a:pt x="388" y="76"/>
                    </a:lnTo>
                    <a:lnTo>
                      <a:pt x="396" y="76"/>
                    </a:lnTo>
                    <a:lnTo>
                      <a:pt x="404" y="78"/>
                    </a:lnTo>
                    <a:lnTo>
                      <a:pt x="404" y="78"/>
                    </a:lnTo>
                    <a:lnTo>
                      <a:pt x="408" y="80"/>
                    </a:lnTo>
                    <a:lnTo>
                      <a:pt x="412" y="84"/>
                    </a:lnTo>
                    <a:lnTo>
                      <a:pt x="412" y="88"/>
                    </a:lnTo>
                    <a:lnTo>
                      <a:pt x="412" y="90"/>
                    </a:lnTo>
                    <a:lnTo>
                      <a:pt x="408" y="96"/>
                    </a:lnTo>
                    <a:lnTo>
                      <a:pt x="406" y="98"/>
                    </a:lnTo>
                    <a:lnTo>
                      <a:pt x="406" y="98"/>
                    </a:lnTo>
                    <a:lnTo>
                      <a:pt x="426" y="104"/>
                    </a:lnTo>
                    <a:lnTo>
                      <a:pt x="444" y="110"/>
                    </a:lnTo>
                    <a:lnTo>
                      <a:pt x="474" y="124"/>
                    </a:lnTo>
                    <a:lnTo>
                      <a:pt x="494" y="134"/>
                    </a:lnTo>
                    <a:lnTo>
                      <a:pt x="500" y="138"/>
                    </a:lnTo>
                    <a:lnTo>
                      <a:pt x="500" y="138"/>
                    </a:lnTo>
                    <a:close/>
                    <a:moveTo>
                      <a:pt x="348" y="88"/>
                    </a:moveTo>
                    <a:lnTo>
                      <a:pt x="392" y="94"/>
                    </a:lnTo>
                    <a:lnTo>
                      <a:pt x="392" y="94"/>
                    </a:lnTo>
                    <a:lnTo>
                      <a:pt x="388" y="88"/>
                    </a:lnTo>
                    <a:lnTo>
                      <a:pt x="380" y="78"/>
                    </a:lnTo>
                    <a:lnTo>
                      <a:pt x="358" y="56"/>
                    </a:lnTo>
                    <a:lnTo>
                      <a:pt x="330" y="26"/>
                    </a:lnTo>
                    <a:lnTo>
                      <a:pt x="330" y="26"/>
                    </a:lnTo>
                    <a:lnTo>
                      <a:pt x="308" y="22"/>
                    </a:lnTo>
                    <a:lnTo>
                      <a:pt x="280" y="20"/>
                    </a:lnTo>
                    <a:lnTo>
                      <a:pt x="218" y="18"/>
                    </a:lnTo>
                    <a:lnTo>
                      <a:pt x="166" y="20"/>
                    </a:lnTo>
                    <a:lnTo>
                      <a:pt x="146" y="22"/>
                    </a:lnTo>
                    <a:lnTo>
                      <a:pt x="150" y="70"/>
                    </a:lnTo>
                    <a:lnTo>
                      <a:pt x="150" y="70"/>
                    </a:lnTo>
                    <a:lnTo>
                      <a:pt x="154" y="82"/>
                    </a:lnTo>
                    <a:lnTo>
                      <a:pt x="158" y="88"/>
                    </a:lnTo>
                    <a:lnTo>
                      <a:pt x="162" y="90"/>
                    </a:lnTo>
                    <a:lnTo>
                      <a:pt x="164" y="90"/>
                    </a:lnTo>
                    <a:lnTo>
                      <a:pt x="264" y="94"/>
                    </a:lnTo>
                    <a:lnTo>
                      <a:pt x="240" y="88"/>
                    </a:lnTo>
                    <a:lnTo>
                      <a:pt x="204" y="86"/>
                    </a:lnTo>
                    <a:lnTo>
                      <a:pt x="204" y="86"/>
                    </a:lnTo>
                    <a:lnTo>
                      <a:pt x="164" y="86"/>
                    </a:lnTo>
                    <a:lnTo>
                      <a:pt x="162" y="86"/>
                    </a:lnTo>
                    <a:lnTo>
                      <a:pt x="168" y="84"/>
                    </a:lnTo>
                    <a:lnTo>
                      <a:pt x="204" y="82"/>
                    </a:lnTo>
                    <a:lnTo>
                      <a:pt x="204" y="82"/>
                    </a:lnTo>
                    <a:lnTo>
                      <a:pt x="212" y="80"/>
                    </a:lnTo>
                    <a:lnTo>
                      <a:pt x="224" y="80"/>
                    </a:lnTo>
                    <a:lnTo>
                      <a:pt x="248" y="86"/>
                    </a:lnTo>
                    <a:lnTo>
                      <a:pt x="280" y="94"/>
                    </a:lnTo>
                    <a:lnTo>
                      <a:pt x="372" y="96"/>
                    </a:lnTo>
                    <a:lnTo>
                      <a:pt x="372" y="96"/>
                    </a:lnTo>
                    <a:lnTo>
                      <a:pt x="356" y="94"/>
                    </a:lnTo>
                    <a:lnTo>
                      <a:pt x="334" y="90"/>
                    </a:lnTo>
                    <a:lnTo>
                      <a:pt x="306" y="90"/>
                    </a:lnTo>
                    <a:lnTo>
                      <a:pt x="306" y="90"/>
                    </a:lnTo>
                    <a:lnTo>
                      <a:pt x="276" y="88"/>
                    </a:lnTo>
                    <a:lnTo>
                      <a:pt x="276" y="88"/>
                    </a:lnTo>
                    <a:lnTo>
                      <a:pt x="280" y="86"/>
                    </a:lnTo>
                    <a:lnTo>
                      <a:pt x="306" y="84"/>
                    </a:lnTo>
                    <a:lnTo>
                      <a:pt x="306" y="84"/>
                    </a:lnTo>
                    <a:lnTo>
                      <a:pt x="318" y="84"/>
                    </a:lnTo>
                    <a:lnTo>
                      <a:pt x="332" y="84"/>
                    </a:lnTo>
                    <a:lnTo>
                      <a:pt x="348" y="88"/>
                    </a:lnTo>
                    <a:lnTo>
                      <a:pt x="348" y="88"/>
                    </a:lnTo>
                    <a:close/>
                    <a:moveTo>
                      <a:pt x="308" y="184"/>
                    </a:moveTo>
                    <a:lnTo>
                      <a:pt x="308" y="184"/>
                    </a:lnTo>
                    <a:lnTo>
                      <a:pt x="310" y="184"/>
                    </a:lnTo>
                    <a:lnTo>
                      <a:pt x="310" y="182"/>
                    </a:lnTo>
                    <a:lnTo>
                      <a:pt x="308" y="180"/>
                    </a:lnTo>
                    <a:lnTo>
                      <a:pt x="290" y="152"/>
                    </a:lnTo>
                    <a:lnTo>
                      <a:pt x="212" y="146"/>
                    </a:lnTo>
                    <a:lnTo>
                      <a:pt x="212" y="146"/>
                    </a:lnTo>
                    <a:lnTo>
                      <a:pt x="208" y="146"/>
                    </a:lnTo>
                    <a:lnTo>
                      <a:pt x="204" y="148"/>
                    </a:lnTo>
                    <a:lnTo>
                      <a:pt x="204" y="152"/>
                    </a:lnTo>
                    <a:lnTo>
                      <a:pt x="204" y="152"/>
                    </a:lnTo>
                    <a:lnTo>
                      <a:pt x="204" y="160"/>
                    </a:lnTo>
                    <a:lnTo>
                      <a:pt x="208" y="166"/>
                    </a:lnTo>
                    <a:lnTo>
                      <a:pt x="214" y="172"/>
                    </a:lnTo>
                    <a:lnTo>
                      <a:pt x="222" y="176"/>
                    </a:lnTo>
                    <a:lnTo>
                      <a:pt x="236" y="180"/>
                    </a:lnTo>
                    <a:lnTo>
                      <a:pt x="244" y="180"/>
                    </a:lnTo>
                    <a:lnTo>
                      <a:pt x="308" y="184"/>
                    </a:lnTo>
                    <a:close/>
                    <a:moveTo>
                      <a:pt x="162" y="300"/>
                    </a:moveTo>
                    <a:lnTo>
                      <a:pt x="162" y="300"/>
                    </a:lnTo>
                    <a:lnTo>
                      <a:pt x="166" y="298"/>
                    </a:lnTo>
                    <a:lnTo>
                      <a:pt x="168" y="296"/>
                    </a:lnTo>
                    <a:lnTo>
                      <a:pt x="174" y="286"/>
                    </a:lnTo>
                    <a:lnTo>
                      <a:pt x="178" y="270"/>
                    </a:lnTo>
                    <a:lnTo>
                      <a:pt x="178" y="252"/>
                    </a:lnTo>
                    <a:lnTo>
                      <a:pt x="178" y="252"/>
                    </a:lnTo>
                    <a:lnTo>
                      <a:pt x="178" y="232"/>
                    </a:lnTo>
                    <a:lnTo>
                      <a:pt x="174" y="218"/>
                    </a:lnTo>
                    <a:lnTo>
                      <a:pt x="168" y="206"/>
                    </a:lnTo>
                    <a:lnTo>
                      <a:pt x="166" y="204"/>
                    </a:lnTo>
                    <a:lnTo>
                      <a:pt x="162" y="204"/>
                    </a:lnTo>
                    <a:lnTo>
                      <a:pt x="162" y="204"/>
                    </a:lnTo>
                    <a:lnTo>
                      <a:pt x="158" y="204"/>
                    </a:lnTo>
                    <a:lnTo>
                      <a:pt x="156" y="206"/>
                    </a:lnTo>
                    <a:lnTo>
                      <a:pt x="150" y="218"/>
                    </a:lnTo>
                    <a:lnTo>
                      <a:pt x="148" y="232"/>
                    </a:lnTo>
                    <a:lnTo>
                      <a:pt x="146" y="252"/>
                    </a:lnTo>
                    <a:lnTo>
                      <a:pt x="146" y="252"/>
                    </a:lnTo>
                    <a:lnTo>
                      <a:pt x="148" y="270"/>
                    </a:lnTo>
                    <a:lnTo>
                      <a:pt x="150" y="286"/>
                    </a:lnTo>
                    <a:lnTo>
                      <a:pt x="156" y="296"/>
                    </a:lnTo>
                    <a:lnTo>
                      <a:pt x="158" y="298"/>
                    </a:lnTo>
                    <a:lnTo>
                      <a:pt x="162" y="300"/>
                    </a:lnTo>
                    <a:lnTo>
                      <a:pt x="162" y="300"/>
                    </a:lnTo>
                    <a:close/>
                    <a:moveTo>
                      <a:pt x="134" y="66"/>
                    </a:moveTo>
                    <a:lnTo>
                      <a:pt x="134" y="66"/>
                    </a:lnTo>
                    <a:lnTo>
                      <a:pt x="132" y="58"/>
                    </a:lnTo>
                    <a:lnTo>
                      <a:pt x="132" y="44"/>
                    </a:lnTo>
                    <a:lnTo>
                      <a:pt x="128" y="30"/>
                    </a:lnTo>
                    <a:lnTo>
                      <a:pt x="124" y="24"/>
                    </a:lnTo>
                    <a:lnTo>
                      <a:pt x="120" y="22"/>
                    </a:lnTo>
                    <a:lnTo>
                      <a:pt x="120" y="22"/>
                    </a:lnTo>
                    <a:lnTo>
                      <a:pt x="110" y="20"/>
                    </a:lnTo>
                    <a:lnTo>
                      <a:pt x="104" y="22"/>
                    </a:lnTo>
                    <a:lnTo>
                      <a:pt x="102" y="22"/>
                    </a:lnTo>
                    <a:lnTo>
                      <a:pt x="100" y="26"/>
                    </a:lnTo>
                    <a:lnTo>
                      <a:pt x="86" y="72"/>
                    </a:lnTo>
                    <a:lnTo>
                      <a:pt x="86" y="72"/>
                    </a:lnTo>
                    <a:lnTo>
                      <a:pt x="102" y="70"/>
                    </a:lnTo>
                    <a:lnTo>
                      <a:pt x="114" y="72"/>
                    </a:lnTo>
                    <a:lnTo>
                      <a:pt x="118" y="74"/>
                    </a:lnTo>
                    <a:lnTo>
                      <a:pt x="120" y="78"/>
                    </a:lnTo>
                    <a:lnTo>
                      <a:pt x="120" y="78"/>
                    </a:lnTo>
                    <a:lnTo>
                      <a:pt x="122" y="82"/>
                    </a:lnTo>
                    <a:lnTo>
                      <a:pt x="122" y="84"/>
                    </a:lnTo>
                    <a:lnTo>
                      <a:pt x="126" y="84"/>
                    </a:lnTo>
                    <a:lnTo>
                      <a:pt x="126" y="84"/>
                    </a:lnTo>
                    <a:lnTo>
                      <a:pt x="128" y="76"/>
                    </a:lnTo>
                    <a:lnTo>
                      <a:pt x="130" y="70"/>
                    </a:lnTo>
                    <a:lnTo>
                      <a:pt x="134" y="66"/>
                    </a:lnTo>
                    <a:lnTo>
                      <a:pt x="134" y="66"/>
                    </a:lnTo>
                    <a:close/>
                    <a:moveTo>
                      <a:pt x="94" y="20"/>
                    </a:moveTo>
                    <a:lnTo>
                      <a:pt x="76" y="20"/>
                    </a:lnTo>
                    <a:lnTo>
                      <a:pt x="76" y="20"/>
                    </a:lnTo>
                    <a:lnTo>
                      <a:pt x="66" y="48"/>
                    </a:lnTo>
                    <a:lnTo>
                      <a:pt x="58" y="70"/>
                    </a:lnTo>
                    <a:lnTo>
                      <a:pt x="54" y="90"/>
                    </a:lnTo>
                    <a:lnTo>
                      <a:pt x="72" y="92"/>
                    </a:lnTo>
                    <a:lnTo>
                      <a:pt x="72" y="92"/>
                    </a:lnTo>
                    <a:lnTo>
                      <a:pt x="80" y="62"/>
                    </a:lnTo>
                    <a:lnTo>
                      <a:pt x="88" y="38"/>
                    </a:lnTo>
                    <a:lnTo>
                      <a:pt x="94" y="20"/>
                    </a:lnTo>
                    <a:lnTo>
                      <a:pt x="94" y="20"/>
                    </a:lnTo>
                    <a:close/>
                    <a:moveTo>
                      <a:pt x="72" y="24"/>
                    </a:moveTo>
                    <a:lnTo>
                      <a:pt x="72" y="24"/>
                    </a:lnTo>
                    <a:lnTo>
                      <a:pt x="72" y="22"/>
                    </a:lnTo>
                    <a:lnTo>
                      <a:pt x="72" y="22"/>
                    </a:lnTo>
                    <a:lnTo>
                      <a:pt x="70" y="24"/>
                    </a:lnTo>
                    <a:lnTo>
                      <a:pt x="70" y="24"/>
                    </a:lnTo>
                    <a:lnTo>
                      <a:pt x="62" y="40"/>
                    </a:lnTo>
                    <a:lnTo>
                      <a:pt x="54" y="56"/>
                    </a:lnTo>
                    <a:lnTo>
                      <a:pt x="48" y="74"/>
                    </a:lnTo>
                    <a:lnTo>
                      <a:pt x="48" y="74"/>
                    </a:lnTo>
                    <a:lnTo>
                      <a:pt x="46" y="78"/>
                    </a:lnTo>
                    <a:lnTo>
                      <a:pt x="46" y="82"/>
                    </a:lnTo>
                    <a:lnTo>
                      <a:pt x="48" y="88"/>
                    </a:lnTo>
                    <a:lnTo>
                      <a:pt x="52" y="88"/>
                    </a:lnTo>
                    <a:lnTo>
                      <a:pt x="52" y="88"/>
                    </a:lnTo>
                    <a:lnTo>
                      <a:pt x="54" y="72"/>
                    </a:lnTo>
                    <a:lnTo>
                      <a:pt x="62" y="50"/>
                    </a:lnTo>
                    <a:lnTo>
                      <a:pt x="72" y="24"/>
                    </a:lnTo>
                    <a:lnTo>
                      <a:pt x="72" y="24"/>
                    </a:lnTo>
                    <a:close/>
                    <a:moveTo>
                      <a:pt x="62" y="24"/>
                    </a:moveTo>
                    <a:lnTo>
                      <a:pt x="62" y="24"/>
                    </a:lnTo>
                    <a:lnTo>
                      <a:pt x="56" y="24"/>
                    </a:lnTo>
                    <a:lnTo>
                      <a:pt x="50" y="26"/>
                    </a:lnTo>
                    <a:lnTo>
                      <a:pt x="42" y="32"/>
                    </a:lnTo>
                    <a:lnTo>
                      <a:pt x="32" y="42"/>
                    </a:lnTo>
                    <a:lnTo>
                      <a:pt x="26" y="54"/>
                    </a:lnTo>
                    <a:lnTo>
                      <a:pt x="16" y="74"/>
                    </a:lnTo>
                    <a:lnTo>
                      <a:pt x="14" y="84"/>
                    </a:lnTo>
                    <a:lnTo>
                      <a:pt x="22" y="86"/>
                    </a:lnTo>
                    <a:lnTo>
                      <a:pt x="22" y="86"/>
                    </a:lnTo>
                    <a:lnTo>
                      <a:pt x="28" y="84"/>
                    </a:lnTo>
                    <a:lnTo>
                      <a:pt x="32" y="80"/>
                    </a:lnTo>
                    <a:lnTo>
                      <a:pt x="34" y="74"/>
                    </a:lnTo>
                    <a:lnTo>
                      <a:pt x="34" y="74"/>
                    </a:lnTo>
                    <a:lnTo>
                      <a:pt x="48" y="48"/>
                    </a:lnTo>
                    <a:lnTo>
                      <a:pt x="62" y="24"/>
                    </a:lnTo>
                    <a:lnTo>
                      <a:pt x="62" y="24"/>
                    </a:lnTo>
                    <a:close/>
                    <a:moveTo>
                      <a:pt x="18" y="240"/>
                    </a:moveTo>
                    <a:lnTo>
                      <a:pt x="18" y="240"/>
                    </a:lnTo>
                    <a:lnTo>
                      <a:pt x="22" y="238"/>
                    </a:lnTo>
                    <a:lnTo>
                      <a:pt x="24" y="230"/>
                    </a:lnTo>
                    <a:lnTo>
                      <a:pt x="26" y="218"/>
                    </a:lnTo>
                    <a:lnTo>
                      <a:pt x="28" y="204"/>
                    </a:lnTo>
                    <a:lnTo>
                      <a:pt x="28" y="204"/>
                    </a:lnTo>
                    <a:lnTo>
                      <a:pt x="26" y="190"/>
                    </a:lnTo>
                    <a:lnTo>
                      <a:pt x="24" y="180"/>
                    </a:lnTo>
                    <a:lnTo>
                      <a:pt x="22" y="172"/>
                    </a:lnTo>
                    <a:lnTo>
                      <a:pt x="18" y="168"/>
                    </a:lnTo>
                    <a:lnTo>
                      <a:pt x="18" y="168"/>
                    </a:lnTo>
                    <a:lnTo>
                      <a:pt x="14" y="172"/>
                    </a:lnTo>
                    <a:lnTo>
                      <a:pt x="12" y="180"/>
                    </a:lnTo>
                    <a:lnTo>
                      <a:pt x="10" y="190"/>
                    </a:lnTo>
                    <a:lnTo>
                      <a:pt x="10" y="204"/>
                    </a:lnTo>
                    <a:lnTo>
                      <a:pt x="10" y="204"/>
                    </a:lnTo>
                    <a:lnTo>
                      <a:pt x="10" y="218"/>
                    </a:lnTo>
                    <a:lnTo>
                      <a:pt x="12" y="230"/>
                    </a:lnTo>
                    <a:lnTo>
                      <a:pt x="14" y="238"/>
                    </a:lnTo>
                    <a:lnTo>
                      <a:pt x="18" y="240"/>
                    </a:lnTo>
                    <a:lnTo>
                      <a:pt x="18" y="2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grpSp>
        <p:sp>
          <p:nvSpPr>
            <p:cNvPr id="23" name="Freeform 68"/>
            <p:cNvSpPr>
              <a:spLocks noEditPoints="1"/>
            </p:cNvSpPr>
            <p:nvPr/>
          </p:nvSpPr>
          <p:spPr bwMode="auto">
            <a:xfrm>
              <a:off x="7723658" y="5741869"/>
              <a:ext cx="1360438" cy="671308"/>
            </a:xfrm>
            <a:custGeom>
              <a:avLst/>
              <a:gdLst>
                <a:gd name="T0" fmla="*/ 238 w 458"/>
                <a:gd name="T1" fmla="*/ 86 h 226"/>
                <a:gd name="T2" fmla="*/ 238 w 458"/>
                <a:gd name="T3" fmla="*/ 80 h 226"/>
                <a:gd name="T4" fmla="*/ 248 w 458"/>
                <a:gd name="T5" fmla="*/ 74 h 226"/>
                <a:gd name="T6" fmla="*/ 264 w 458"/>
                <a:gd name="T7" fmla="*/ 112 h 226"/>
                <a:gd name="T8" fmla="*/ 274 w 458"/>
                <a:gd name="T9" fmla="*/ 124 h 226"/>
                <a:gd name="T10" fmla="*/ 248 w 458"/>
                <a:gd name="T11" fmla="*/ 80 h 226"/>
                <a:gd name="T12" fmla="*/ 280 w 458"/>
                <a:gd name="T13" fmla="*/ 122 h 226"/>
                <a:gd name="T14" fmla="*/ 308 w 458"/>
                <a:gd name="T15" fmla="*/ 124 h 226"/>
                <a:gd name="T16" fmla="*/ 76 w 458"/>
                <a:gd name="T17" fmla="*/ 106 h 226"/>
                <a:gd name="T18" fmla="*/ 100 w 458"/>
                <a:gd name="T19" fmla="*/ 144 h 226"/>
                <a:gd name="T20" fmla="*/ 120 w 458"/>
                <a:gd name="T21" fmla="*/ 62 h 226"/>
                <a:gd name="T22" fmla="*/ 108 w 458"/>
                <a:gd name="T23" fmla="*/ 92 h 226"/>
                <a:gd name="T24" fmla="*/ 132 w 458"/>
                <a:gd name="T25" fmla="*/ 80 h 226"/>
                <a:gd name="T26" fmla="*/ 196 w 458"/>
                <a:gd name="T27" fmla="*/ 70 h 226"/>
                <a:gd name="T28" fmla="*/ 238 w 458"/>
                <a:gd name="T29" fmla="*/ 78 h 226"/>
                <a:gd name="T30" fmla="*/ 34 w 458"/>
                <a:gd name="T31" fmla="*/ 116 h 226"/>
                <a:gd name="T32" fmla="*/ 34 w 458"/>
                <a:gd name="T33" fmla="*/ 114 h 226"/>
                <a:gd name="T34" fmla="*/ 36 w 458"/>
                <a:gd name="T35" fmla="*/ 110 h 226"/>
                <a:gd name="T36" fmla="*/ 50 w 458"/>
                <a:gd name="T37" fmla="*/ 104 h 226"/>
                <a:gd name="T38" fmla="*/ 44 w 458"/>
                <a:gd name="T39" fmla="*/ 114 h 226"/>
                <a:gd name="T40" fmla="*/ 44 w 458"/>
                <a:gd name="T41" fmla="*/ 106 h 226"/>
                <a:gd name="T42" fmla="*/ 52 w 458"/>
                <a:gd name="T43" fmla="*/ 124 h 226"/>
                <a:gd name="T44" fmla="*/ 60 w 458"/>
                <a:gd name="T45" fmla="*/ 104 h 226"/>
                <a:gd name="T46" fmla="*/ 60 w 458"/>
                <a:gd name="T47" fmla="*/ 102 h 226"/>
                <a:gd name="T48" fmla="*/ 70 w 458"/>
                <a:gd name="T49" fmla="*/ 114 h 226"/>
                <a:gd name="T50" fmla="*/ 72 w 458"/>
                <a:gd name="T51" fmla="*/ 106 h 226"/>
                <a:gd name="T52" fmla="*/ 72 w 458"/>
                <a:gd name="T53" fmla="*/ 102 h 226"/>
                <a:gd name="T54" fmla="*/ 86 w 458"/>
                <a:gd name="T55" fmla="*/ 40 h 226"/>
                <a:gd name="T56" fmla="*/ 116 w 458"/>
                <a:gd name="T57" fmla="*/ 54 h 226"/>
                <a:gd name="T58" fmla="*/ 134 w 458"/>
                <a:gd name="T59" fmla="*/ 52 h 226"/>
                <a:gd name="T60" fmla="*/ 124 w 458"/>
                <a:gd name="T61" fmla="*/ 56 h 226"/>
                <a:gd name="T62" fmla="*/ 152 w 458"/>
                <a:gd name="T63" fmla="*/ 0 h 226"/>
                <a:gd name="T64" fmla="*/ 156 w 458"/>
                <a:gd name="T65" fmla="*/ 68 h 226"/>
                <a:gd name="T66" fmla="*/ 170 w 458"/>
                <a:gd name="T67" fmla="*/ 42 h 226"/>
                <a:gd name="T68" fmla="*/ 194 w 458"/>
                <a:gd name="T69" fmla="*/ 56 h 226"/>
                <a:gd name="T70" fmla="*/ 210 w 458"/>
                <a:gd name="T71" fmla="*/ 54 h 226"/>
                <a:gd name="T72" fmla="*/ 202 w 458"/>
                <a:gd name="T73" fmla="*/ 60 h 226"/>
                <a:gd name="T74" fmla="*/ 222 w 458"/>
                <a:gd name="T75" fmla="*/ 46 h 226"/>
                <a:gd name="T76" fmla="*/ 268 w 458"/>
                <a:gd name="T77" fmla="*/ 90 h 226"/>
                <a:gd name="T78" fmla="*/ 288 w 458"/>
                <a:gd name="T79" fmla="*/ 106 h 226"/>
                <a:gd name="T80" fmla="*/ 314 w 458"/>
                <a:gd name="T81" fmla="*/ 128 h 226"/>
                <a:gd name="T82" fmla="*/ 458 w 458"/>
                <a:gd name="T83" fmla="*/ 156 h 226"/>
                <a:gd name="T84" fmla="*/ 446 w 458"/>
                <a:gd name="T85" fmla="*/ 182 h 226"/>
                <a:gd name="T86" fmla="*/ 200 w 458"/>
                <a:gd name="T87" fmla="*/ 226 h 226"/>
                <a:gd name="T88" fmla="*/ 28 w 458"/>
                <a:gd name="T89" fmla="*/ 194 h 226"/>
                <a:gd name="T90" fmla="*/ 18 w 458"/>
                <a:gd name="T91" fmla="*/ 154 h 226"/>
                <a:gd name="T92" fmla="*/ 26 w 458"/>
                <a:gd name="T93" fmla="*/ 146 h 226"/>
                <a:gd name="T94" fmla="*/ 74 w 458"/>
                <a:gd name="T95" fmla="*/ 100 h 226"/>
                <a:gd name="T96" fmla="*/ 252 w 458"/>
                <a:gd name="T97" fmla="*/ 122 h 226"/>
                <a:gd name="T98" fmla="*/ 218 w 458"/>
                <a:gd name="T99" fmla="*/ 112 h 226"/>
                <a:gd name="T100" fmla="*/ 224 w 458"/>
                <a:gd name="T101" fmla="*/ 122 h 226"/>
                <a:gd name="T102" fmla="*/ 190 w 458"/>
                <a:gd name="T103" fmla="*/ 112 h 226"/>
                <a:gd name="T104" fmla="*/ 198 w 458"/>
                <a:gd name="T105" fmla="*/ 172 h 226"/>
                <a:gd name="T106" fmla="*/ 182 w 458"/>
                <a:gd name="T107" fmla="*/ 174 h 226"/>
                <a:gd name="T108" fmla="*/ 148 w 458"/>
                <a:gd name="T109" fmla="*/ 176 h 226"/>
                <a:gd name="T110" fmla="*/ 78 w 458"/>
                <a:gd name="T111" fmla="*/ 17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8" h="226">
                  <a:moveTo>
                    <a:pt x="238" y="76"/>
                  </a:moveTo>
                  <a:lnTo>
                    <a:pt x="238" y="74"/>
                  </a:lnTo>
                  <a:lnTo>
                    <a:pt x="228" y="74"/>
                  </a:lnTo>
                  <a:lnTo>
                    <a:pt x="238" y="76"/>
                  </a:lnTo>
                  <a:close/>
                  <a:moveTo>
                    <a:pt x="238" y="86"/>
                  </a:moveTo>
                  <a:lnTo>
                    <a:pt x="238" y="80"/>
                  </a:lnTo>
                  <a:lnTo>
                    <a:pt x="230" y="80"/>
                  </a:lnTo>
                  <a:lnTo>
                    <a:pt x="238" y="86"/>
                  </a:lnTo>
                  <a:close/>
                  <a:moveTo>
                    <a:pt x="238" y="80"/>
                  </a:moveTo>
                  <a:lnTo>
                    <a:pt x="244" y="78"/>
                  </a:lnTo>
                  <a:lnTo>
                    <a:pt x="238" y="78"/>
                  </a:lnTo>
                  <a:lnTo>
                    <a:pt x="238" y="80"/>
                  </a:lnTo>
                  <a:close/>
                  <a:moveTo>
                    <a:pt x="246" y="88"/>
                  </a:moveTo>
                  <a:lnTo>
                    <a:pt x="246" y="80"/>
                  </a:lnTo>
                  <a:lnTo>
                    <a:pt x="238" y="80"/>
                  </a:lnTo>
                  <a:lnTo>
                    <a:pt x="238" y="80"/>
                  </a:lnTo>
                  <a:lnTo>
                    <a:pt x="240" y="88"/>
                  </a:lnTo>
                  <a:lnTo>
                    <a:pt x="240" y="88"/>
                  </a:lnTo>
                  <a:lnTo>
                    <a:pt x="246" y="88"/>
                  </a:lnTo>
                  <a:lnTo>
                    <a:pt x="246" y="88"/>
                  </a:lnTo>
                  <a:close/>
                  <a:moveTo>
                    <a:pt x="264" y="76"/>
                  </a:moveTo>
                  <a:lnTo>
                    <a:pt x="264" y="76"/>
                  </a:lnTo>
                  <a:lnTo>
                    <a:pt x="256" y="74"/>
                  </a:lnTo>
                  <a:lnTo>
                    <a:pt x="248" y="74"/>
                  </a:lnTo>
                  <a:lnTo>
                    <a:pt x="238" y="74"/>
                  </a:lnTo>
                  <a:lnTo>
                    <a:pt x="238" y="76"/>
                  </a:lnTo>
                  <a:lnTo>
                    <a:pt x="248" y="78"/>
                  </a:lnTo>
                  <a:lnTo>
                    <a:pt x="264" y="76"/>
                  </a:lnTo>
                  <a:close/>
                  <a:moveTo>
                    <a:pt x="276" y="122"/>
                  </a:moveTo>
                  <a:lnTo>
                    <a:pt x="266" y="114"/>
                  </a:lnTo>
                  <a:lnTo>
                    <a:pt x="266" y="114"/>
                  </a:lnTo>
                  <a:lnTo>
                    <a:pt x="264" y="112"/>
                  </a:lnTo>
                  <a:lnTo>
                    <a:pt x="264" y="112"/>
                  </a:lnTo>
                  <a:lnTo>
                    <a:pt x="248" y="112"/>
                  </a:lnTo>
                  <a:lnTo>
                    <a:pt x="248" y="112"/>
                  </a:lnTo>
                  <a:lnTo>
                    <a:pt x="248" y="112"/>
                  </a:lnTo>
                  <a:lnTo>
                    <a:pt x="248" y="114"/>
                  </a:lnTo>
                  <a:lnTo>
                    <a:pt x="248" y="114"/>
                  </a:lnTo>
                  <a:lnTo>
                    <a:pt x="258" y="124"/>
                  </a:lnTo>
                  <a:lnTo>
                    <a:pt x="274" y="124"/>
                  </a:lnTo>
                  <a:lnTo>
                    <a:pt x="274" y="124"/>
                  </a:lnTo>
                  <a:lnTo>
                    <a:pt x="276" y="124"/>
                  </a:lnTo>
                  <a:lnTo>
                    <a:pt x="276" y="122"/>
                  </a:lnTo>
                  <a:lnTo>
                    <a:pt x="276" y="122"/>
                  </a:lnTo>
                  <a:lnTo>
                    <a:pt x="276" y="122"/>
                  </a:lnTo>
                  <a:close/>
                  <a:moveTo>
                    <a:pt x="266" y="90"/>
                  </a:moveTo>
                  <a:lnTo>
                    <a:pt x="264" y="76"/>
                  </a:lnTo>
                  <a:lnTo>
                    <a:pt x="248" y="80"/>
                  </a:lnTo>
                  <a:lnTo>
                    <a:pt x="248" y="88"/>
                  </a:lnTo>
                  <a:lnTo>
                    <a:pt x="266" y="90"/>
                  </a:lnTo>
                  <a:close/>
                  <a:moveTo>
                    <a:pt x="298" y="124"/>
                  </a:moveTo>
                  <a:lnTo>
                    <a:pt x="286" y="114"/>
                  </a:lnTo>
                  <a:lnTo>
                    <a:pt x="286" y="114"/>
                  </a:lnTo>
                  <a:lnTo>
                    <a:pt x="282" y="114"/>
                  </a:lnTo>
                  <a:lnTo>
                    <a:pt x="268" y="112"/>
                  </a:lnTo>
                  <a:lnTo>
                    <a:pt x="280" y="122"/>
                  </a:lnTo>
                  <a:lnTo>
                    <a:pt x="280" y="122"/>
                  </a:lnTo>
                  <a:lnTo>
                    <a:pt x="282" y="124"/>
                  </a:lnTo>
                  <a:lnTo>
                    <a:pt x="284" y="124"/>
                  </a:lnTo>
                  <a:lnTo>
                    <a:pt x="298" y="124"/>
                  </a:lnTo>
                  <a:close/>
                  <a:moveTo>
                    <a:pt x="298" y="122"/>
                  </a:moveTo>
                  <a:lnTo>
                    <a:pt x="298" y="122"/>
                  </a:lnTo>
                  <a:lnTo>
                    <a:pt x="302" y="124"/>
                  </a:lnTo>
                  <a:lnTo>
                    <a:pt x="308" y="124"/>
                  </a:lnTo>
                  <a:lnTo>
                    <a:pt x="298" y="116"/>
                  </a:lnTo>
                  <a:lnTo>
                    <a:pt x="298" y="116"/>
                  </a:lnTo>
                  <a:lnTo>
                    <a:pt x="294" y="114"/>
                  </a:lnTo>
                  <a:lnTo>
                    <a:pt x="288" y="114"/>
                  </a:lnTo>
                  <a:lnTo>
                    <a:pt x="298" y="122"/>
                  </a:lnTo>
                  <a:close/>
                  <a:moveTo>
                    <a:pt x="82" y="100"/>
                  </a:moveTo>
                  <a:lnTo>
                    <a:pt x="76" y="102"/>
                  </a:lnTo>
                  <a:lnTo>
                    <a:pt x="76" y="106"/>
                  </a:lnTo>
                  <a:lnTo>
                    <a:pt x="82" y="104"/>
                  </a:lnTo>
                  <a:lnTo>
                    <a:pt x="82" y="100"/>
                  </a:lnTo>
                  <a:close/>
                  <a:moveTo>
                    <a:pt x="98" y="144"/>
                  </a:moveTo>
                  <a:lnTo>
                    <a:pt x="98" y="120"/>
                  </a:lnTo>
                  <a:lnTo>
                    <a:pt x="88" y="120"/>
                  </a:lnTo>
                  <a:lnTo>
                    <a:pt x="90" y="146"/>
                  </a:lnTo>
                  <a:lnTo>
                    <a:pt x="98" y="144"/>
                  </a:lnTo>
                  <a:close/>
                  <a:moveTo>
                    <a:pt x="100" y="144"/>
                  </a:moveTo>
                  <a:lnTo>
                    <a:pt x="104" y="144"/>
                  </a:lnTo>
                  <a:lnTo>
                    <a:pt x="104" y="118"/>
                  </a:lnTo>
                  <a:lnTo>
                    <a:pt x="98" y="120"/>
                  </a:lnTo>
                  <a:lnTo>
                    <a:pt x="100" y="144"/>
                  </a:lnTo>
                  <a:close/>
                  <a:moveTo>
                    <a:pt x="120" y="62"/>
                  </a:moveTo>
                  <a:lnTo>
                    <a:pt x="112" y="76"/>
                  </a:lnTo>
                  <a:lnTo>
                    <a:pt x="120" y="78"/>
                  </a:lnTo>
                  <a:lnTo>
                    <a:pt x="120" y="62"/>
                  </a:lnTo>
                  <a:close/>
                  <a:moveTo>
                    <a:pt x="130" y="78"/>
                  </a:moveTo>
                  <a:lnTo>
                    <a:pt x="122" y="62"/>
                  </a:lnTo>
                  <a:lnTo>
                    <a:pt x="122" y="78"/>
                  </a:lnTo>
                  <a:lnTo>
                    <a:pt x="130" y="78"/>
                  </a:lnTo>
                  <a:close/>
                  <a:moveTo>
                    <a:pt x="132" y="90"/>
                  </a:moveTo>
                  <a:lnTo>
                    <a:pt x="132" y="80"/>
                  </a:lnTo>
                  <a:lnTo>
                    <a:pt x="94" y="80"/>
                  </a:lnTo>
                  <a:lnTo>
                    <a:pt x="108" y="92"/>
                  </a:lnTo>
                  <a:lnTo>
                    <a:pt x="132" y="90"/>
                  </a:lnTo>
                  <a:close/>
                  <a:moveTo>
                    <a:pt x="150" y="74"/>
                  </a:moveTo>
                  <a:lnTo>
                    <a:pt x="132" y="78"/>
                  </a:lnTo>
                  <a:lnTo>
                    <a:pt x="150" y="78"/>
                  </a:lnTo>
                  <a:lnTo>
                    <a:pt x="150" y="74"/>
                  </a:lnTo>
                  <a:close/>
                  <a:moveTo>
                    <a:pt x="150" y="88"/>
                  </a:moveTo>
                  <a:lnTo>
                    <a:pt x="150" y="80"/>
                  </a:lnTo>
                  <a:lnTo>
                    <a:pt x="132" y="80"/>
                  </a:lnTo>
                  <a:lnTo>
                    <a:pt x="132" y="90"/>
                  </a:lnTo>
                  <a:lnTo>
                    <a:pt x="150" y="88"/>
                  </a:lnTo>
                  <a:close/>
                  <a:moveTo>
                    <a:pt x="152" y="88"/>
                  </a:moveTo>
                  <a:lnTo>
                    <a:pt x="224" y="88"/>
                  </a:lnTo>
                  <a:lnTo>
                    <a:pt x="220" y="82"/>
                  </a:lnTo>
                  <a:lnTo>
                    <a:pt x="152" y="80"/>
                  </a:lnTo>
                  <a:lnTo>
                    <a:pt x="152" y="88"/>
                  </a:lnTo>
                  <a:close/>
                  <a:moveTo>
                    <a:pt x="196" y="70"/>
                  </a:moveTo>
                  <a:lnTo>
                    <a:pt x="196" y="70"/>
                  </a:lnTo>
                  <a:lnTo>
                    <a:pt x="180" y="70"/>
                  </a:lnTo>
                  <a:lnTo>
                    <a:pt x="168" y="70"/>
                  </a:lnTo>
                  <a:lnTo>
                    <a:pt x="156" y="72"/>
                  </a:lnTo>
                  <a:lnTo>
                    <a:pt x="156" y="78"/>
                  </a:lnTo>
                  <a:lnTo>
                    <a:pt x="198" y="78"/>
                  </a:lnTo>
                  <a:lnTo>
                    <a:pt x="196" y="70"/>
                  </a:lnTo>
                  <a:close/>
                  <a:moveTo>
                    <a:pt x="238" y="78"/>
                  </a:moveTo>
                  <a:lnTo>
                    <a:pt x="238" y="78"/>
                  </a:lnTo>
                  <a:lnTo>
                    <a:pt x="216" y="72"/>
                  </a:lnTo>
                  <a:lnTo>
                    <a:pt x="200" y="70"/>
                  </a:lnTo>
                  <a:lnTo>
                    <a:pt x="200" y="80"/>
                  </a:lnTo>
                  <a:lnTo>
                    <a:pt x="238" y="80"/>
                  </a:lnTo>
                  <a:lnTo>
                    <a:pt x="238" y="78"/>
                  </a:lnTo>
                  <a:close/>
                  <a:moveTo>
                    <a:pt x="42" y="114"/>
                  </a:moveTo>
                  <a:lnTo>
                    <a:pt x="34" y="116"/>
                  </a:lnTo>
                  <a:lnTo>
                    <a:pt x="34" y="118"/>
                  </a:lnTo>
                  <a:lnTo>
                    <a:pt x="42" y="118"/>
                  </a:lnTo>
                  <a:lnTo>
                    <a:pt x="42" y="114"/>
                  </a:lnTo>
                  <a:close/>
                  <a:moveTo>
                    <a:pt x="34" y="114"/>
                  </a:moveTo>
                  <a:lnTo>
                    <a:pt x="42" y="114"/>
                  </a:lnTo>
                  <a:lnTo>
                    <a:pt x="42" y="110"/>
                  </a:lnTo>
                  <a:lnTo>
                    <a:pt x="34" y="110"/>
                  </a:lnTo>
                  <a:lnTo>
                    <a:pt x="34" y="114"/>
                  </a:lnTo>
                  <a:close/>
                  <a:moveTo>
                    <a:pt x="42" y="104"/>
                  </a:moveTo>
                  <a:lnTo>
                    <a:pt x="42" y="102"/>
                  </a:lnTo>
                  <a:lnTo>
                    <a:pt x="34" y="104"/>
                  </a:lnTo>
                  <a:lnTo>
                    <a:pt x="34" y="106"/>
                  </a:lnTo>
                  <a:lnTo>
                    <a:pt x="42" y="104"/>
                  </a:lnTo>
                  <a:close/>
                  <a:moveTo>
                    <a:pt x="42" y="106"/>
                  </a:moveTo>
                  <a:lnTo>
                    <a:pt x="34" y="106"/>
                  </a:lnTo>
                  <a:lnTo>
                    <a:pt x="36" y="110"/>
                  </a:lnTo>
                  <a:lnTo>
                    <a:pt x="42" y="110"/>
                  </a:lnTo>
                  <a:lnTo>
                    <a:pt x="42" y="106"/>
                  </a:lnTo>
                  <a:close/>
                  <a:moveTo>
                    <a:pt x="52" y="114"/>
                  </a:moveTo>
                  <a:lnTo>
                    <a:pt x="44" y="114"/>
                  </a:lnTo>
                  <a:lnTo>
                    <a:pt x="44" y="116"/>
                  </a:lnTo>
                  <a:lnTo>
                    <a:pt x="52" y="116"/>
                  </a:lnTo>
                  <a:lnTo>
                    <a:pt x="52" y="114"/>
                  </a:lnTo>
                  <a:close/>
                  <a:moveTo>
                    <a:pt x="50" y="104"/>
                  </a:moveTo>
                  <a:lnTo>
                    <a:pt x="50" y="102"/>
                  </a:lnTo>
                  <a:lnTo>
                    <a:pt x="44" y="102"/>
                  </a:lnTo>
                  <a:lnTo>
                    <a:pt x="44" y="104"/>
                  </a:lnTo>
                  <a:lnTo>
                    <a:pt x="50" y="104"/>
                  </a:lnTo>
                  <a:close/>
                  <a:moveTo>
                    <a:pt x="50" y="112"/>
                  </a:moveTo>
                  <a:lnTo>
                    <a:pt x="52" y="108"/>
                  </a:lnTo>
                  <a:lnTo>
                    <a:pt x="44" y="110"/>
                  </a:lnTo>
                  <a:lnTo>
                    <a:pt x="44" y="114"/>
                  </a:lnTo>
                  <a:lnTo>
                    <a:pt x="50" y="112"/>
                  </a:lnTo>
                  <a:close/>
                  <a:moveTo>
                    <a:pt x="52" y="152"/>
                  </a:moveTo>
                  <a:lnTo>
                    <a:pt x="52" y="124"/>
                  </a:lnTo>
                  <a:lnTo>
                    <a:pt x="46" y="124"/>
                  </a:lnTo>
                  <a:lnTo>
                    <a:pt x="46" y="152"/>
                  </a:lnTo>
                  <a:lnTo>
                    <a:pt x="52" y="152"/>
                  </a:lnTo>
                  <a:close/>
                  <a:moveTo>
                    <a:pt x="52" y="104"/>
                  </a:moveTo>
                  <a:lnTo>
                    <a:pt x="44" y="106"/>
                  </a:lnTo>
                  <a:lnTo>
                    <a:pt x="44" y="110"/>
                  </a:lnTo>
                  <a:lnTo>
                    <a:pt x="52" y="108"/>
                  </a:lnTo>
                  <a:lnTo>
                    <a:pt x="52" y="104"/>
                  </a:lnTo>
                  <a:close/>
                  <a:moveTo>
                    <a:pt x="52" y="124"/>
                  </a:moveTo>
                  <a:lnTo>
                    <a:pt x="52" y="152"/>
                  </a:lnTo>
                  <a:lnTo>
                    <a:pt x="58" y="150"/>
                  </a:lnTo>
                  <a:lnTo>
                    <a:pt x="60" y="122"/>
                  </a:lnTo>
                  <a:lnTo>
                    <a:pt x="52" y="124"/>
                  </a:lnTo>
                  <a:close/>
                  <a:moveTo>
                    <a:pt x="60" y="112"/>
                  </a:moveTo>
                  <a:lnTo>
                    <a:pt x="60" y="108"/>
                  </a:lnTo>
                  <a:lnTo>
                    <a:pt x="54" y="108"/>
                  </a:lnTo>
                  <a:lnTo>
                    <a:pt x="54" y="112"/>
                  </a:lnTo>
                  <a:lnTo>
                    <a:pt x="60" y="112"/>
                  </a:lnTo>
                  <a:close/>
                  <a:moveTo>
                    <a:pt x="54" y="108"/>
                  </a:moveTo>
                  <a:lnTo>
                    <a:pt x="60" y="108"/>
                  </a:lnTo>
                  <a:lnTo>
                    <a:pt x="60" y="104"/>
                  </a:lnTo>
                  <a:lnTo>
                    <a:pt x="54" y="104"/>
                  </a:lnTo>
                  <a:lnTo>
                    <a:pt x="54" y="108"/>
                  </a:lnTo>
                  <a:close/>
                  <a:moveTo>
                    <a:pt x="60" y="112"/>
                  </a:moveTo>
                  <a:lnTo>
                    <a:pt x="54" y="114"/>
                  </a:lnTo>
                  <a:lnTo>
                    <a:pt x="54" y="116"/>
                  </a:lnTo>
                  <a:lnTo>
                    <a:pt x="60" y="114"/>
                  </a:lnTo>
                  <a:lnTo>
                    <a:pt x="60" y="112"/>
                  </a:lnTo>
                  <a:close/>
                  <a:moveTo>
                    <a:pt x="60" y="102"/>
                  </a:moveTo>
                  <a:lnTo>
                    <a:pt x="60" y="100"/>
                  </a:lnTo>
                  <a:lnTo>
                    <a:pt x="54" y="100"/>
                  </a:lnTo>
                  <a:lnTo>
                    <a:pt x="54" y="104"/>
                  </a:lnTo>
                  <a:lnTo>
                    <a:pt x="60" y="102"/>
                  </a:lnTo>
                  <a:close/>
                  <a:moveTo>
                    <a:pt x="70" y="112"/>
                  </a:moveTo>
                  <a:lnTo>
                    <a:pt x="64" y="112"/>
                  </a:lnTo>
                  <a:lnTo>
                    <a:pt x="64" y="114"/>
                  </a:lnTo>
                  <a:lnTo>
                    <a:pt x="70" y="114"/>
                  </a:lnTo>
                  <a:lnTo>
                    <a:pt x="70" y="112"/>
                  </a:lnTo>
                  <a:close/>
                  <a:moveTo>
                    <a:pt x="64" y="112"/>
                  </a:moveTo>
                  <a:lnTo>
                    <a:pt x="70" y="110"/>
                  </a:lnTo>
                  <a:lnTo>
                    <a:pt x="70" y="106"/>
                  </a:lnTo>
                  <a:lnTo>
                    <a:pt x="64" y="108"/>
                  </a:lnTo>
                  <a:lnTo>
                    <a:pt x="64" y="112"/>
                  </a:lnTo>
                  <a:close/>
                  <a:moveTo>
                    <a:pt x="64" y="106"/>
                  </a:moveTo>
                  <a:lnTo>
                    <a:pt x="72" y="106"/>
                  </a:lnTo>
                  <a:lnTo>
                    <a:pt x="72" y="102"/>
                  </a:lnTo>
                  <a:lnTo>
                    <a:pt x="64" y="102"/>
                  </a:lnTo>
                  <a:lnTo>
                    <a:pt x="64" y="106"/>
                  </a:lnTo>
                  <a:close/>
                  <a:moveTo>
                    <a:pt x="72" y="102"/>
                  </a:moveTo>
                  <a:lnTo>
                    <a:pt x="72" y="100"/>
                  </a:lnTo>
                  <a:lnTo>
                    <a:pt x="64" y="100"/>
                  </a:lnTo>
                  <a:lnTo>
                    <a:pt x="64" y="102"/>
                  </a:lnTo>
                  <a:lnTo>
                    <a:pt x="72" y="102"/>
                  </a:lnTo>
                  <a:close/>
                  <a:moveTo>
                    <a:pt x="32" y="102"/>
                  </a:moveTo>
                  <a:lnTo>
                    <a:pt x="88" y="96"/>
                  </a:lnTo>
                  <a:lnTo>
                    <a:pt x="84" y="80"/>
                  </a:lnTo>
                  <a:lnTo>
                    <a:pt x="84" y="78"/>
                  </a:lnTo>
                  <a:lnTo>
                    <a:pt x="90" y="78"/>
                  </a:lnTo>
                  <a:lnTo>
                    <a:pt x="86" y="46"/>
                  </a:lnTo>
                  <a:lnTo>
                    <a:pt x="86" y="46"/>
                  </a:lnTo>
                  <a:lnTo>
                    <a:pt x="86" y="40"/>
                  </a:lnTo>
                  <a:lnTo>
                    <a:pt x="88" y="46"/>
                  </a:lnTo>
                  <a:lnTo>
                    <a:pt x="92" y="78"/>
                  </a:lnTo>
                  <a:lnTo>
                    <a:pt x="110" y="78"/>
                  </a:lnTo>
                  <a:lnTo>
                    <a:pt x="120" y="60"/>
                  </a:lnTo>
                  <a:lnTo>
                    <a:pt x="120" y="58"/>
                  </a:lnTo>
                  <a:lnTo>
                    <a:pt x="120" y="58"/>
                  </a:lnTo>
                  <a:lnTo>
                    <a:pt x="116" y="56"/>
                  </a:lnTo>
                  <a:lnTo>
                    <a:pt x="116" y="54"/>
                  </a:lnTo>
                  <a:lnTo>
                    <a:pt x="118" y="54"/>
                  </a:lnTo>
                  <a:lnTo>
                    <a:pt x="118" y="52"/>
                  </a:lnTo>
                  <a:lnTo>
                    <a:pt x="104" y="52"/>
                  </a:lnTo>
                  <a:lnTo>
                    <a:pt x="104" y="52"/>
                  </a:lnTo>
                  <a:lnTo>
                    <a:pt x="104" y="52"/>
                  </a:lnTo>
                  <a:lnTo>
                    <a:pt x="104" y="52"/>
                  </a:lnTo>
                  <a:lnTo>
                    <a:pt x="104" y="50"/>
                  </a:lnTo>
                  <a:lnTo>
                    <a:pt x="134" y="52"/>
                  </a:lnTo>
                  <a:lnTo>
                    <a:pt x="134" y="52"/>
                  </a:lnTo>
                  <a:lnTo>
                    <a:pt x="136" y="52"/>
                  </a:lnTo>
                  <a:lnTo>
                    <a:pt x="136" y="54"/>
                  </a:lnTo>
                  <a:lnTo>
                    <a:pt x="122" y="52"/>
                  </a:lnTo>
                  <a:lnTo>
                    <a:pt x="122" y="54"/>
                  </a:lnTo>
                  <a:lnTo>
                    <a:pt x="122" y="54"/>
                  </a:lnTo>
                  <a:lnTo>
                    <a:pt x="124" y="54"/>
                  </a:lnTo>
                  <a:lnTo>
                    <a:pt x="124" y="56"/>
                  </a:lnTo>
                  <a:lnTo>
                    <a:pt x="122" y="58"/>
                  </a:lnTo>
                  <a:lnTo>
                    <a:pt x="122" y="60"/>
                  </a:lnTo>
                  <a:lnTo>
                    <a:pt x="130" y="76"/>
                  </a:lnTo>
                  <a:lnTo>
                    <a:pt x="132" y="76"/>
                  </a:lnTo>
                  <a:lnTo>
                    <a:pt x="150" y="72"/>
                  </a:lnTo>
                  <a:lnTo>
                    <a:pt x="152" y="6"/>
                  </a:lnTo>
                  <a:lnTo>
                    <a:pt x="152" y="6"/>
                  </a:lnTo>
                  <a:lnTo>
                    <a:pt x="152" y="0"/>
                  </a:lnTo>
                  <a:lnTo>
                    <a:pt x="152" y="2"/>
                  </a:lnTo>
                  <a:lnTo>
                    <a:pt x="152" y="26"/>
                  </a:lnTo>
                  <a:lnTo>
                    <a:pt x="152" y="64"/>
                  </a:lnTo>
                  <a:lnTo>
                    <a:pt x="152" y="64"/>
                  </a:lnTo>
                  <a:lnTo>
                    <a:pt x="152" y="64"/>
                  </a:lnTo>
                  <a:lnTo>
                    <a:pt x="154" y="66"/>
                  </a:lnTo>
                  <a:lnTo>
                    <a:pt x="154" y="68"/>
                  </a:lnTo>
                  <a:lnTo>
                    <a:pt x="156" y="68"/>
                  </a:lnTo>
                  <a:lnTo>
                    <a:pt x="156" y="68"/>
                  </a:lnTo>
                  <a:lnTo>
                    <a:pt x="156" y="70"/>
                  </a:lnTo>
                  <a:lnTo>
                    <a:pt x="156" y="72"/>
                  </a:lnTo>
                  <a:lnTo>
                    <a:pt x="156" y="72"/>
                  </a:lnTo>
                  <a:lnTo>
                    <a:pt x="170" y="70"/>
                  </a:lnTo>
                  <a:lnTo>
                    <a:pt x="170" y="48"/>
                  </a:lnTo>
                  <a:lnTo>
                    <a:pt x="170" y="48"/>
                  </a:lnTo>
                  <a:lnTo>
                    <a:pt x="170" y="42"/>
                  </a:lnTo>
                  <a:lnTo>
                    <a:pt x="170" y="48"/>
                  </a:lnTo>
                  <a:lnTo>
                    <a:pt x="170" y="70"/>
                  </a:lnTo>
                  <a:lnTo>
                    <a:pt x="170" y="70"/>
                  </a:lnTo>
                  <a:lnTo>
                    <a:pt x="198" y="68"/>
                  </a:lnTo>
                  <a:lnTo>
                    <a:pt x="196" y="60"/>
                  </a:lnTo>
                  <a:lnTo>
                    <a:pt x="196" y="60"/>
                  </a:lnTo>
                  <a:lnTo>
                    <a:pt x="194" y="58"/>
                  </a:lnTo>
                  <a:lnTo>
                    <a:pt x="194" y="56"/>
                  </a:lnTo>
                  <a:lnTo>
                    <a:pt x="198" y="56"/>
                  </a:lnTo>
                  <a:lnTo>
                    <a:pt x="198" y="54"/>
                  </a:lnTo>
                  <a:lnTo>
                    <a:pt x="188" y="54"/>
                  </a:lnTo>
                  <a:lnTo>
                    <a:pt x="188" y="54"/>
                  </a:lnTo>
                  <a:lnTo>
                    <a:pt x="186" y="54"/>
                  </a:lnTo>
                  <a:lnTo>
                    <a:pt x="188" y="52"/>
                  </a:lnTo>
                  <a:lnTo>
                    <a:pt x="190" y="52"/>
                  </a:lnTo>
                  <a:lnTo>
                    <a:pt x="210" y="54"/>
                  </a:lnTo>
                  <a:lnTo>
                    <a:pt x="210" y="54"/>
                  </a:lnTo>
                  <a:lnTo>
                    <a:pt x="210" y="54"/>
                  </a:lnTo>
                  <a:lnTo>
                    <a:pt x="210" y="56"/>
                  </a:lnTo>
                  <a:lnTo>
                    <a:pt x="200" y="56"/>
                  </a:lnTo>
                  <a:lnTo>
                    <a:pt x="200" y="56"/>
                  </a:lnTo>
                  <a:lnTo>
                    <a:pt x="200" y="56"/>
                  </a:lnTo>
                  <a:lnTo>
                    <a:pt x="202" y="58"/>
                  </a:lnTo>
                  <a:lnTo>
                    <a:pt x="202" y="60"/>
                  </a:lnTo>
                  <a:lnTo>
                    <a:pt x="200" y="60"/>
                  </a:lnTo>
                  <a:lnTo>
                    <a:pt x="200" y="70"/>
                  </a:lnTo>
                  <a:lnTo>
                    <a:pt x="200" y="70"/>
                  </a:lnTo>
                  <a:lnTo>
                    <a:pt x="218" y="72"/>
                  </a:lnTo>
                  <a:lnTo>
                    <a:pt x="222" y="72"/>
                  </a:lnTo>
                  <a:lnTo>
                    <a:pt x="222" y="58"/>
                  </a:lnTo>
                  <a:lnTo>
                    <a:pt x="222" y="58"/>
                  </a:lnTo>
                  <a:lnTo>
                    <a:pt x="222" y="46"/>
                  </a:lnTo>
                  <a:lnTo>
                    <a:pt x="222" y="58"/>
                  </a:lnTo>
                  <a:lnTo>
                    <a:pt x="222" y="72"/>
                  </a:lnTo>
                  <a:lnTo>
                    <a:pt x="248" y="72"/>
                  </a:lnTo>
                  <a:lnTo>
                    <a:pt x="248" y="72"/>
                  </a:lnTo>
                  <a:lnTo>
                    <a:pt x="260" y="74"/>
                  </a:lnTo>
                  <a:lnTo>
                    <a:pt x="266" y="76"/>
                  </a:lnTo>
                  <a:lnTo>
                    <a:pt x="266" y="90"/>
                  </a:lnTo>
                  <a:lnTo>
                    <a:pt x="268" y="90"/>
                  </a:lnTo>
                  <a:lnTo>
                    <a:pt x="274" y="96"/>
                  </a:lnTo>
                  <a:lnTo>
                    <a:pt x="268" y="40"/>
                  </a:lnTo>
                  <a:lnTo>
                    <a:pt x="268" y="40"/>
                  </a:lnTo>
                  <a:lnTo>
                    <a:pt x="270" y="36"/>
                  </a:lnTo>
                  <a:lnTo>
                    <a:pt x="270" y="40"/>
                  </a:lnTo>
                  <a:lnTo>
                    <a:pt x="276" y="96"/>
                  </a:lnTo>
                  <a:lnTo>
                    <a:pt x="288" y="106"/>
                  </a:lnTo>
                  <a:lnTo>
                    <a:pt x="288" y="106"/>
                  </a:lnTo>
                  <a:lnTo>
                    <a:pt x="292" y="106"/>
                  </a:lnTo>
                  <a:lnTo>
                    <a:pt x="296" y="108"/>
                  </a:lnTo>
                  <a:lnTo>
                    <a:pt x="298" y="112"/>
                  </a:lnTo>
                  <a:lnTo>
                    <a:pt x="298" y="112"/>
                  </a:lnTo>
                  <a:lnTo>
                    <a:pt x="298" y="112"/>
                  </a:lnTo>
                  <a:lnTo>
                    <a:pt x="298" y="114"/>
                  </a:lnTo>
                  <a:lnTo>
                    <a:pt x="296" y="114"/>
                  </a:lnTo>
                  <a:lnTo>
                    <a:pt x="314" y="128"/>
                  </a:lnTo>
                  <a:lnTo>
                    <a:pt x="314" y="128"/>
                  </a:lnTo>
                  <a:lnTo>
                    <a:pt x="318" y="128"/>
                  </a:lnTo>
                  <a:lnTo>
                    <a:pt x="320" y="130"/>
                  </a:lnTo>
                  <a:lnTo>
                    <a:pt x="374" y="142"/>
                  </a:lnTo>
                  <a:lnTo>
                    <a:pt x="394" y="158"/>
                  </a:lnTo>
                  <a:lnTo>
                    <a:pt x="456" y="156"/>
                  </a:lnTo>
                  <a:lnTo>
                    <a:pt x="456" y="156"/>
                  </a:lnTo>
                  <a:lnTo>
                    <a:pt x="458" y="156"/>
                  </a:lnTo>
                  <a:lnTo>
                    <a:pt x="458" y="158"/>
                  </a:lnTo>
                  <a:lnTo>
                    <a:pt x="458" y="158"/>
                  </a:lnTo>
                  <a:lnTo>
                    <a:pt x="448" y="172"/>
                  </a:lnTo>
                  <a:lnTo>
                    <a:pt x="448" y="176"/>
                  </a:lnTo>
                  <a:lnTo>
                    <a:pt x="456" y="176"/>
                  </a:lnTo>
                  <a:lnTo>
                    <a:pt x="456" y="176"/>
                  </a:lnTo>
                  <a:lnTo>
                    <a:pt x="452" y="178"/>
                  </a:lnTo>
                  <a:lnTo>
                    <a:pt x="446" y="182"/>
                  </a:lnTo>
                  <a:lnTo>
                    <a:pt x="436" y="186"/>
                  </a:lnTo>
                  <a:lnTo>
                    <a:pt x="408" y="222"/>
                  </a:lnTo>
                  <a:lnTo>
                    <a:pt x="408" y="222"/>
                  </a:lnTo>
                  <a:lnTo>
                    <a:pt x="408" y="224"/>
                  </a:lnTo>
                  <a:lnTo>
                    <a:pt x="404" y="226"/>
                  </a:lnTo>
                  <a:lnTo>
                    <a:pt x="402" y="226"/>
                  </a:lnTo>
                  <a:lnTo>
                    <a:pt x="338" y="226"/>
                  </a:lnTo>
                  <a:lnTo>
                    <a:pt x="200" y="226"/>
                  </a:lnTo>
                  <a:lnTo>
                    <a:pt x="2" y="224"/>
                  </a:lnTo>
                  <a:lnTo>
                    <a:pt x="2" y="224"/>
                  </a:lnTo>
                  <a:lnTo>
                    <a:pt x="0" y="224"/>
                  </a:lnTo>
                  <a:lnTo>
                    <a:pt x="0" y="222"/>
                  </a:lnTo>
                  <a:lnTo>
                    <a:pt x="0" y="220"/>
                  </a:lnTo>
                  <a:lnTo>
                    <a:pt x="2" y="208"/>
                  </a:lnTo>
                  <a:lnTo>
                    <a:pt x="10" y="196"/>
                  </a:lnTo>
                  <a:lnTo>
                    <a:pt x="28" y="194"/>
                  </a:lnTo>
                  <a:lnTo>
                    <a:pt x="40" y="170"/>
                  </a:lnTo>
                  <a:lnTo>
                    <a:pt x="38" y="166"/>
                  </a:lnTo>
                  <a:lnTo>
                    <a:pt x="36" y="166"/>
                  </a:lnTo>
                  <a:lnTo>
                    <a:pt x="32" y="162"/>
                  </a:lnTo>
                  <a:lnTo>
                    <a:pt x="10" y="162"/>
                  </a:lnTo>
                  <a:lnTo>
                    <a:pt x="14" y="156"/>
                  </a:lnTo>
                  <a:lnTo>
                    <a:pt x="18" y="156"/>
                  </a:lnTo>
                  <a:lnTo>
                    <a:pt x="18" y="154"/>
                  </a:lnTo>
                  <a:lnTo>
                    <a:pt x="18" y="154"/>
                  </a:lnTo>
                  <a:lnTo>
                    <a:pt x="18" y="152"/>
                  </a:lnTo>
                  <a:lnTo>
                    <a:pt x="18" y="150"/>
                  </a:lnTo>
                  <a:lnTo>
                    <a:pt x="18" y="150"/>
                  </a:lnTo>
                  <a:lnTo>
                    <a:pt x="18" y="148"/>
                  </a:lnTo>
                  <a:lnTo>
                    <a:pt x="20" y="146"/>
                  </a:lnTo>
                  <a:lnTo>
                    <a:pt x="22" y="146"/>
                  </a:lnTo>
                  <a:lnTo>
                    <a:pt x="26" y="146"/>
                  </a:lnTo>
                  <a:lnTo>
                    <a:pt x="26" y="142"/>
                  </a:lnTo>
                  <a:lnTo>
                    <a:pt x="38" y="140"/>
                  </a:lnTo>
                  <a:lnTo>
                    <a:pt x="38" y="124"/>
                  </a:lnTo>
                  <a:lnTo>
                    <a:pt x="26" y="124"/>
                  </a:lnTo>
                  <a:lnTo>
                    <a:pt x="30" y="118"/>
                  </a:lnTo>
                  <a:lnTo>
                    <a:pt x="32" y="118"/>
                  </a:lnTo>
                  <a:lnTo>
                    <a:pt x="32" y="102"/>
                  </a:lnTo>
                  <a:close/>
                  <a:moveTo>
                    <a:pt x="74" y="100"/>
                  </a:moveTo>
                  <a:lnTo>
                    <a:pt x="82" y="100"/>
                  </a:lnTo>
                  <a:lnTo>
                    <a:pt x="82" y="98"/>
                  </a:lnTo>
                  <a:lnTo>
                    <a:pt x="74" y="98"/>
                  </a:lnTo>
                  <a:lnTo>
                    <a:pt x="74" y="100"/>
                  </a:lnTo>
                  <a:close/>
                  <a:moveTo>
                    <a:pt x="250" y="124"/>
                  </a:moveTo>
                  <a:lnTo>
                    <a:pt x="250" y="124"/>
                  </a:lnTo>
                  <a:lnTo>
                    <a:pt x="252" y="124"/>
                  </a:lnTo>
                  <a:lnTo>
                    <a:pt x="252" y="122"/>
                  </a:lnTo>
                  <a:lnTo>
                    <a:pt x="250" y="122"/>
                  </a:lnTo>
                  <a:lnTo>
                    <a:pt x="242" y="114"/>
                  </a:lnTo>
                  <a:lnTo>
                    <a:pt x="242" y="114"/>
                  </a:lnTo>
                  <a:lnTo>
                    <a:pt x="238" y="112"/>
                  </a:lnTo>
                  <a:lnTo>
                    <a:pt x="238" y="112"/>
                  </a:lnTo>
                  <a:lnTo>
                    <a:pt x="220" y="112"/>
                  </a:lnTo>
                  <a:lnTo>
                    <a:pt x="220" y="112"/>
                  </a:lnTo>
                  <a:lnTo>
                    <a:pt x="218" y="112"/>
                  </a:lnTo>
                  <a:lnTo>
                    <a:pt x="218" y="114"/>
                  </a:lnTo>
                  <a:lnTo>
                    <a:pt x="220" y="114"/>
                  </a:lnTo>
                  <a:lnTo>
                    <a:pt x="230" y="124"/>
                  </a:lnTo>
                  <a:lnTo>
                    <a:pt x="250" y="124"/>
                  </a:lnTo>
                  <a:close/>
                  <a:moveTo>
                    <a:pt x="222" y="124"/>
                  </a:moveTo>
                  <a:lnTo>
                    <a:pt x="222" y="124"/>
                  </a:lnTo>
                  <a:lnTo>
                    <a:pt x="224" y="124"/>
                  </a:lnTo>
                  <a:lnTo>
                    <a:pt x="224" y="122"/>
                  </a:lnTo>
                  <a:lnTo>
                    <a:pt x="222" y="122"/>
                  </a:lnTo>
                  <a:lnTo>
                    <a:pt x="212" y="114"/>
                  </a:lnTo>
                  <a:lnTo>
                    <a:pt x="212" y="114"/>
                  </a:lnTo>
                  <a:lnTo>
                    <a:pt x="210" y="112"/>
                  </a:lnTo>
                  <a:lnTo>
                    <a:pt x="208" y="112"/>
                  </a:lnTo>
                  <a:lnTo>
                    <a:pt x="192" y="112"/>
                  </a:lnTo>
                  <a:lnTo>
                    <a:pt x="192" y="112"/>
                  </a:lnTo>
                  <a:lnTo>
                    <a:pt x="190" y="112"/>
                  </a:lnTo>
                  <a:lnTo>
                    <a:pt x="190" y="114"/>
                  </a:lnTo>
                  <a:lnTo>
                    <a:pt x="190" y="114"/>
                  </a:lnTo>
                  <a:lnTo>
                    <a:pt x="202" y="124"/>
                  </a:lnTo>
                  <a:lnTo>
                    <a:pt x="222" y="124"/>
                  </a:lnTo>
                  <a:close/>
                  <a:moveTo>
                    <a:pt x="214" y="170"/>
                  </a:moveTo>
                  <a:lnTo>
                    <a:pt x="214" y="158"/>
                  </a:lnTo>
                  <a:lnTo>
                    <a:pt x="198" y="160"/>
                  </a:lnTo>
                  <a:lnTo>
                    <a:pt x="198" y="172"/>
                  </a:lnTo>
                  <a:lnTo>
                    <a:pt x="214" y="170"/>
                  </a:lnTo>
                  <a:close/>
                  <a:moveTo>
                    <a:pt x="194" y="124"/>
                  </a:moveTo>
                  <a:lnTo>
                    <a:pt x="194" y="122"/>
                  </a:lnTo>
                  <a:lnTo>
                    <a:pt x="182" y="112"/>
                  </a:lnTo>
                  <a:lnTo>
                    <a:pt x="178" y="114"/>
                  </a:lnTo>
                  <a:lnTo>
                    <a:pt x="178" y="126"/>
                  </a:lnTo>
                  <a:lnTo>
                    <a:pt x="194" y="124"/>
                  </a:lnTo>
                  <a:close/>
                  <a:moveTo>
                    <a:pt x="182" y="174"/>
                  </a:moveTo>
                  <a:lnTo>
                    <a:pt x="180" y="160"/>
                  </a:lnTo>
                  <a:lnTo>
                    <a:pt x="166" y="162"/>
                  </a:lnTo>
                  <a:lnTo>
                    <a:pt x="166" y="174"/>
                  </a:lnTo>
                  <a:lnTo>
                    <a:pt x="182" y="174"/>
                  </a:lnTo>
                  <a:close/>
                  <a:moveTo>
                    <a:pt x="162" y="174"/>
                  </a:moveTo>
                  <a:lnTo>
                    <a:pt x="162" y="162"/>
                  </a:lnTo>
                  <a:lnTo>
                    <a:pt x="148" y="162"/>
                  </a:lnTo>
                  <a:lnTo>
                    <a:pt x="148" y="176"/>
                  </a:lnTo>
                  <a:lnTo>
                    <a:pt x="162" y="174"/>
                  </a:lnTo>
                  <a:close/>
                  <a:moveTo>
                    <a:pt x="94" y="182"/>
                  </a:moveTo>
                  <a:lnTo>
                    <a:pt x="94" y="168"/>
                  </a:lnTo>
                  <a:lnTo>
                    <a:pt x="82" y="170"/>
                  </a:lnTo>
                  <a:lnTo>
                    <a:pt x="82" y="184"/>
                  </a:lnTo>
                  <a:lnTo>
                    <a:pt x="94" y="182"/>
                  </a:lnTo>
                  <a:close/>
                  <a:moveTo>
                    <a:pt x="80" y="184"/>
                  </a:moveTo>
                  <a:lnTo>
                    <a:pt x="78" y="170"/>
                  </a:lnTo>
                  <a:lnTo>
                    <a:pt x="66" y="170"/>
                  </a:lnTo>
                  <a:lnTo>
                    <a:pt x="68" y="184"/>
                  </a:lnTo>
                  <a:lnTo>
                    <a:pt x="80" y="1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24" name="Freeform 70"/>
            <p:cNvSpPr>
              <a:spLocks noEditPoints="1"/>
            </p:cNvSpPr>
            <p:nvPr/>
          </p:nvSpPr>
          <p:spPr bwMode="auto">
            <a:xfrm>
              <a:off x="6211490" y="6012879"/>
              <a:ext cx="1327150" cy="476250"/>
            </a:xfrm>
            <a:custGeom>
              <a:avLst/>
              <a:gdLst>
                <a:gd name="T0" fmla="*/ 832 w 836"/>
                <a:gd name="T1" fmla="*/ 178 h 300"/>
                <a:gd name="T2" fmla="*/ 822 w 836"/>
                <a:gd name="T3" fmla="*/ 210 h 300"/>
                <a:gd name="T4" fmla="*/ 832 w 836"/>
                <a:gd name="T5" fmla="*/ 178 h 300"/>
                <a:gd name="T6" fmla="*/ 834 w 836"/>
                <a:gd name="T7" fmla="*/ 238 h 300"/>
                <a:gd name="T8" fmla="*/ 820 w 836"/>
                <a:gd name="T9" fmla="*/ 140 h 300"/>
                <a:gd name="T10" fmla="*/ 808 w 836"/>
                <a:gd name="T11" fmla="*/ 262 h 300"/>
                <a:gd name="T12" fmla="*/ 812 w 836"/>
                <a:gd name="T13" fmla="*/ 222 h 300"/>
                <a:gd name="T14" fmla="*/ 816 w 836"/>
                <a:gd name="T15" fmla="*/ 138 h 300"/>
                <a:gd name="T16" fmla="*/ 806 w 836"/>
                <a:gd name="T17" fmla="*/ 130 h 300"/>
                <a:gd name="T18" fmla="*/ 810 w 836"/>
                <a:gd name="T19" fmla="*/ 128 h 300"/>
                <a:gd name="T20" fmla="*/ 794 w 836"/>
                <a:gd name="T21" fmla="*/ 90 h 300"/>
                <a:gd name="T22" fmla="*/ 764 w 836"/>
                <a:gd name="T23" fmla="*/ 124 h 300"/>
                <a:gd name="T24" fmla="*/ 772 w 836"/>
                <a:gd name="T25" fmla="*/ 128 h 300"/>
                <a:gd name="T26" fmla="*/ 764 w 836"/>
                <a:gd name="T27" fmla="*/ 94 h 300"/>
                <a:gd name="T28" fmla="*/ 718 w 836"/>
                <a:gd name="T29" fmla="*/ 92 h 300"/>
                <a:gd name="T30" fmla="*/ 708 w 836"/>
                <a:gd name="T31" fmla="*/ 122 h 300"/>
                <a:gd name="T32" fmla="*/ 750 w 836"/>
                <a:gd name="T33" fmla="*/ 126 h 300"/>
                <a:gd name="T34" fmla="*/ 742 w 836"/>
                <a:gd name="T35" fmla="*/ 94 h 300"/>
                <a:gd name="T36" fmla="*/ 738 w 836"/>
                <a:gd name="T37" fmla="*/ 88 h 300"/>
                <a:gd name="T38" fmla="*/ 692 w 836"/>
                <a:gd name="T39" fmla="*/ 284 h 300"/>
                <a:gd name="T40" fmla="*/ 722 w 836"/>
                <a:gd name="T41" fmla="*/ 254 h 300"/>
                <a:gd name="T42" fmla="*/ 678 w 836"/>
                <a:gd name="T43" fmla="*/ 264 h 300"/>
                <a:gd name="T44" fmla="*/ 470 w 836"/>
                <a:gd name="T45" fmla="*/ 248 h 300"/>
                <a:gd name="T46" fmla="*/ 434 w 836"/>
                <a:gd name="T47" fmla="*/ 240 h 300"/>
                <a:gd name="T48" fmla="*/ 192 w 836"/>
                <a:gd name="T49" fmla="*/ 246 h 300"/>
                <a:gd name="T50" fmla="*/ 200 w 836"/>
                <a:gd name="T51" fmla="*/ 216 h 300"/>
                <a:gd name="T52" fmla="*/ 180 w 836"/>
                <a:gd name="T53" fmla="*/ 228 h 300"/>
                <a:gd name="T54" fmla="*/ 148 w 836"/>
                <a:gd name="T55" fmla="*/ 242 h 300"/>
                <a:gd name="T56" fmla="*/ 144 w 836"/>
                <a:gd name="T57" fmla="*/ 210 h 300"/>
                <a:gd name="T58" fmla="*/ 136 w 836"/>
                <a:gd name="T59" fmla="*/ 238 h 300"/>
                <a:gd name="T60" fmla="*/ 144 w 836"/>
                <a:gd name="T61" fmla="*/ 252 h 300"/>
                <a:gd name="T62" fmla="*/ 98 w 836"/>
                <a:gd name="T63" fmla="*/ 248 h 300"/>
                <a:gd name="T64" fmla="*/ 18 w 836"/>
                <a:gd name="T65" fmla="*/ 234 h 300"/>
                <a:gd name="T66" fmla="*/ 4 w 836"/>
                <a:gd name="T67" fmla="*/ 200 h 300"/>
                <a:gd name="T68" fmla="*/ 572 w 836"/>
                <a:gd name="T69" fmla="*/ 0 h 300"/>
                <a:gd name="T70" fmla="*/ 668 w 836"/>
                <a:gd name="T71" fmla="*/ 18 h 300"/>
                <a:gd name="T72" fmla="*/ 758 w 836"/>
                <a:gd name="T73" fmla="*/ 34 h 300"/>
                <a:gd name="T74" fmla="*/ 804 w 836"/>
                <a:gd name="T75" fmla="*/ 64 h 300"/>
                <a:gd name="T76" fmla="*/ 824 w 836"/>
                <a:gd name="T77" fmla="*/ 94 h 300"/>
                <a:gd name="T78" fmla="*/ 820 w 836"/>
                <a:gd name="T79" fmla="*/ 132 h 300"/>
                <a:gd name="T80" fmla="*/ 830 w 836"/>
                <a:gd name="T81" fmla="*/ 150 h 300"/>
                <a:gd name="T82" fmla="*/ 836 w 836"/>
                <a:gd name="T83" fmla="*/ 216 h 300"/>
                <a:gd name="T84" fmla="*/ 802 w 836"/>
                <a:gd name="T85" fmla="*/ 280 h 300"/>
                <a:gd name="T86" fmla="*/ 738 w 836"/>
                <a:gd name="T87" fmla="*/ 288 h 300"/>
                <a:gd name="T88" fmla="*/ 676 w 836"/>
                <a:gd name="T89" fmla="*/ 290 h 300"/>
                <a:gd name="T90" fmla="*/ 662 w 836"/>
                <a:gd name="T91" fmla="*/ 268 h 300"/>
                <a:gd name="T92" fmla="*/ 510 w 836"/>
                <a:gd name="T93" fmla="*/ 272 h 300"/>
                <a:gd name="T94" fmla="*/ 474 w 836"/>
                <a:gd name="T95" fmla="*/ 276 h 300"/>
                <a:gd name="T96" fmla="*/ 426 w 836"/>
                <a:gd name="T97" fmla="*/ 262 h 300"/>
                <a:gd name="T98" fmla="*/ 380 w 836"/>
                <a:gd name="T99" fmla="*/ 244 h 300"/>
                <a:gd name="T100" fmla="*/ 286 w 836"/>
                <a:gd name="T101" fmla="*/ 248 h 300"/>
                <a:gd name="T102" fmla="*/ 236 w 836"/>
                <a:gd name="T103" fmla="*/ 248 h 300"/>
                <a:gd name="T104" fmla="*/ 182 w 836"/>
                <a:gd name="T105" fmla="*/ 252 h 300"/>
                <a:gd name="T106" fmla="*/ 108 w 836"/>
                <a:gd name="T107" fmla="*/ 230 h 300"/>
                <a:gd name="T108" fmla="*/ 96 w 836"/>
                <a:gd name="T109" fmla="*/ 208 h 300"/>
                <a:gd name="T110" fmla="*/ 100 w 836"/>
                <a:gd name="T111" fmla="*/ 238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36" h="300">
                  <a:moveTo>
                    <a:pt x="828" y="142"/>
                  </a:moveTo>
                  <a:lnTo>
                    <a:pt x="828" y="142"/>
                  </a:lnTo>
                  <a:lnTo>
                    <a:pt x="826" y="138"/>
                  </a:lnTo>
                  <a:lnTo>
                    <a:pt x="824" y="134"/>
                  </a:lnTo>
                  <a:lnTo>
                    <a:pt x="822" y="134"/>
                  </a:lnTo>
                  <a:lnTo>
                    <a:pt x="824" y="140"/>
                  </a:lnTo>
                  <a:lnTo>
                    <a:pt x="828" y="142"/>
                  </a:lnTo>
                  <a:close/>
                  <a:moveTo>
                    <a:pt x="832" y="178"/>
                  </a:moveTo>
                  <a:lnTo>
                    <a:pt x="816" y="176"/>
                  </a:lnTo>
                  <a:lnTo>
                    <a:pt x="816" y="176"/>
                  </a:lnTo>
                  <a:lnTo>
                    <a:pt x="810" y="178"/>
                  </a:lnTo>
                  <a:lnTo>
                    <a:pt x="810" y="178"/>
                  </a:lnTo>
                  <a:lnTo>
                    <a:pt x="812" y="206"/>
                  </a:lnTo>
                  <a:lnTo>
                    <a:pt x="812" y="206"/>
                  </a:lnTo>
                  <a:lnTo>
                    <a:pt x="816" y="208"/>
                  </a:lnTo>
                  <a:lnTo>
                    <a:pt x="822" y="210"/>
                  </a:lnTo>
                  <a:lnTo>
                    <a:pt x="830" y="208"/>
                  </a:lnTo>
                  <a:lnTo>
                    <a:pt x="830" y="208"/>
                  </a:lnTo>
                  <a:lnTo>
                    <a:pt x="834" y="206"/>
                  </a:lnTo>
                  <a:lnTo>
                    <a:pt x="834" y="204"/>
                  </a:lnTo>
                  <a:lnTo>
                    <a:pt x="834" y="182"/>
                  </a:lnTo>
                  <a:lnTo>
                    <a:pt x="834" y="182"/>
                  </a:lnTo>
                  <a:lnTo>
                    <a:pt x="832" y="178"/>
                  </a:lnTo>
                  <a:lnTo>
                    <a:pt x="832" y="178"/>
                  </a:lnTo>
                  <a:lnTo>
                    <a:pt x="832" y="178"/>
                  </a:lnTo>
                  <a:close/>
                  <a:moveTo>
                    <a:pt x="816" y="260"/>
                  </a:moveTo>
                  <a:lnTo>
                    <a:pt x="832" y="254"/>
                  </a:lnTo>
                  <a:lnTo>
                    <a:pt x="832" y="254"/>
                  </a:lnTo>
                  <a:lnTo>
                    <a:pt x="834" y="248"/>
                  </a:lnTo>
                  <a:lnTo>
                    <a:pt x="834" y="238"/>
                  </a:lnTo>
                  <a:lnTo>
                    <a:pt x="834" y="238"/>
                  </a:lnTo>
                  <a:lnTo>
                    <a:pt x="834" y="238"/>
                  </a:lnTo>
                  <a:lnTo>
                    <a:pt x="834" y="238"/>
                  </a:lnTo>
                  <a:lnTo>
                    <a:pt x="834" y="220"/>
                  </a:lnTo>
                  <a:lnTo>
                    <a:pt x="814" y="224"/>
                  </a:lnTo>
                  <a:lnTo>
                    <a:pt x="814" y="244"/>
                  </a:lnTo>
                  <a:lnTo>
                    <a:pt x="814" y="256"/>
                  </a:lnTo>
                  <a:lnTo>
                    <a:pt x="816" y="260"/>
                  </a:lnTo>
                  <a:close/>
                  <a:moveTo>
                    <a:pt x="816" y="136"/>
                  </a:moveTo>
                  <a:lnTo>
                    <a:pt x="820" y="140"/>
                  </a:lnTo>
                  <a:lnTo>
                    <a:pt x="824" y="140"/>
                  </a:lnTo>
                  <a:lnTo>
                    <a:pt x="822" y="134"/>
                  </a:lnTo>
                  <a:lnTo>
                    <a:pt x="816" y="136"/>
                  </a:lnTo>
                  <a:close/>
                  <a:moveTo>
                    <a:pt x="812" y="256"/>
                  </a:moveTo>
                  <a:lnTo>
                    <a:pt x="804" y="250"/>
                  </a:lnTo>
                  <a:lnTo>
                    <a:pt x="804" y="250"/>
                  </a:lnTo>
                  <a:lnTo>
                    <a:pt x="806" y="258"/>
                  </a:lnTo>
                  <a:lnTo>
                    <a:pt x="808" y="262"/>
                  </a:lnTo>
                  <a:lnTo>
                    <a:pt x="812" y="262"/>
                  </a:lnTo>
                  <a:lnTo>
                    <a:pt x="814" y="262"/>
                  </a:lnTo>
                  <a:lnTo>
                    <a:pt x="812" y="256"/>
                  </a:lnTo>
                  <a:close/>
                  <a:moveTo>
                    <a:pt x="804" y="244"/>
                  </a:moveTo>
                  <a:lnTo>
                    <a:pt x="804" y="244"/>
                  </a:lnTo>
                  <a:lnTo>
                    <a:pt x="808" y="248"/>
                  </a:lnTo>
                  <a:lnTo>
                    <a:pt x="812" y="250"/>
                  </a:lnTo>
                  <a:lnTo>
                    <a:pt x="812" y="222"/>
                  </a:lnTo>
                  <a:lnTo>
                    <a:pt x="804" y="220"/>
                  </a:lnTo>
                  <a:lnTo>
                    <a:pt x="804" y="220"/>
                  </a:lnTo>
                  <a:lnTo>
                    <a:pt x="804" y="244"/>
                  </a:lnTo>
                  <a:lnTo>
                    <a:pt x="804" y="244"/>
                  </a:lnTo>
                  <a:close/>
                  <a:moveTo>
                    <a:pt x="792" y="132"/>
                  </a:moveTo>
                  <a:lnTo>
                    <a:pt x="792" y="132"/>
                  </a:lnTo>
                  <a:lnTo>
                    <a:pt x="796" y="136"/>
                  </a:lnTo>
                  <a:lnTo>
                    <a:pt x="816" y="138"/>
                  </a:lnTo>
                  <a:lnTo>
                    <a:pt x="812" y="132"/>
                  </a:lnTo>
                  <a:lnTo>
                    <a:pt x="812" y="132"/>
                  </a:lnTo>
                  <a:lnTo>
                    <a:pt x="812" y="130"/>
                  </a:lnTo>
                  <a:lnTo>
                    <a:pt x="810" y="128"/>
                  </a:lnTo>
                  <a:lnTo>
                    <a:pt x="808" y="128"/>
                  </a:lnTo>
                  <a:lnTo>
                    <a:pt x="808" y="128"/>
                  </a:lnTo>
                  <a:lnTo>
                    <a:pt x="806" y="130"/>
                  </a:lnTo>
                  <a:lnTo>
                    <a:pt x="806" y="130"/>
                  </a:lnTo>
                  <a:lnTo>
                    <a:pt x="806" y="130"/>
                  </a:lnTo>
                  <a:lnTo>
                    <a:pt x="810" y="130"/>
                  </a:lnTo>
                  <a:lnTo>
                    <a:pt x="806" y="130"/>
                  </a:lnTo>
                  <a:lnTo>
                    <a:pt x="798" y="130"/>
                  </a:lnTo>
                  <a:lnTo>
                    <a:pt x="798" y="130"/>
                  </a:lnTo>
                  <a:lnTo>
                    <a:pt x="794" y="128"/>
                  </a:lnTo>
                  <a:lnTo>
                    <a:pt x="798" y="128"/>
                  </a:lnTo>
                  <a:lnTo>
                    <a:pt x="810" y="128"/>
                  </a:lnTo>
                  <a:lnTo>
                    <a:pt x="810" y="128"/>
                  </a:lnTo>
                  <a:lnTo>
                    <a:pt x="812" y="130"/>
                  </a:lnTo>
                  <a:lnTo>
                    <a:pt x="814" y="132"/>
                  </a:lnTo>
                  <a:lnTo>
                    <a:pt x="820" y="132"/>
                  </a:lnTo>
                  <a:lnTo>
                    <a:pt x="800" y="90"/>
                  </a:lnTo>
                  <a:lnTo>
                    <a:pt x="800" y="90"/>
                  </a:lnTo>
                  <a:lnTo>
                    <a:pt x="800" y="90"/>
                  </a:lnTo>
                  <a:lnTo>
                    <a:pt x="794" y="90"/>
                  </a:lnTo>
                  <a:lnTo>
                    <a:pt x="792" y="90"/>
                  </a:lnTo>
                  <a:lnTo>
                    <a:pt x="790" y="86"/>
                  </a:lnTo>
                  <a:lnTo>
                    <a:pt x="776" y="84"/>
                  </a:lnTo>
                  <a:lnTo>
                    <a:pt x="776" y="84"/>
                  </a:lnTo>
                  <a:lnTo>
                    <a:pt x="774" y="88"/>
                  </a:lnTo>
                  <a:lnTo>
                    <a:pt x="792" y="132"/>
                  </a:lnTo>
                  <a:close/>
                  <a:moveTo>
                    <a:pt x="772" y="128"/>
                  </a:moveTo>
                  <a:lnTo>
                    <a:pt x="764" y="124"/>
                  </a:lnTo>
                  <a:lnTo>
                    <a:pt x="764" y="124"/>
                  </a:lnTo>
                  <a:lnTo>
                    <a:pt x="766" y="130"/>
                  </a:lnTo>
                  <a:lnTo>
                    <a:pt x="766" y="138"/>
                  </a:lnTo>
                  <a:lnTo>
                    <a:pt x="766" y="138"/>
                  </a:lnTo>
                  <a:lnTo>
                    <a:pt x="770" y="136"/>
                  </a:lnTo>
                  <a:lnTo>
                    <a:pt x="772" y="134"/>
                  </a:lnTo>
                  <a:lnTo>
                    <a:pt x="772" y="128"/>
                  </a:lnTo>
                  <a:lnTo>
                    <a:pt x="772" y="128"/>
                  </a:lnTo>
                  <a:close/>
                  <a:moveTo>
                    <a:pt x="760" y="94"/>
                  </a:moveTo>
                  <a:lnTo>
                    <a:pt x="762" y="112"/>
                  </a:lnTo>
                  <a:lnTo>
                    <a:pt x="762" y="112"/>
                  </a:lnTo>
                  <a:lnTo>
                    <a:pt x="764" y="118"/>
                  </a:lnTo>
                  <a:lnTo>
                    <a:pt x="768" y="122"/>
                  </a:lnTo>
                  <a:lnTo>
                    <a:pt x="774" y="124"/>
                  </a:lnTo>
                  <a:lnTo>
                    <a:pt x="764" y="94"/>
                  </a:lnTo>
                  <a:lnTo>
                    <a:pt x="764" y="94"/>
                  </a:lnTo>
                  <a:lnTo>
                    <a:pt x="762" y="90"/>
                  </a:lnTo>
                  <a:lnTo>
                    <a:pt x="760" y="90"/>
                  </a:lnTo>
                  <a:lnTo>
                    <a:pt x="760" y="94"/>
                  </a:lnTo>
                  <a:lnTo>
                    <a:pt x="760" y="94"/>
                  </a:lnTo>
                  <a:close/>
                  <a:moveTo>
                    <a:pt x="732" y="92"/>
                  </a:moveTo>
                  <a:lnTo>
                    <a:pt x="720" y="94"/>
                  </a:lnTo>
                  <a:lnTo>
                    <a:pt x="720" y="94"/>
                  </a:lnTo>
                  <a:lnTo>
                    <a:pt x="718" y="92"/>
                  </a:lnTo>
                  <a:lnTo>
                    <a:pt x="716" y="90"/>
                  </a:lnTo>
                  <a:lnTo>
                    <a:pt x="718" y="86"/>
                  </a:lnTo>
                  <a:lnTo>
                    <a:pt x="718" y="86"/>
                  </a:lnTo>
                  <a:lnTo>
                    <a:pt x="716" y="86"/>
                  </a:lnTo>
                  <a:lnTo>
                    <a:pt x="712" y="86"/>
                  </a:lnTo>
                  <a:lnTo>
                    <a:pt x="710" y="90"/>
                  </a:lnTo>
                  <a:lnTo>
                    <a:pt x="708" y="98"/>
                  </a:lnTo>
                  <a:lnTo>
                    <a:pt x="708" y="122"/>
                  </a:lnTo>
                  <a:lnTo>
                    <a:pt x="708" y="122"/>
                  </a:lnTo>
                  <a:lnTo>
                    <a:pt x="708" y="126"/>
                  </a:lnTo>
                  <a:lnTo>
                    <a:pt x="710" y="130"/>
                  </a:lnTo>
                  <a:lnTo>
                    <a:pt x="716" y="132"/>
                  </a:lnTo>
                  <a:lnTo>
                    <a:pt x="750" y="136"/>
                  </a:lnTo>
                  <a:lnTo>
                    <a:pt x="750" y="136"/>
                  </a:lnTo>
                  <a:lnTo>
                    <a:pt x="750" y="130"/>
                  </a:lnTo>
                  <a:lnTo>
                    <a:pt x="750" y="126"/>
                  </a:lnTo>
                  <a:lnTo>
                    <a:pt x="754" y="124"/>
                  </a:lnTo>
                  <a:lnTo>
                    <a:pt x="754" y="122"/>
                  </a:lnTo>
                  <a:lnTo>
                    <a:pt x="754" y="122"/>
                  </a:lnTo>
                  <a:lnTo>
                    <a:pt x="752" y="122"/>
                  </a:lnTo>
                  <a:lnTo>
                    <a:pt x="750" y="120"/>
                  </a:lnTo>
                  <a:lnTo>
                    <a:pt x="746" y="116"/>
                  </a:lnTo>
                  <a:lnTo>
                    <a:pt x="744" y="110"/>
                  </a:lnTo>
                  <a:lnTo>
                    <a:pt x="742" y="94"/>
                  </a:lnTo>
                  <a:lnTo>
                    <a:pt x="742" y="94"/>
                  </a:lnTo>
                  <a:lnTo>
                    <a:pt x="742" y="94"/>
                  </a:lnTo>
                  <a:lnTo>
                    <a:pt x="744" y="90"/>
                  </a:lnTo>
                  <a:lnTo>
                    <a:pt x="746" y="88"/>
                  </a:lnTo>
                  <a:lnTo>
                    <a:pt x="756" y="86"/>
                  </a:lnTo>
                  <a:lnTo>
                    <a:pt x="738" y="84"/>
                  </a:lnTo>
                  <a:lnTo>
                    <a:pt x="738" y="84"/>
                  </a:lnTo>
                  <a:lnTo>
                    <a:pt x="738" y="88"/>
                  </a:lnTo>
                  <a:lnTo>
                    <a:pt x="736" y="92"/>
                  </a:lnTo>
                  <a:lnTo>
                    <a:pt x="732" y="92"/>
                  </a:lnTo>
                  <a:lnTo>
                    <a:pt x="732" y="92"/>
                  </a:lnTo>
                  <a:close/>
                  <a:moveTo>
                    <a:pt x="678" y="264"/>
                  </a:moveTo>
                  <a:lnTo>
                    <a:pt x="678" y="264"/>
                  </a:lnTo>
                  <a:lnTo>
                    <a:pt x="680" y="272"/>
                  </a:lnTo>
                  <a:lnTo>
                    <a:pt x="684" y="280"/>
                  </a:lnTo>
                  <a:lnTo>
                    <a:pt x="692" y="284"/>
                  </a:lnTo>
                  <a:lnTo>
                    <a:pt x="702" y="286"/>
                  </a:lnTo>
                  <a:lnTo>
                    <a:pt x="702" y="286"/>
                  </a:lnTo>
                  <a:lnTo>
                    <a:pt x="710" y="284"/>
                  </a:lnTo>
                  <a:lnTo>
                    <a:pt x="718" y="280"/>
                  </a:lnTo>
                  <a:lnTo>
                    <a:pt x="722" y="272"/>
                  </a:lnTo>
                  <a:lnTo>
                    <a:pt x="724" y="264"/>
                  </a:lnTo>
                  <a:lnTo>
                    <a:pt x="724" y="264"/>
                  </a:lnTo>
                  <a:lnTo>
                    <a:pt x="722" y="254"/>
                  </a:lnTo>
                  <a:lnTo>
                    <a:pt x="718" y="246"/>
                  </a:lnTo>
                  <a:lnTo>
                    <a:pt x="710" y="242"/>
                  </a:lnTo>
                  <a:lnTo>
                    <a:pt x="702" y="240"/>
                  </a:lnTo>
                  <a:lnTo>
                    <a:pt x="702" y="240"/>
                  </a:lnTo>
                  <a:lnTo>
                    <a:pt x="692" y="242"/>
                  </a:lnTo>
                  <a:lnTo>
                    <a:pt x="684" y="246"/>
                  </a:lnTo>
                  <a:lnTo>
                    <a:pt x="680" y="254"/>
                  </a:lnTo>
                  <a:lnTo>
                    <a:pt x="678" y="264"/>
                  </a:lnTo>
                  <a:lnTo>
                    <a:pt x="678" y="264"/>
                  </a:lnTo>
                  <a:close/>
                  <a:moveTo>
                    <a:pt x="450" y="268"/>
                  </a:moveTo>
                  <a:lnTo>
                    <a:pt x="450" y="268"/>
                  </a:lnTo>
                  <a:lnTo>
                    <a:pt x="458" y="268"/>
                  </a:lnTo>
                  <a:lnTo>
                    <a:pt x="464" y="262"/>
                  </a:lnTo>
                  <a:lnTo>
                    <a:pt x="468" y="256"/>
                  </a:lnTo>
                  <a:lnTo>
                    <a:pt x="470" y="248"/>
                  </a:lnTo>
                  <a:lnTo>
                    <a:pt x="470" y="248"/>
                  </a:lnTo>
                  <a:lnTo>
                    <a:pt x="468" y="240"/>
                  </a:lnTo>
                  <a:lnTo>
                    <a:pt x="464" y="234"/>
                  </a:lnTo>
                  <a:lnTo>
                    <a:pt x="458" y="230"/>
                  </a:lnTo>
                  <a:lnTo>
                    <a:pt x="450" y="228"/>
                  </a:lnTo>
                  <a:lnTo>
                    <a:pt x="450" y="228"/>
                  </a:lnTo>
                  <a:lnTo>
                    <a:pt x="444" y="230"/>
                  </a:lnTo>
                  <a:lnTo>
                    <a:pt x="438" y="234"/>
                  </a:lnTo>
                  <a:lnTo>
                    <a:pt x="434" y="240"/>
                  </a:lnTo>
                  <a:lnTo>
                    <a:pt x="432" y="248"/>
                  </a:lnTo>
                  <a:lnTo>
                    <a:pt x="432" y="248"/>
                  </a:lnTo>
                  <a:lnTo>
                    <a:pt x="434" y="256"/>
                  </a:lnTo>
                  <a:lnTo>
                    <a:pt x="438" y="262"/>
                  </a:lnTo>
                  <a:lnTo>
                    <a:pt x="444" y="268"/>
                  </a:lnTo>
                  <a:lnTo>
                    <a:pt x="450" y="268"/>
                  </a:lnTo>
                  <a:lnTo>
                    <a:pt x="450" y="268"/>
                  </a:lnTo>
                  <a:close/>
                  <a:moveTo>
                    <a:pt x="192" y="246"/>
                  </a:moveTo>
                  <a:lnTo>
                    <a:pt x="192" y="246"/>
                  </a:lnTo>
                  <a:lnTo>
                    <a:pt x="196" y="244"/>
                  </a:lnTo>
                  <a:lnTo>
                    <a:pt x="200" y="240"/>
                  </a:lnTo>
                  <a:lnTo>
                    <a:pt x="202" y="236"/>
                  </a:lnTo>
                  <a:lnTo>
                    <a:pt x="204" y="228"/>
                  </a:lnTo>
                  <a:lnTo>
                    <a:pt x="204" y="228"/>
                  </a:lnTo>
                  <a:lnTo>
                    <a:pt x="202" y="222"/>
                  </a:lnTo>
                  <a:lnTo>
                    <a:pt x="200" y="216"/>
                  </a:lnTo>
                  <a:lnTo>
                    <a:pt x="196" y="212"/>
                  </a:lnTo>
                  <a:lnTo>
                    <a:pt x="192" y="212"/>
                  </a:lnTo>
                  <a:lnTo>
                    <a:pt x="192" y="212"/>
                  </a:lnTo>
                  <a:lnTo>
                    <a:pt x="186" y="212"/>
                  </a:lnTo>
                  <a:lnTo>
                    <a:pt x="182" y="216"/>
                  </a:lnTo>
                  <a:lnTo>
                    <a:pt x="180" y="222"/>
                  </a:lnTo>
                  <a:lnTo>
                    <a:pt x="180" y="228"/>
                  </a:lnTo>
                  <a:lnTo>
                    <a:pt x="180" y="228"/>
                  </a:lnTo>
                  <a:lnTo>
                    <a:pt x="180" y="236"/>
                  </a:lnTo>
                  <a:lnTo>
                    <a:pt x="182" y="240"/>
                  </a:lnTo>
                  <a:lnTo>
                    <a:pt x="186" y="244"/>
                  </a:lnTo>
                  <a:lnTo>
                    <a:pt x="192" y="246"/>
                  </a:lnTo>
                  <a:lnTo>
                    <a:pt x="192" y="246"/>
                  </a:lnTo>
                  <a:close/>
                  <a:moveTo>
                    <a:pt x="144" y="242"/>
                  </a:moveTo>
                  <a:lnTo>
                    <a:pt x="144" y="242"/>
                  </a:lnTo>
                  <a:lnTo>
                    <a:pt x="148" y="242"/>
                  </a:lnTo>
                  <a:lnTo>
                    <a:pt x="152" y="238"/>
                  </a:lnTo>
                  <a:lnTo>
                    <a:pt x="154" y="232"/>
                  </a:lnTo>
                  <a:lnTo>
                    <a:pt x="154" y="226"/>
                  </a:lnTo>
                  <a:lnTo>
                    <a:pt x="154" y="226"/>
                  </a:lnTo>
                  <a:lnTo>
                    <a:pt x="154" y="220"/>
                  </a:lnTo>
                  <a:lnTo>
                    <a:pt x="152" y="216"/>
                  </a:lnTo>
                  <a:lnTo>
                    <a:pt x="148" y="212"/>
                  </a:lnTo>
                  <a:lnTo>
                    <a:pt x="144" y="210"/>
                  </a:lnTo>
                  <a:lnTo>
                    <a:pt x="144" y="210"/>
                  </a:lnTo>
                  <a:lnTo>
                    <a:pt x="140" y="212"/>
                  </a:lnTo>
                  <a:lnTo>
                    <a:pt x="136" y="216"/>
                  </a:lnTo>
                  <a:lnTo>
                    <a:pt x="134" y="220"/>
                  </a:lnTo>
                  <a:lnTo>
                    <a:pt x="132" y="226"/>
                  </a:lnTo>
                  <a:lnTo>
                    <a:pt x="132" y="226"/>
                  </a:lnTo>
                  <a:lnTo>
                    <a:pt x="134" y="232"/>
                  </a:lnTo>
                  <a:lnTo>
                    <a:pt x="136" y="238"/>
                  </a:lnTo>
                  <a:lnTo>
                    <a:pt x="140" y="242"/>
                  </a:lnTo>
                  <a:lnTo>
                    <a:pt x="144" y="242"/>
                  </a:lnTo>
                  <a:lnTo>
                    <a:pt x="144" y="242"/>
                  </a:lnTo>
                  <a:close/>
                  <a:moveTo>
                    <a:pt x="170" y="242"/>
                  </a:moveTo>
                  <a:lnTo>
                    <a:pt x="170" y="242"/>
                  </a:lnTo>
                  <a:lnTo>
                    <a:pt x="160" y="250"/>
                  </a:lnTo>
                  <a:lnTo>
                    <a:pt x="152" y="252"/>
                  </a:lnTo>
                  <a:lnTo>
                    <a:pt x="144" y="252"/>
                  </a:lnTo>
                  <a:lnTo>
                    <a:pt x="138" y="250"/>
                  </a:lnTo>
                  <a:lnTo>
                    <a:pt x="134" y="246"/>
                  </a:lnTo>
                  <a:lnTo>
                    <a:pt x="130" y="244"/>
                  </a:lnTo>
                  <a:lnTo>
                    <a:pt x="126" y="240"/>
                  </a:lnTo>
                  <a:lnTo>
                    <a:pt x="126" y="240"/>
                  </a:lnTo>
                  <a:lnTo>
                    <a:pt x="116" y="246"/>
                  </a:lnTo>
                  <a:lnTo>
                    <a:pt x="106" y="248"/>
                  </a:lnTo>
                  <a:lnTo>
                    <a:pt x="98" y="248"/>
                  </a:lnTo>
                  <a:lnTo>
                    <a:pt x="92" y="248"/>
                  </a:lnTo>
                  <a:lnTo>
                    <a:pt x="84" y="244"/>
                  </a:lnTo>
                  <a:lnTo>
                    <a:pt x="82" y="240"/>
                  </a:lnTo>
                  <a:lnTo>
                    <a:pt x="82" y="240"/>
                  </a:lnTo>
                  <a:lnTo>
                    <a:pt x="78" y="240"/>
                  </a:lnTo>
                  <a:lnTo>
                    <a:pt x="76" y="236"/>
                  </a:lnTo>
                  <a:lnTo>
                    <a:pt x="76" y="232"/>
                  </a:lnTo>
                  <a:lnTo>
                    <a:pt x="18" y="234"/>
                  </a:lnTo>
                  <a:lnTo>
                    <a:pt x="18" y="234"/>
                  </a:lnTo>
                  <a:lnTo>
                    <a:pt x="10" y="232"/>
                  </a:lnTo>
                  <a:lnTo>
                    <a:pt x="6" y="230"/>
                  </a:lnTo>
                  <a:lnTo>
                    <a:pt x="6" y="226"/>
                  </a:lnTo>
                  <a:lnTo>
                    <a:pt x="6" y="226"/>
                  </a:lnTo>
                  <a:lnTo>
                    <a:pt x="6" y="200"/>
                  </a:lnTo>
                  <a:lnTo>
                    <a:pt x="6" y="200"/>
                  </a:lnTo>
                  <a:lnTo>
                    <a:pt x="4" y="200"/>
                  </a:lnTo>
                  <a:lnTo>
                    <a:pt x="2" y="200"/>
                  </a:lnTo>
                  <a:lnTo>
                    <a:pt x="0" y="196"/>
                  </a:lnTo>
                  <a:lnTo>
                    <a:pt x="0" y="190"/>
                  </a:lnTo>
                  <a:lnTo>
                    <a:pt x="8" y="62"/>
                  </a:lnTo>
                  <a:lnTo>
                    <a:pt x="316" y="28"/>
                  </a:lnTo>
                  <a:lnTo>
                    <a:pt x="564" y="2"/>
                  </a:lnTo>
                  <a:lnTo>
                    <a:pt x="564" y="2"/>
                  </a:lnTo>
                  <a:lnTo>
                    <a:pt x="572" y="0"/>
                  </a:lnTo>
                  <a:lnTo>
                    <a:pt x="578" y="2"/>
                  </a:lnTo>
                  <a:lnTo>
                    <a:pt x="584" y="2"/>
                  </a:lnTo>
                  <a:lnTo>
                    <a:pt x="624" y="16"/>
                  </a:lnTo>
                  <a:lnTo>
                    <a:pt x="624" y="14"/>
                  </a:lnTo>
                  <a:lnTo>
                    <a:pt x="624" y="14"/>
                  </a:lnTo>
                  <a:lnTo>
                    <a:pt x="634" y="14"/>
                  </a:lnTo>
                  <a:lnTo>
                    <a:pt x="646" y="14"/>
                  </a:lnTo>
                  <a:lnTo>
                    <a:pt x="668" y="18"/>
                  </a:lnTo>
                  <a:lnTo>
                    <a:pt x="684" y="24"/>
                  </a:lnTo>
                  <a:lnTo>
                    <a:pt x="690" y="28"/>
                  </a:lnTo>
                  <a:lnTo>
                    <a:pt x="714" y="28"/>
                  </a:lnTo>
                  <a:lnTo>
                    <a:pt x="714" y="28"/>
                  </a:lnTo>
                  <a:lnTo>
                    <a:pt x="732" y="30"/>
                  </a:lnTo>
                  <a:lnTo>
                    <a:pt x="746" y="32"/>
                  </a:lnTo>
                  <a:lnTo>
                    <a:pt x="758" y="34"/>
                  </a:lnTo>
                  <a:lnTo>
                    <a:pt x="758" y="34"/>
                  </a:lnTo>
                  <a:lnTo>
                    <a:pt x="766" y="38"/>
                  </a:lnTo>
                  <a:lnTo>
                    <a:pt x="774" y="44"/>
                  </a:lnTo>
                  <a:lnTo>
                    <a:pt x="784" y="58"/>
                  </a:lnTo>
                  <a:lnTo>
                    <a:pt x="790" y="68"/>
                  </a:lnTo>
                  <a:lnTo>
                    <a:pt x="792" y="74"/>
                  </a:lnTo>
                  <a:lnTo>
                    <a:pt x="800" y="66"/>
                  </a:lnTo>
                  <a:lnTo>
                    <a:pt x="800" y="66"/>
                  </a:lnTo>
                  <a:lnTo>
                    <a:pt x="804" y="64"/>
                  </a:lnTo>
                  <a:lnTo>
                    <a:pt x="806" y="64"/>
                  </a:lnTo>
                  <a:lnTo>
                    <a:pt x="806" y="70"/>
                  </a:lnTo>
                  <a:lnTo>
                    <a:pt x="806" y="80"/>
                  </a:lnTo>
                  <a:lnTo>
                    <a:pt x="810" y="88"/>
                  </a:lnTo>
                  <a:lnTo>
                    <a:pt x="818" y="88"/>
                  </a:lnTo>
                  <a:lnTo>
                    <a:pt x="818" y="88"/>
                  </a:lnTo>
                  <a:lnTo>
                    <a:pt x="824" y="92"/>
                  </a:lnTo>
                  <a:lnTo>
                    <a:pt x="824" y="94"/>
                  </a:lnTo>
                  <a:lnTo>
                    <a:pt x="822" y="94"/>
                  </a:lnTo>
                  <a:lnTo>
                    <a:pt x="816" y="92"/>
                  </a:lnTo>
                  <a:lnTo>
                    <a:pt x="816" y="92"/>
                  </a:lnTo>
                  <a:lnTo>
                    <a:pt x="816" y="94"/>
                  </a:lnTo>
                  <a:lnTo>
                    <a:pt x="814" y="94"/>
                  </a:lnTo>
                  <a:lnTo>
                    <a:pt x="810" y="94"/>
                  </a:lnTo>
                  <a:lnTo>
                    <a:pt x="802" y="90"/>
                  </a:lnTo>
                  <a:lnTo>
                    <a:pt x="820" y="132"/>
                  </a:lnTo>
                  <a:lnTo>
                    <a:pt x="820" y="132"/>
                  </a:lnTo>
                  <a:lnTo>
                    <a:pt x="822" y="132"/>
                  </a:lnTo>
                  <a:lnTo>
                    <a:pt x="824" y="134"/>
                  </a:lnTo>
                  <a:lnTo>
                    <a:pt x="828" y="138"/>
                  </a:lnTo>
                  <a:lnTo>
                    <a:pt x="832" y="146"/>
                  </a:lnTo>
                  <a:lnTo>
                    <a:pt x="832" y="146"/>
                  </a:lnTo>
                  <a:lnTo>
                    <a:pt x="832" y="150"/>
                  </a:lnTo>
                  <a:lnTo>
                    <a:pt x="830" y="150"/>
                  </a:lnTo>
                  <a:lnTo>
                    <a:pt x="834" y="176"/>
                  </a:lnTo>
                  <a:lnTo>
                    <a:pt x="834" y="176"/>
                  </a:lnTo>
                  <a:lnTo>
                    <a:pt x="834" y="198"/>
                  </a:lnTo>
                  <a:lnTo>
                    <a:pt x="834" y="212"/>
                  </a:lnTo>
                  <a:lnTo>
                    <a:pt x="834" y="212"/>
                  </a:lnTo>
                  <a:lnTo>
                    <a:pt x="832" y="214"/>
                  </a:lnTo>
                  <a:lnTo>
                    <a:pt x="834" y="216"/>
                  </a:lnTo>
                  <a:lnTo>
                    <a:pt x="836" y="216"/>
                  </a:lnTo>
                  <a:lnTo>
                    <a:pt x="836" y="246"/>
                  </a:lnTo>
                  <a:lnTo>
                    <a:pt x="836" y="246"/>
                  </a:lnTo>
                  <a:lnTo>
                    <a:pt x="836" y="256"/>
                  </a:lnTo>
                  <a:lnTo>
                    <a:pt x="834" y="262"/>
                  </a:lnTo>
                  <a:lnTo>
                    <a:pt x="832" y="268"/>
                  </a:lnTo>
                  <a:lnTo>
                    <a:pt x="814" y="278"/>
                  </a:lnTo>
                  <a:lnTo>
                    <a:pt x="814" y="278"/>
                  </a:lnTo>
                  <a:lnTo>
                    <a:pt x="802" y="280"/>
                  </a:lnTo>
                  <a:lnTo>
                    <a:pt x="786" y="280"/>
                  </a:lnTo>
                  <a:lnTo>
                    <a:pt x="766" y="280"/>
                  </a:lnTo>
                  <a:lnTo>
                    <a:pt x="766" y="280"/>
                  </a:lnTo>
                  <a:lnTo>
                    <a:pt x="758" y="282"/>
                  </a:lnTo>
                  <a:lnTo>
                    <a:pt x="752" y="282"/>
                  </a:lnTo>
                  <a:lnTo>
                    <a:pt x="746" y="278"/>
                  </a:lnTo>
                  <a:lnTo>
                    <a:pt x="746" y="278"/>
                  </a:lnTo>
                  <a:lnTo>
                    <a:pt x="738" y="288"/>
                  </a:lnTo>
                  <a:lnTo>
                    <a:pt x="730" y="294"/>
                  </a:lnTo>
                  <a:lnTo>
                    <a:pt x="722" y="298"/>
                  </a:lnTo>
                  <a:lnTo>
                    <a:pt x="714" y="300"/>
                  </a:lnTo>
                  <a:lnTo>
                    <a:pt x="698" y="300"/>
                  </a:lnTo>
                  <a:lnTo>
                    <a:pt x="692" y="300"/>
                  </a:lnTo>
                  <a:lnTo>
                    <a:pt x="692" y="300"/>
                  </a:lnTo>
                  <a:lnTo>
                    <a:pt x="682" y="296"/>
                  </a:lnTo>
                  <a:lnTo>
                    <a:pt x="676" y="290"/>
                  </a:lnTo>
                  <a:lnTo>
                    <a:pt x="670" y="282"/>
                  </a:lnTo>
                  <a:lnTo>
                    <a:pt x="668" y="274"/>
                  </a:lnTo>
                  <a:lnTo>
                    <a:pt x="666" y="260"/>
                  </a:lnTo>
                  <a:lnTo>
                    <a:pt x="666" y="254"/>
                  </a:lnTo>
                  <a:lnTo>
                    <a:pt x="666" y="254"/>
                  </a:lnTo>
                  <a:lnTo>
                    <a:pt x="664" y="256"/>
                  </a:lnTo>
                  <a:lnTo>
                    <a:pt x="662" y="258"/>
                  </a:lnTo>
                  <a:lnTo>
                    <a:pt x="662" y="268"/>
                  </a:lnTo>
                  <a:lnTo>
                    <a:pt x="664" y="282"/>
                  </a:lnTo>
                  <a:lnTo>
                    <a:pt x="648" y="290"/>
                  </a:lnTo>
                  <a:lnTo>
                    <a:pt x="650" y="274"/>
                  </a:lnTo>
                  <a:lnTo>
                    <a:pt x="538" y="268"/>
                  </a:lnTo>
                  <a:lnTo>
                    <a:pt x="538" y="268"/>
                  </a:lnTo>
                  <a:lnTo>
                    <a:pt x="532" y="272"/>
                  </a:lnTo>
                  <a:lnTo>
                    <a:pt x="524" y="272"/>
                  </a:lnTo>
                  <a:lnTo>
                    <a:pt x="510" y="272"/>
                  </a:lnTo>
                  <a:lnTo>
                    <a:pt x="500" y="268"/>
                  </a:lnTo>
                  <a:lnTo>
                    <a:pt x="494" y="266"/>
                  </a:lnTo>
                  <a:lnTo>
                    <a:pt x="494" y="266"/>
                  </a:lnTo>
                  <a:lnTo>
                    <a:pt x="490" y="270"/>
                  </a:lnTo>
                  <a:lnTo>
                    <a:pt x="484" y="272"/>
                  </a:lnTo>
                  <a:lnTo>
                    <a:pt x="476" y="274"/>
                  </a:lnTo>
                  <a:lnTo>
                    <a:pt x="476" y="274"/>
                  </a:lnTo>
                  <a:lnTo>
                    <a:pt x="474" y="276"/>
                  </a:lnTo>
                  <a:lnTo>
                    <a:pt x="472" y="278"/>
                  </a:lnTo>
                  <a:lnTo>
                    <a:pt x="464" y="280"/>
                  </a:lnTo>
                  <a:lnTo>
                    <a:pt x="452" y="280"/>
                  </a:lnTo>
                  <a:lnTo>
                    <a:pt x="452" y="280"/>
                  </a:lnTo>
                  <a:lnTo>
                    <a:pt x="442" y="278"/>
                  </a:lnTo>
                  <a:lnTo>
                    <a:pt x="436" y="274"/>
                  </a:lnTo>
                  <a:lnTo>
                    <a:pt x="430" y="268"/>
                  </a:lnTo>
                  <a:lnTo>
                    <a:pt x="426" y="262"/>
                  </a:lnTo>
                  <a:lnTo>
                    <a:pt x="424" y="250"/>
                  </a:lnTo>
                  <a:lnTo>
                    <a:pt x="424" y="246"/>
                  </a:lnTo>
                  <a:lnTo>
                    <a:pt x="418" y="246"/>
                  </a:lnTo>
                  <a:lnTo>
                    <a:pt x="418" y="246"/>
                  </a:lnTo>
                  <a:lnTo>
                    <a:pt x="416" y="250"/>
                  </a:lnTo>
                  <a:lnTo>
                    <a:pt x="414" y="248"/>
                  </a:lnTo>
                  <a:lnTo>
                    <a:pt x="412" y="244"/>
                  </a:lnTo>
                  <a:lnTo>
                    <a:pt x="380" y="244"/>
                  </a:lnTo>
                  <a:lnTo>
                    <a:pt x="382" y="248"/>
                  </a:lnTo>
                  <a:lnTo>
                    <a:pt x="378" y="250"/>
                  </a:lnTo>
                  <a:lnTo>
                    <a:pt x="358" y="248"/>
                  </a:lnTo>
                  <a:lnTo>
                    <a:pt x="362" y="246"/>
                  </a:lnTo>
                  <a:lnTo>
                    <a:pt x="354" y="246"/>
                  </a:lnTo>
                  <a:lnTo>
                    <a:pt x="336" y="250"/>
                  </a:lnTo>
                  <a:lnTo>
                    <a:pt x="286" y="248"/>
                  </a:lnTo>
                  <a:lnTo>
                    <a:pt x="286" y="248"/>
                  </a:lnTo>
                  <a:lnTo>
                    <a:pt x="282" y="250"/>
                  </a:lnTo>
                  <a:lnTo>
                    <a:pt x="276" y="252"/>
                  </a:lnTo>
                  <a:lnTo>
                    <a:pt x="268" y="250"/>
                  </a:lnTo>
                  <a:lnTo>
                    <a:pt x="260" y="248"/>
                  </a:lnTo>
                  <a:lnTo>
                    <a:pt x="258" y="246"/>
                  </a:lnTo>
                  <a:lnTo>
                    <a:pt x="238" y="246"/>
                  </a:lnTo>
                  <a:lnTo>
                    <a:pt x="238" y="246"/>
                  </a:lnTo>
                  <a:lnTo>
                    <a:pt x="236" y="248"/>
                  </a:lnTo>
                  <a:lnTo>
                    <a:pt x="232" y="252"/>
                  </a:lnTo>
                  <a:lnTo>
                    <a:pt x="224" y="254"/>
                  </a:lnTo>
                  <a:lnTo>
                    <a:pt x="216" y="254"/>
                  </a:lnTo>
                  <a:lnTo>
                    <a:pt x="216" y="254"/>
                  </a:lnTo>
                  <a:lnTo>
                    <a:pt x="204" y="256"/>
                  </a:lnTo>
                  <a:lnTo>
                    <a:pt x="196" y="256"/>
                  </a:lnTo>
                  <a:lnTo>
                    <a:pt x="188" y="254"/>
                  </a:lnTo>
                  <a:lnTo>
                    <a:pt x="182" y="252"/>
                  </a:lnTo>
                  <a:lnTo>
                    <a:pt x="174" y="244"/>
                  </a:lnTo>
                  <a:lnTo>
                    <a:pt x="170" y="242"/>
                  </a:lnTo>
                  <a:lnTo>
                    <a:pt x="170" y="242"/>
                  </a:lnTo>
                  <a:close/>
                  <a:moveTo>
                    <a:pt x="100" y="238"/>
                  </a:moveTo>
                  <a:lnTo>
                    <a:pt x="100" y="238"/>
                  </a:lnTo>
                  <a:lnTo>
                    <a:pt x="104" y="238"/>
                  </a:lnTo>
                  <a:lnTo>
                    <a:pt x="106" y="234"/>
                  </a:lnTo>
                  <a:lnTo>
                    <a:pt x="108" y="230"/>
                  </a:lnTo>
                  <a:lnTo>
                    <a:pt x="110" y="224"/>
                  </a:lnTo>
                  <a:lnTo>
                    <a:pt x="110" y="224"/>
                  </a:lnTo>
                  <a:lnTo>
                    <a:pt x="108" y="218"/>
                  </a:lnTo>
                  <a:lnTo>
                    <a:pt x="106" y="212"/>
                  </a:lnTo>
                  <a:lnTo>
                    <a:pt x="104" y="208"/>
                  </a:lnTo>
                  <a:lnTo>
                    <a:pt x="100" y="208"/>
                  </a:lnTo>
                  <a:lnTo>
                    <a:pt x="100" y="208"/>
                  </a:lnTo>
                  <a:lnTo>
                    <a:pt x="96" y="208"/>
                  </a:lnTo>
                  <a:lnTo>
                    <a:pt x="92" y="212"/>
                  </a:lnTo>
                  <a:lnTo>
                    <a:pt x="90" y="218"/>
                  </a:lnTo>
                  <a:lnTo>
                    <a:pt x="88" y="224"/>
                  </a:lnTo>
                  <a:lnTo>
                    <a:pt x="88" y="224"/>
                  </a:lnTo>
                  <a:lnTo>
                    <a:pt x="90" y="230"/>
                  </a:lnTo>
                  <a:lnTo>
                    <a:pt x="92" y="234"/>
                  </a:lnTo>
                  <a:lnTo>
                    <a:pt x="96" y="238"/>
                  </a:lnTo>
                  <a:lnTo>
                    <a:pt x="100" y="238"/>
                  </a:lnTo>
                  <a:lnTo>
                    <a:pt x="100" y="2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grpSp>
    </p:spTree>
    <p:extLst>
      <p:ext uri="{BB962C8B-B14F-4D97-AF65-F5344CB8AC3E}">
        <p14:creationId xmlns:p14="http://schemas.microsoft.com/office/powerpoint/2010/main" val="28245376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4"/>
          <p:cNvSpPr txBox="1">
            <a:spLocks/>
          </p:cNvSpPr>
          <p:nvPr/>
        </p:nvSpPr>
        <p:spPr>
          <a:xfrm>
            <a:off x="315850" y="282243"/>
            <a:ext cx="12371827" cy="378821"/>
          </a:xfrm>
          <a:prstGeom prst="rect">
            <a:avLst/>
          </a:prstGeom>
          <a:solidFill>
            <a:srgbClr val="C00000"/>
          </a:solidFill>
        </p:spPr>
        <p:txBody>
          <a:bodyPr vert="horz" lIns="91440" tIns="45720" rIns="91440" bIns="45720" rtlCol="0" anchor="ctr">
            <a:norm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r"/>
            <a:endParaRPr lang="ru-RU" sz="1800" dirty="0">
              <a:solidFill>
                <a:schemeClr val="bg1"/>
              </a:solidFill>
            </a:endParaRPr>
          </a:p>
        </p:txBody>
      </p:sp>
      <p:sp>
        <p:nvSpPr>
          <p:cNvPr id="5" name="Заголовок 4"/>
          <p:cNvSpPr>
            <a:spLocks noGrp="1"/>
          </p:cNvSpPr>
          <p:nvPr>
            <p:ph type="title"/>
          </p:nvPr>
        </p:nvSpPr>
        <p:spPr>
          <a:xfrm>
            <a:off x="1646297" y="291359"/>
            <a:ext cx="11041380" cy="422483"/>
          </a:xfrm>
        </p:spPr>
        <p:txBody>
          <a:bodyPr>
            <a:normAutofit/>
          </a:bodyPr>
          <a:lstStyle/>
          <a:p>
            <a:pPr marL="0" marR="0" indent="0" algn="r" defTabSz="1280160" rtl="0" eaLnBrk="1" fontAlgn="auto" latinLnBrk="0" hangingPunct="1">
              <a:lnSpc>
                <a:spcPct val="90000"/>
              </a:lnSpc>
              <a:spcBef>
                <a:spcPct val="0"/>
              </a:spcBef>
              <a:spcAft>
                <a:spcPts val="0"/>
              </a:spcAft>
              <a:buClrTx/>
              <a:buSzTx/>
              <a:buFontTx/>
              <a:buNone/>
              <a:tabLst/>
              <a:defRPr/>
            </a:pPr>
            <a:r>
              <a:rPr lang="ru-RU" sz="1800" kern="1200" dirty="0" smtClean="0">
                <a:solidFill>
                  <a:schemeClr val="bg1"/>
                </a:solidFill>
                <a:effectLst/>
                <a:latin typeface="+mj-lt"/>
              </a:rPr>
              <a:t>4.3 Комплексные показатели оценки транспортной доступности</a:t>
            </a:r>
            <a:r>
              <a:rPr lang="en-US" sz="1800" kern="1200" dirty="0" smtClean="0">
                <a:solidFill>
                  <a:schemeClr val="bg1"/>
                </a:solidFill>
                <a:effectLst/>
                <a:latin typeface="+mj-lt"/>
              </a:rPr>
              <a:t>.</a:t>
            </a:r>
            <a:r>
              <a:rPr lang="ru-RU" sz="1800" kern="1200" dirty="0" smtClean="0">
                <a:solidFill>
                  <a:schemeClr val="bg1"/>
                </a:solidFill>
                <a:effectLst/>
                <a:latin typeface="+mj-lt"/>
              </a:rPr>
              <a:t> </a:t>
            </a:r>
            <a:r>
              <a:rPr lang="en-US" sz="1800" kern="1200" dirty="0" smtClean="0">
                <a:solidFill>
                  <a:schemeClr val="bg1"/>
                </a:solidFill>
                <a:effectLst/>
                <a:latin typeface="+mj-lt"/>
              </a:rPr>
              <a:t>PTAL</a:t>
            </a:r>
            <a:endParaRPr lang="ru-RU" sz="1800" dirty="0">
              <a:solidFill>
                <a:schemeClr val="bg1"/>
              </a:solidFill>
              <a:latin typeface="+mj-lt"/>
            </a:endParaRPr>
          </a:p>
        </p:txBody>
      </p:sp>
      <p:sp>
        <p:nvSpPr>
          <p:cNvPr id="9" name="Заголовок 1"/>
          <p:cNvSpPr txBox="1">
            <a:spLocks/>
          </p:cNvSpPr>
          <p:nvPr/>
        </p:nvSpPr>
        <p:spPr>
          <a:xfrm>
            <a:off x="488224" y="145944"/>
            <a:ext cx="11041380" cy="651417"/>
          </a:xfrm>
          <a:prstGeom prst="rect">
            <a:avLst/>
          </a:prstGeom>
        </p:spPr>
        <p:txBody>
          <a:bodyPr vert="horz" lIns="91440" tIns="45720" rIns="91440" bIns="45720" rtlCol="0" anchor="ctr">
            <a:norm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endParaRPr lang="ru-RU" sz="1800" dirty="0"/>
          </a:p>
        </p:txBody>
      </p:sp>
      <p:sp>
        <p:nvSpPr>
          <p:cNvPr id="10" name="Прямоугольник 9"/>
          <p:cNvSpPr/>
          <p:nvPr/>
        </p:nvSpPr>
        <p:spPr>
          <a:xfrm>
            <a:off x="277113" y="670180"/>
            <a:ext cx="4634696" cy="1631216"/>
          </a:xfrm>
          <a:prstGeom prst="rect">
            <a:avLst/>
          </a:prstGeom>
        </p:spPr>
        <p:txBody>
          <a:bodyPr wrap="square">
            <a:spAutoFit/>
          </a:bodyPr>
          <a:lstStyle/>
          <a:p>
            <a:pPr lvl="0"/>
            <a:r>
              <a:rPr lang="en-US" sz="2000" dirty="0" smtClean="0">
                <a:solidFill>
                  <a:srgbClr val="C00000"/>
                </a:solidFill>
                <a:latin typeface="+mj-lt"/>
              </a:rPr>
              <a:t>PTAL – Public Transport Accessibility Level</a:t>
            </a:r>
          </a:p>
          <a:p>
            <a:pPr lvl="0"/>
            <a:r>
              <a:rPr lang="ru-RU" sz="2000" dirty="0" smtClean="0">
                <a:latin typeface="+mj-lt"/>
              </a:rPr>
              <a:t/>
            </a:r>
            <a:br>
              <a:rPr lang="ru-RU" sz="2000" dirty="0" smtClean="0">
                <a:latin typeface="+mj-lt"/>
              </a:rPr>
            </a:br>
            <a:r>
              <a:rPr lang="ru-RU" sz="2000" dirty="0" smtClean="0">
                <a:latin typeface="+mj-lt"/>
              </a:rPr>
              <a:t>комплексный показатель транспортной доступности общественного транспорта Большого Лондона</a:t>
            </a:r>
          </a:p>
        </p:txBody>
      </p:sp>
      <p:sp>
        <p:nvSpPr>
          <p:cNvPr id="11" name="Прямоугольник 10"/>
          <p:cNvSpPr/>
          <p:nvPr/>
        </p:nvSpPr>
        <p:spPr>
          <a:xfrm>
            <a:off x="315851" y="2380900"/>
            <a:ext cx="4615327" cy="2554545"/>
          </a:xfrm>
          <a:prstGeom prst="rect">
            <a:avLst/>
          </a:prstGeom>
        </p:spPr>
        <p:txBody>
          <a:bodyPr wrap="square">
            <a:spAutoFit/>
          </a:bodyPr>
          <a:lstStyle/>
          <a:p>
            <a:r>
              <a:rPr lang="en-US" sz="1600" dirty="0" smtClean="0">
                <a:latin typeface="+mj-lt"/>
              </a:rPr>
              <a:t>PTAL</a:t>
            </a:r>
            <a:r>
              <a:rPr lang="ru-RU" sz="1600" dirty="0" smtClean="0">
                <a:latin typeface="+mj-lt"/>
              </a:rPr>
              <a:t>  отражает:</a:t>
            </a:r>
          </a:p>
          <a:p>
            <a:pPr marL="342900" indent="-342900">
              <a:buFont typeface="Arial" panose="020B0604020202020204" pitchFamily="34" charset="0"/>
              <a:buChar char="•"/>
            </a:pPr>
            <a:r>
              <a:rPr lang="ru-RU" sz="1600" dirty="0" smtClean="0">
                <a:latin typeface="+mj-lt"/>
              </a:rPr>
              <a:t>время пешеходной доступности от мест зарождения пассажиропотоков до остановок общественного транспорта, в том числе транспортно-пересадочных узлов (ТПУ)</a:t>
            </a:r>
          </a:p>
          <a:p>
            <a:pPr marL="342900" indent="-342900">
              <a:buFont typeface="Arial" panose="020B0604020202020204" pitchFamily="34" charset="0"/>
              <a:buChar char="•"/>
            </a:pPr>
            <a:r>
              <a:rPr lang="ru-RU" sz="1600" dirty="0" smtClean="0">
                <a:latin typeface="+mj-lt"/>
              </a:rPr>
              <a:t>надёжность работы общественного транспорта</a:t>
            </a:r>
          </a:p>
          <a:p>
            <a:pPr marL="342900" indent="-342900">
              <a:buFont typeface="Arial" panose="020B0604020202020204" pitchFamily="34" charset="0"/>
              <a:buChar char="•"/>
            </a:pPr>
            <a:r>
              <a:rPr lang="ru-RU" sz="1600" dirty="0" smtClean="0">
                <a:latin typeface="+mj-lt"/>
              </a:rPr>
              <a:t>число доступных маршрутов, проходящих через остановочный пункт;</a:t>
            </a:r>
          </a:p>
          <a:p>
            <a:pPr marL="342900" indent="-342900">
              <a:buFont typeface="Arial" panose="020B0604020202020204" pitchFamily="34" charset="0"/>
              <a:buChar char="•"/>
            </a:pPr>
            <a:r>
              <a:rPr lang="ru-RU" sz="1600" dirty="0" smtClean="0">
                <a:latin typeface="+mj-lt"/>
              </a:rPr>
              <a:t>среднее время ожидания на остановке.</a:t>
            </a:r>
          </a:p>
          <a:p>
            <a:pPr marL="342900" indent="-342900">
              <a:buFont typeface="Arial" panose="020B0604020202020204" pitchFamily="34" charset="0"/>
              <a:buChar char="•"/>
            </a:pPr>
            <a:endParaRPr lang="ru-RU" sz="1600" dirty="0">
              <a:latin typeface="+mj-lt"/>
            </a:endParaRPr>
          </a:p>
        </p:txBody>
      </p:sp>
      <p:pic>
        <p:nvPicPr>
          <p:cNvPr id="12" name="Рисунок 11"/>
          <p:cNvPicPr>
            <a:picLocks noChangeAspect="1"/>
          </p:cNvPicPr>
          <p:nvPr/>
        </p:nvPicPr>
        <p:blipFill>
          <a:blip r:embed="rId3"/>
          <a:stretch>
            <a:fillRect/>
          </a:stretch>
        </p:blipFill>
        <p:spPr>
          <a:xfrm>
            <a:off x="277113" y="5980012"/>
            <a:ext cx="4486977" cy="1279915"/>
          </a:xfrm>
          <a:prstGeom prst="rect">
            <a:avLst/>
          </a:prstGeom>
        </p:spPr>
      </p:pic>
      <p:sp>
        <p:nvSpPr>
          <p:cNvPr id="13" name="Прямоугольник 12"/>
          <p:cNvSpPr/>
          <p:nvPr/>
        </p:nvSpPr>
        <p:spPr>
          <a:xfrm>
            <a:off x="277113" y="5152408"/>
            <a:ext cx="5209287" cy="584775"/>
          </a:xfrm>
          <a:prstGeom prst="rect">
            <a:avLst/>
          </a:prstGeom>
        </p:spPr>
        <p:txBody>
          <a:bodyPr wrap="square">
            <a:spAutoFit/>
          </a:bodyPr>
          <a:lstStyle/>
          <a:p>
            <a:r>
              <a:rPr lang="ru-RU" sz="1600" dirty="0" smtClean="0">
                <a:latin typeface="+mj-lt"/>
              </a:rPr>
              <a:t>Индексы рассчитываются, агрегируют и оцениваются</a:t>
            </a:r>
          </a:p>
          <a:p>
            <a:r>
              <a:rPr lang="ru-RU" sz="1600" dirty="0" smtClean="0">
                <a:latin typeface="+mj-lt"/>
              </a:rPr>
              <a:t>по 8 бальной шкале</a:t>
            </a:r>
            <a:endParaRPr lang="ru-RU" sz="1600" dirty="0">
              <a:latin typeface="+mj-lt"/>
            </a:endParaRPr>
          </a:p>
        </p:txBody>
      </p:sp>
      <p:sp>
        <p:nvSpPr>
          <p:cNvPr id="14" name="Прямоугольник 13"/>
          <p:cNvSpPr/>
          <p:nvPr/>
        </p:nvSpPr>
        <p:spPr>
          <a:xfrm>
            <a:off x="315850" y="7673974"/>
            <a:ext cx="5131813" cy="1569660"/>
          </a:xfrm>
          <a:prstGeom prst="rect">
            <a:avLst/>
          </a:prstGeom>
        </p:spPr>
        <p:txBody>
          <a:bodyPr wrap="square">
            <a:spAutoFit/>
          </a:bodyPr>
          <a:lstStyle/>
          <a:p>
            <a:r>
              <a:rPr lang="en-US" sz="1600" dirty="0" smtClean="0">
                <a:latin typeface="+mj-lt"/>
              </a:rPr>
              <a:t>PTAL</a:t>
            </a:r>
            <a:r>
              <a:rPr lang="ru-RU" sz="1600" dirty="0" smtClean="0">
                <a:latin typeface="+mj-lt"/>
              </a:rPr>
              <a:t>  не учитывает:</a:t>
            </a:r>
          </a:p>
          <a:p>
            <a:pPr marL="285750" indent="-285750">
              <a:buFont typeface="Arial" panose="020B0604020202020204" pitchFamily="34" charset="0"/>
              <a:buChar char="•"/>
            </a:pPr>
            <a:r>
              <a:rPr lang="ru-RU" sz="1600" dirty="0" smtClean="0">
                <a:latin typeface="+mj-lt"/>
              </a:rPr>
              <a:t>скорости сообщения;</a:t>
            </a:r>
          </a:p>
          <a:p>
            <a:pPr marL="285750" indent="-285750">
              <a:buFont typeface="Arial" panose="020B0604020202020204" pitchFamily="34" charset="0"/>
              <a:buChar char="•"/>
            </a:pPr>
            <a:r>
              <a:rPr lang="ru-RU" sz="1600" dirty="0" smtClean="0">
                <a:latin typeface="+mj-lt"/>
              </a:rPr>
              <a:t>загрузку остановочных пунктов;</a:t>
            </a:r>
          </a:p>
          <a:p>
            <a:pPr marL="285750" indent="-285750">
              <a:buFont typeface="Arial" panose="020B0604020202020204" pitchFamily="34" charset="0"/>
              <a:buChar char="•"/>
            </a:pPr>
            <a:r>
              <a:rPr lang="ru-RU" sz="1600" dirty="0" smtClean="0">
                <a:latin typeface="+mj-lt"/>
              </a:rPr>
              <a:t>легкость пересадки,</a:t>
            </a:r>
          </a:p>
          <a:p>
            <a:endParaRPr lang="ru-RU" sz="1600" dirty="0" smtClean="0">
              <a:latin typeface="+mj-lt"/>
            </a:endParaRPr>
          </a:p>
          <a:p>
            <a:endParaRPr lang="ru-RU" sz="1600" dirty="0">
              <a:latin typeface="+mj-lt"/>
            </a:endParaRPr>
          </a:p>
        </p:txBody>
      </p:sp>
      <p:sp>
        <p:nvSpPr>
          <p:cNvPr id="15" name="Прямоугольник 14"/>
          <p:cNvSpPr/>
          <p:nvPr/>
        </p:nvSpPr>
        <p:spPr>
          <a:xfrm>
            <a:off x="8858405" y="8491622"/>
            <a:ext cx="3614949" cy="830997"/>
          </a:xfrm>
          <a:prstGeom prst="rect">
            <a:avLst/>
          </a:prstGeom>
        </p:spPr>
        <p:txBody>
          <a:bodyPr wrap="square">
            <a:spAutoFit/>
          </a:bodyPr>
          <a:lstStyle/>
          <a:p>
            <a:r>
              <a:rPr lang="ru-RU" sz="1600" dirty="0" smtClean="0">
                <a:latin typeface="+mj-lt"/>
              </a:rPr>
              <a:t>Мониторинг осуществляется в </a:t>
            </a:r>
            <a:r>
              <a:rPr lang="en-US" sz="1600" dirty="0" smtClean="0">
                <a:latin typeface="+mj-lt"/>
              </a:rPr>
              <a:t>Internet</a:t>
            </a:r>
            <a:endParaRPr lang="ru-RU" sz="1600" dirty="0" smtClean="0">
              <a:latin typeface="+mj-lt"/>
            </a:endParaRPr>
          </a:p>
          <a:p>
            <a:endParaRPr lang="ru-RU" sz="1600" dirty="0">
              <a:latin typeface="+mj-lt"/>
            </a:endParaRPr>
          </a:p>
          <a:p>
            <a:r>
              <a:rPr lang="en-US" sz="1600" dirty="0" smtClean="0">
                <a:latin typeface="+mj-lt"/>
              </a:rPr>
              <a:t>http://www</a:t>
            </a:r>
            <a:r>
              <a:rPr lang="ru-RU" sz="1600" dirty="0" smtClean="0">
                <a:latin typeface="+mj-lt"/>
              </a:rPr>
              <a:t>.</a:t>
            </a:r>
            <a:r>
              <a:rPr lang="en-US" sz="1600" dirty="0" err="1" smtClean="0">
                <a:latin typeface="+mj-lt"/>
              </a:rPr>
              <a:t>webptals</a:t>
            </a:r>
            <a:r>
              <a:rPr lang="ru-RU" sz="1600" dirty="0" smtClean="0">
                <a:latin typeface="+mj-lt"/>
              </a:rPr>
              <a:t>.</a:t>
            </a:r>
            <a:r>
              <a:rPr lang="en-US" sz="1600" dirty="0" smtClean="0">
                <a:latin typeface="+mj-lt"/>
              </a:rPr>
              <a:t>org</a:t>
            </a:r>
            <a:r>
              <a:rPr lang="ru-RU" sz="1600" dirty="0" smtClean="0">
                <a:latin typeface="+mj-lt"/>
              </a:rPr>
              <a:t>.</a:t>
            </a:r>
            <a:r>
              <a:rPr lang="en-US" sz="1600" dirty="0" err="1" smtClean="0">
                <a:latin typeface="+mj-lt"/>
              </a:rPr>
              <a:t>uk</a:t>
            </a:r>
            <a:r>
              <a:rPr lang="en-US" sz="1600" dirty="0" smtClean="0">
                <a:latin typeface="+mj-lt"/>
              </a:rPr>
              <a:t>/</a:t>
            </a:r>
            <a:endParaRPr lang="ru-RU" sz="1600" dirty="0">
              <a:latin typeface="+mj-lt"/>
            </a:endParaRPr>
          </a:p>
        </p:txBody>
      </p:sp>
      <p:sp>
        <p:nvSpPr>
          <p:cNvPr id="16" name="Прямоугольник 15"/>
          <p:cNvSpPr/>
          <p:nvPr/>
        </p:nvSpPr>
        <p:spPr>
          <a:xfrm>
            <a:off x="8858405" y="6917365"/>
            <a:ext cx="3720457" cy="923330"/>
          </a:xfrm>
          <a:prstGeom prst="rect">
            <a:avLst/>
          </a:prstGeom>
        </p:spPr>
        <p:txBody>
          <a:bodyPr wrap="square">
            <a:spAutoFit/>
          </a:bodyPr>
          <a:lstStyle/>
          <a:p>
            <a:r>
              <a:rPr lang="ru-RU" sz="1800" dirty="0" smtClean="0">
                <a:solidFill>
                  <a:srgbClr val="C00000"/>
                </a:solidFill>
                <a:latin typeface="+mj-lt"/>
              </a:rPr>
              <a:t>Особенность индекса </a:t>
            </a:r>
            <a:r>
              <a:rPr lang="ru-RU" sz="1800" dirty="0" smtClean="0">
                <a:latin typeface="+mj-lt"/>
              </a:rPr>
              <a:t>– </a:t>
            </a:r>
            <a:br>
              <a:rPr lang="ru-RU" sz="1800" dirty="0" smtClean="0">
                <a:latin typeface="+mj-lt"/>
              </a:rPr>
            </a:br>
            <a:r>
              <a:rPr lang="ru-RU" sz="1800" dirty="0" smtClean="0">
                <a:latin typeface="+mj-lt"/>
              </a:rPr>
              <a:t>его практическое использование при планировании транспорта</a:t>
            </a:r>
            <a:endParaRPr lang="ru-RU" sz="1800" dirty="0">
              <a:latin typeface="+mj-lt"/>
            </a:endParaRPr>
          </a:p>
        </p:txBody>
      </p:sp>
      <p:pic>
        <p:nvPicPr>
          <p:cNvPr id="17" name="Рисунок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4090" y="967795"/>
            <a:ext cx="7923587" cy="5601931"/>
          </a:xfrm>
          <a:prstGeom prst="rect">
            <a:avLst/>
          </a:prstGeom>
        </p:spPr>
      </p:pic>
      <p:pic>
        <p:nvPicPr>
          <p:cNvPr id="2050" name="Picture 2" descr="http://legacy.london.gov.uk/thelondonplan/images/maps-diagrams/jpg/map-2a-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1178" y="6641145"/>
            <a:ext cx="3794705" cy="2681474"/>
          </a:xfrm>
          <a:prstGeom prst="rect">
            <a:avLst/>
          </a:prstGeom>
          <a:noFill/>
          <a:extLst>
            <a:ext uri="{909E8E84-426E-40DD-AFC4-6F175D3DCCD1}">
              <a14:hiddenFill xmlns:a14="http://schemas.microsoft.com/office/drawing/2010/main">
                <a:solidFill>
                  <a:srgbClr val="FFFFFF"/>
                </a:solidFill>
              </a14:hiddenFill>
            </a:ext>
          </a:extLst>
        </p:spPr>
      </p:pic>
      <p:sp>
        <p:nvSpPr>
          <p:cNvPr id="19" name="Номер слайда 18"/>
          <p:cNvSpPr>
            <a:spLocks noGrp="1"/>
          </p:cNvSpPr>
          <p:nvPr>
            <p:ph type="sldNum" sz="quarter" idx="12"/>
          </p:nvPr>
        </p:nvSpPr>
        <p:spPr>
          <a:xfrm>
            <a:off x="9881144" y="9067031"/>
            <a:ext cx="2880360" cy="511175"/>
          </a:xfrm>
        </p:spPr>
        <p:txBody>
          <a:bodyPr/>
          <a:lstStyle/>
          <a:p>
            <a:fld id="{2D619A68-3DF4-459A-B85D-BC5658DF56CB}" type="slidenum">
              <a:rPr lang="ru-RU" smtClean="0"/>
              <a:t>7</a:t>
            </a:fld>
            <a:endParaRPr lang="ru-RU"/>
          </a:p>
        </p:txBody>
      </p:sp>
      <p:grpSp>
        <p:nvGrpSpPr>
          <p:cNvPr id="22" name="Group 215"/>
          <p:cNvGrpSpPr/>
          <p:nvPr/>
        </p:nvGrpSpPr>
        <p:grpSpPr>
          <a:xfrm>
            <a:off x="210231" y="9185797"/>
            <a:ext cx="4472786" cy="350058"/>
            <a:chOff x="450850" y="5741869"/>
            <a:chExt cx="9685535" cy="747260"/>
          </a:xfrm>
          <a:solidFill>
            <a:srgbClr val="C00000"/>
          </a:solidFill>
        </p:grpSpPr>
        <p:grpSp>
          <p:nvGrpSpPr>
            <p:cNvPr id="23" name="Group 20"/>
            <p:cNvGrpSpPr/>
            <p:nvPr/>
          </p:nvGrpSpPr>
          <p:grpSpPr>
            <a:xfrm>
              <a:off x="3619202" y="5982264"/>
              <a:ext cx="2561079" cy="506865"/>
              <a:chOff x="2501900" y="2289175"/>
              <a:chExt cx="5470525" cy="1082675"/>
            </a:xfrm>
            <a:grpFill/>
          </p:grpSpPr>
          <p:sp>
            <p:nvSpPr>
              <p:cNvPr id="41" name="Freeform 6"/>
              <p:cNvSpPr>
                <a:spLocks/>
              </p:cNvSpPr>
              <p:nvPr/>
            </p:nvSpPr>
            <p:spPr bwMode="auto">
              <a:xfrm>
                <a:off x="2632075" y="2762250"/>
                <a:ext cx="25400" cy="225425"/>
              </a:xfrm>
              <a:custGeom>
                <a:avLst/>
                <a:gdLst>
                  <a:gd name="T0" fmla="*/ 16 w 16"/>
                  <a:gd name="T1" fmla="*/ 8 h 142"/>
                  <a:gd name="T2" fmla="*/ 16 w 16"/>
                  <a:gd name="T3" fmla="*/ 134 h 142"/>
                  <a:gd name="T4" fmla="*/ 16 w 16"/>
                  <a:gd name="T5" fmla="*/ 134 h 142"/>
                  <a:gd name="T6" fmla="*/ 16 w 16"/>
                  <a:gd name="T7" fmla="*/ 138 h 142"/>
                  <a:gd name="T8" fmla="*/ 14 w 16"/>
                  <a:gd name="T9" fmla="*/ 140 h 142"/>
                  <a:gd name="T10" fmla="*/ 10 w 16"/>
                  <a:gd name="T11" fmla="*/ 142 h 142"/>
                  <a:gd name="T12" fmla="*/ 8 w 16"/>
                  <a:gd name="T13" fmla="*/ 142 h 142"/>
                  <a:gd name="T14" fmla="*/ 8 w 16"/>
                  <a:gd name="T15" fmla="*/ 142 h 142"/>
                  <a:gd name="T16" fmla="*/ 4 w 16"/>
                  <a:gd name="T17" fmla="*/ 142 h 142"/>
                  <a:gd name="T18" fmla="*/ 2 w 16"/>
                  <a:gd name="T19" fmla="*/ 140 h 142"/>
                  <a:gd name="T20" fmla="*/ 0 w 16"/>
                  <a:gd name="T21" fmla="*/ 138 h 142"/>
                  <a:gd name="T22" fmla="*/ 0 w 16"/>
                  <a:gd name="T23" fmla="*/ 134 h 142"/>
                  <a:gd name="T24" fmla="*/ 0 w 16"/>
                  <a:gd name="T25" fmla="*/ 8 h 142"/>
                  <a:gd name="T26" fmla="*/ 0 w 16"/>
                  <a:gd name="T27" fmla="*/ 8 h 142"/>
                  <a:gd name="T28" fmla="*/ 0 w 16"/>
                  <a:gd name="T29" fmla="*/ 6 h 142"/>
                  <a:gd name="T30" fmla="*/ 2 w 16"/>
                  <a:gd name="T31" fmla="*/ 2 h 142"/>
                  <a:gd name="T32" fmla="*/ 4 w 16"/>
                  <a:gd name="T33" fmla="*/ 0 h 142"/>
                  <a:gd name="T34" fmla="*/ 8 w 16"/>
                  <a:gd name="T35" fmla="*/ 0 h 142"/>
                  <a:gd name="T36" fmla="*/ 8 w 16"/>
                  <a:gd name="T37" fmla="*/ 0 h 142"/>
                  <a:gd name="T38" fmla="*/ 10 w 16"/>
                  <a:gd name="T39" fmla="*/ 0 h 142"/>
                  <a:gd name="T40" fmla="*/ 14 w 16"/>
                  <a:gd name="T41" fmla="*/ 2 h 142"/>
                  <a:gd name="T42" fmla="*/ 16 w 16"/>
                  <a:gd name="T43" fmla="*/ 6 h 142"/>
                  <a:gd name="T44" fmla="*/ 16 w 16"/>
                  <a:gd name="T45" fmla="*/ 8 h 142"/>
                  <a:gd name="T46" fmla="*/ 16 w 16"/>
                  <a:gd name="T47" fmla="*/ 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 h="142">
                    <a:moveTo>
                      <a:pt x="16" y="8"/>
                    </a:moveTo>
                    <a:lnTo>
                      <a:pt x="16" y="134"/>
                    </a:lnTo>
                    <a:lnTo>
                      <a:pt x="16" y="134"/>
                    </a:lnTo>
                    <a:lnTo>
                      <a:pt x="16" y="138"/>
                    </a:lnTo>
                    <a:lnTo>
                      <a:pt x="14" y="140"/>
                    </a:lnTo>
                    <a:lnTo>
                      <a:pt x="10" y="142"/>
                    </a:lnTo>
                    <a:lnTo>
                      <a:pt x="8" y="142"/>
                    </a:lnTo>
                    <a:lnTo>
                      <a:pt x="8" y="142"/>
                    </a:lnTo>
                    <a:lnTo>
                      <a:pt x="4" y="142"/>
                    </a:lnTo>
                    <a:lnTo>
                      <a:pt x="2" y="140"/>
                    </a:lnTo>
                    <a:lnTo>
                      <a:pt x="0" y="138"/>
                    </a:lnTo>
                    <a:lnTo>
                      <a:pt x="0" y="134"/>
                    </a:lnTo>
                    <a:lnTo>
                      <a:pt x="0" y="8"/>
                    </a:lnTo>
                    <a:lnTo>
                      <a:pt x="0" y="8"/>
                    </a:lnTo>
                    <a:lnTo>
                      <a:pt x="0" y="6"/>
                    </a:lnTo>
                    <a:lnTo>
                      <a:pt x="2" y="2"/>
                    </a:lnTo>
                    <a:lnTo>
                      <a:pt x="4" y="0"/>
                    </a:lnTo>
                    <a:lnTo>
                      <a:pt x="8" y="0"/>
                    </a:lnTo>
                    <a:lnTo>
                      <a:pt x="8" y="0"/>
                    </a:lnTo>
                    <a:lnTo>
                      <a:pt x="10" y="0"/>
                    </a:lnTo>
                    <a:lnTo>
                      <a:pt x="14" y="2"/>
                    </a:lnTo>
                    <a:lnTo>
                      <a:pt x="16" y="6"/>
                    </a:lnTo>
                    <a:lnTo>
                      <a:pt x="16" y="8"/>
                    </a:lnTo>
                    <a:lnTo>
                      <a:pt x="16"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42" name="Freeform 7"/>
              <p:cNvSpPr>
                <a:spLocks/>
              </p:cNvSpPr>
              <p:nvPr/>
            </p:nvSpPr>
            <p:spPr bwMode="auto">
              <a:xfrm>
                <a:off x="2724150" y="2752725"/>
                <a:ext cx="22225" cy="225425"/>
              </a:xfrm>
              <a:custGeom>
                <a:avLst/>
                <a:gdLst>
                  <a:gd name="T0" fmla="*/ 14 w 14"/>
                  <a:gd name="T1" fmla="*/ 6 h 142"/>
                  <a:gd name="T2" fmla="*/ 14 w 14"/>
                  <a:gd name="T3" fmla="*/ 136 h 142"/>
                  <a:gd name="T4" fmla="*/ 14 w 14"/>
                  <a:gd name="T5" fmla="*/ 136 h 142"/>
                  <a:gd name="T6" fmla="*/ 12 w 14"/>
                  <a:gd name="T7" fmla="*/ 140 h 142"/>
                  <a:gd name="T8" fmla="*/ 6 w 14"/>
                  <a:gd name="T9" fmla="*/ 142 h 142"/>
                  <a:gd name="T10" fmla="*/ 6 w 14"/>
                  <a:gd name="T11" fmla="*/ 142 h 142"/>
                  <a:gd name="T12" fmla="*/ 2 w 14"/>
                  <a:gd name="T13" fmla="*/ 140 h 142"/>
                  <a:gd name="T14" fmla="*/ 0 w 14"/>
                  <a:gd name="T15" fmla="*/ 136 h 142"/>
                  <a:gd name="T16" fmla="*/ 0 w 14"/>
                  <a:gd name="T17" fmla="*/ 6 h 142"/>
                  <a:gd name="T18" fmla="*/ 0 w 14"/>
                  <a:gd name="T19" fmla="*/ 6 h 142"/>
                  <a:gd name="T20" fmla="*/ 2 w 14"/>
                  <a:gd name="T21" fmla="*/ 2 h 142"/>
                  <a:gd name="T22" fmla="*/ 6 w 14"/>
                  <a:gd name="T23" fmla="*/ 0 h 142"/>
                  <a:gd name="T24" fmla="*/ 6 w 14"/>
                  <a:gd name="T25" fmla="*/ 0 h 142"/>
                  <a:gd name="T26" fmla="*/ 12 w 14"/>
                  <a:gd name="T27" fmla="*/ 2 h 142"/>
                  <a:gd name="T28" fmla="*/ 14 w 14"/>
                  <a:gd name="T29" fmla="*/ 6 h 142"/>
                  <a:gd name="T30" fmla="*/ 14 w 14"/>
                  <a:gd name="T31" fmla="*/ 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 h="142">
                    <a:moveTo>
                      <a:pt x="14" y="6"/>
                    </a:moveTo>
                    <a:lnTo>
                      <a:pt x="14" y="136"/>
                    </a:lnTo>
                    <a:lnTo>
                      <a:pt x="14" y="136"/>
                    </a:lnTo>
                    <a:lnTo>
                      <a:pt x="12" y="140"/>
                    </a:lnTo>
                    <a:lnTo>
                      <a:pt x="6" y="142"/>
                    </a:lnTo>
                    <a:lnTo>
                      <a:pt x="6" y="142"/>
                    </a:lnTo>
                    <a:lnTo>
                      <a:pt x="2" y="140"/>
                    </a:lnTo>
                    <a:lnTo>
                      <a:pt x="0" y="136"/>
                    </a:lnTo>
                    <a:lnTo>
                      <a:pt x="0" y="6"/>
                    </a:lnTo>
                    <a:lnTo>
                      <a:pt x="0" y="6"/>
                    </a:lnTo>
                    <a:lnTo>
                      <a:pt x="2" y="2"/>
                    </a:lnTo>
                    <a:lnTo>
                      <a:pt x="6" y="0"/>
                    </a:lnTo>
                    <a:lnTo>
                      <a:pt x="6" y="0"/>
                    </a:lnTo>
                    <a:lnTo>
                      <a:pt x="12" y="2"/>
                    </a:lnTo>
                    <a:lnTo>
                      <a:pt x="14" y="6"/>
                    </a:lnTo>
                    <a:lnTo>
                      <a:pt x="14"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43" name="Freeform 8"/>
              <p:cNvSpPr>
                <a:spLocks/>
              </p:cNvSpPr>
              <p:nvPr/>
            </p:nvSpPr>
            <p:spPr bwMode="auto">
              <a:xfrm>
                <a:off x="4143375" y="2676525"/>
                <a:ext cx="69850" cy="368300"/>
              </a:xfrm>
              <a:custGeom>
                <a:avLst/>
                <a:gdLst>
                  <a:gd name="T0" fmla="*/ 44 w 44"/>
                  <a:gd name="T1" fmla="*/ 24 h 232"/>
                  <a:gd name="T2" fmla="*/ 44 w 44"/>
                  <a:gd name="T3" fmla="*/ 210 h 232"/>
                  <a:gd name="T4" fmla="*/ 44 w 44"/>
                  <a:gd name="T5" fmla="*/ 210 h 232"/>
                  <a:gd name="T6" fmla="*/ 42 w 44"/>
                  <a:gd name="T7" fmla="*/ 218 h 232"/>
                  <a:gd name="T8" fmla="*/ 38 w 44"/>
                  <a:gd name="T9" fmla="*/ 226 h 232"/>
                  <a:gd name="T10" fmla="*/ 30 w 44"/>
                  <a:gd name="T11" fmla="*/ 230 h 232"/>
                  <a:gd name="T12" fmla="*/ 22 w 44"/>
                  <a:gd name="T13" fmla="*/ 232 h 232"/>
                  <a:gd name="T14" fmla="*/ 22 w 44"/>
                  <a:gd name="T15" fmla="*/ 232 h 232"/>
                  <a:gd name="T16" fmla="*/ 14 w 44"/>
                  <a:gd name="T17" fmla="*/ 230 h 232"/>
                  <a:gd name="T18" fmla="*/ 6 w 44"/>
                  <a:gd name="T19" fmla="*/ 226 h 232"/>
                  <a:gd name="T20" fmla="*/ 6 w 44"/>
                  <a:gd name="T21" fmla="*/ 226 h 232"/>
                  <a:gd name="T22" fmla="*/ 2 w 44"/>
                  <a:gd name="T23" fmla="*/ 218 h 232"/>
                  <a:gd name="T24" fmla="*/ 0 w 44"/>
                  <a:gd name="T25" fmla="*/ 210 h 232"/>
                  <a:gd name="T26" fmla="*/ 0 w 44"/>
                  <a:gd name="T27" fmla="*/ 24 h 232"/>
                  <a:gd name="T28" fmla="*/ 0 w 44"/>
                  <a:gd name="T29" fmla="*/ 24 h 232"/>
                  <a:gd name="T30" fmla="*/ 2 w 44"/>
                  <a:gd name="T31" fmla="*/ 14 h 232"/>
                  <a:gd name="T32" fmla="*/ 6 w 44"/>
                  <a:gd name="T33" fmla="*/ 8 h 232"/>
                  <a:gd name="T34" fmla="*/ 14 w 44"/>
                  <a:gd name="T35" fmla="*/ 2 h 232"/>
                  <a:gd name="T36" fmla="*/ 22 w 44"/>
                  <a:gd name="T37" fmla="*/ 0 h 232"/>
                  <a:gd name="T38" fmla="*/ 22 w 44"/>
                  <a:gd name="T39" fmla="*/ 0 h 232"/>
                  <a:gd name="T40" fmla="*/ 30 w 44"/>
                  <a:gd name="T41" fmla="*/ 2 h 232"/>
                  <a:gd name="T42" fmla="*/ 38 w 44"/>
                  <a:gd name="T43" fmla="*/ 8 h 232"/>
                  <a:gd name="T44" fmla="*/ 38 w 44"/>
                  <a:gd name="T45" fmla="*/ 8 h 232"/>
                  <a:gd name="T46" fmla="*/ 42 w 44"/>
                  <a:gd name="T47" fmla="*/ 14 h 232"/>
                  <a:gd name="T48" fmla="*/ 44 w 44"/>
                  <a:gd name="T49" fmla="*/ 24 h 232"/>
                  <a:gd name="T50" fmla="*/ 44 w 44"/>
                  <a:gd name="T51" fmla="*/ 24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 h="232">
                    <a:moveTo>
                      <a:pt x="44" y="24"/>
                    </a:moveTo>
                    <a:lnTo>
                      <a:pt x="44" y="210"/>
                    </a:lnTo>
                    <a:lnTo>
                      <a:pt x="44" y="210"/>
                    </a:lnTo>
                    <a:lnTo>
                      <a:pt x="42" y="218"/>
                    </a:lnTo>
                    <a:lnTo>
                      <a:pt x="38" y="226"/>
                    </a:lnTo>
                    <a:lnTo>
                      <a:pt x="30" y="230"/>
                    </a:lnTo>
                    <a:lnTo>
                      <a:pt x="22" y="232"/>
                    </a:lnTo>
                    <a:lnTo>
                      <a:pt x="22" y="232"/>
                    </a:lnTo>
                    <a:lnTo>
                      <a:pt x="14" y="230"/>
                    </a:lnTo>
                    <a:lnTo>
                      <a:pt x="6" y="226"/>
                    </a:lnTo>
                    <a:lnTo>
                      <a:pt x="6" y="226"/>
                    </a:lnTo>
                    <a:lnTo>
                      <a:pt x="2" y="218"/>
                    </a:lnTo>
                    <a:lnTo>
                      <a:pt x="0" y="210"/>
                    </a:lnTo>
                    <a:lnTo>
                      <a:pt x="0" y="24"/>
                    </a:lnTo>
                    <a:lnTo>
                      <a:pt x="0" y="24"/>
                    </a:lnTo>
                    <a:lnTo>
                      <a:pt x="2" y="14"/>
                    </a:lnTo>
                    <a:lnTo>
                      <a:pt x="6" y="8"/>
                    </a:lnTo>
                    <a:lnTo>
                      <a:pt x="14" y="2"/>
                    </a:lnTo>
                    <a:lnTo>
                      <a:pt x="22" y="0"/>
                    </a:lnTo>
                    <a:lnTo>
                      <a:pt x="22" y="0"/>
                    </a:lnTo>
                    <a:lnTo>
                      <a:pt x="30" y="2"/>
                    </a:lnTo>
                    <a:lnTo>
                      <a:pt x="38" y="8"/>
                    </a:lnTo>
                    <a:lnTo>
                      <a:pt x="38" y="8"/>
                    </a:lnTo>
                    <a:lnTo>
                      <a:pt x="42" y="14"/>
                    </a:lnTo>
                    <a:lnTo>
                      <a:pt x="44" y="24"/>
                    </a:lnTo>
                    <a:lnTo>
                      <a:pt x="4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44" name="Freeform 9"/>
              <p:cNvSpPr>
                <a:spLocks noEditPoints="1"/>
              </p:cNvSpPr>
              <p:nvPr/>
            </p:nvSpPr>
            <p:spPr bwMode="auto">
              <a:xfrm>
                <a:off x="6245225" y="2606675"/>
                <a:ext cx="139700" cy="400050"/>
              </a:xfrm>
              <a:custGeom>
                <a:avLst/>
                <a:gdLst>
                  <a:gd name="T0" fmla="*/ 88 w 88"/>
                  <a:gd name="T1" fmla="*/ 0 h 252"/>
                  <a:gd name="T2" fmla="*/ 88 w 88"/>
                  <a:gd name="T3" fmla="*/ 252 h 252"/>
                  <a:gd name="T4" fmla="*/ 0 w 88"/>
                  <a:gd name="T5" fmla="*/ 252 h 252"/>
                  <a:gd name="T6" fmla="*/ 0 w 88"/>
                  <a:gd name="T7" fmla="*/ 0 h 252"/>
                  <a:gd name="T8" fmla="*/ 88 w 88"/>
                  <a:gd name="T9" fmla="*/ 0 h 252"/>
                  <a:gd name="T10" fmla="*/ 64 w 88"/>
                  <a:gd name="T11" fmla="*/ 78 h 252"/>
                  <a:gd name="T12" fmla="*/ 64 w 88"/>
                  <a:gd name="T13" fmla="*/ 40 h 252"/>
                  <a:gd name="T14" fmla="*/ 64 w 88"/>
                  <a:gd name="T15" fmla="*/ 40 h 252"/>
                  <a:gd name="T16" fmla="*/ 62 w 88"/>
                  <a:gd name="T17" fmla="*/ 34 h 252"/>
                  <a:gd name="T18" fmla="*/ 58 w 88"/>
                  <a:gd name="T19" fmla="*/ 28 h 252"/>
                  <a:gd name="T20" fmla="*/ 58 w 88"/>
                  <a:gd name="T21" fmla="*/ 28 h 252"/>
                  <a:gd name="T22" fmla="*/ 52 w 88"/>
                  <a:gd name="T23" fmla="*/ 24 h 252"/>
                  <a:gd name="T24" fmla="*/ 46 w 88"/>
                  <a:gd name="T25" fmla="*/ 22 h 252"/>
                  <a:gd name="T26" fmla="*/ 46 w 88"/>
                  <a:gd name="T27" fmla="*/ 22 h 252"/>
                  <a:gd name="T28" fmla="*/ 40 w 88"/>
                  <a:gd name="T29" fmla="*/ 24 h 252"/>
                  <a:gd name="T30" fmla="*/ 34 w 88"/>
                  <a:gd name="T31" fmla="*/ 28 h 252"/>
                  <a:gd name="T32" fmla="*/ 30 w 88"/>
                  <a:gd name="T33" fmla="*/ 34 h 252"/>
                  <a:gd name="T34" fmla="*/ 28 w 88"/>
                  <a:gd name="T35" fmla="*/ 40 h 252"/>
                  <a:gd name="T36" fmla="*/ 28 w 88"/>
                  <a:gd name="T37" fmla="*/ 78 h 252"/>
                  <a:gd name="T38" fmla="*/ 28 w 88"/>
                  <a:gd name="T39" fmla="*/ 78 h 252"/>
                  <a:gd name="T40" fmla="*/ 30 w 88"/>
                  <a:gd name="T41" fmla="*/ 86 h 252"/>
                  <a:gd name="T42" fmla="*/ 34 w 88"/>
                  <a:gd name="T43" fmla="*/ 92 h 252"/>
                  <a:gd name="T44" fmla="*/ 34 w 88"/>
                  <a:gd name="T45" fmla="*/ 92 h 252"/>
                  <a:gd name="T46" fmla="*/ 40 w 88"/>
                  <a:gd name="T47" fmla="*/ 94 h 252"/>
                  <a:gd name="T48" fmla="*/ 46 w 88"/>
                  <a:gd name="T49" fmla="*/ 96 h 252"/>
                  <a:gd name="T50" fmla="*/ 46 w 88"/>
                  <a:gd name="T51" fmla="*/ 96 h 252"/>
                  <a:gd name="T52" fmla="*/ 52 w 88"/>
                  <a:gd name="T53" fmla="*/ 94 h 252"/>
                  <a:gd name="T54" fmla="*/ 58 w 88"/>
                  <a:gd name="T55" fmla="*/ 92 h 252"/>
                  <a:gd name="T56" fmla="*/ 62 w 88"/>
                  <a:gd name="T57" fmla="*/ 86 h 252"/>
                  <a:gd name="T58" fmla="*/ 64 w 88"/>
                  <a:gd name="T59" fmla="*/ 78 h 252"/>
                  <a:gd name="T60" fmla="*/ 64 w 88"/>
                  <a:gd name="T61" fmla="*/ 78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252">
                    <a:moveTo>
                      <a:pt x="88" y="0"/>
                    </a:moveTo>
                    <a:lnTo>
                      <a:pt x="88" y="252"/>
                    </a:lnTo>
                    <a:lnTo>
                      <a:pt x="0" y="252"/>
                    </a:lnTo>
                    <a:lnTo>
                      <a:pt x="0" y="0"/>
                    </a:lnTo>
                    <a:lnTo>
                      <a:pt x="88" y="0"/>
                    </a:lnTo>
                    <a:close/>
                    <a:moveTo>
                      <a:pt x="64" y="78"/>
                    </a:moveTo>
                    <a:lnTo>
                      <a:pt x="64" y="40"/>
                    </a:lnTo>
                    <a:lnTo>
                      <a:pt x="64" y="40"/>
                    </a:lnTo>
                    <a:lnTo>
                      <a:pt x="62" y="34"/>
                    </a:lnTo>
                    <a:lnTo>
                      <a:pt x="58" y="28"/>
                    </a:lnTo>
                    <a:lnTo>
                      <a:pt x="58" y="28"/>
                    </a:lnTo>
                    <a:lnTo>
                      <a:pt x="52" y="24"/>
                    </a:lnTo>
                    <a:lnTo>
                      <a:pt x="46" y="22"/>
                    </a:lnTo>
                    <a:lnTo>
                      <a:pt x="46" y="22"/>
                    </a:lnTo>
                    <a:lnTo>
                      <a:pt x="40" y="24"/>
                    </a:lnTo>
                    <a:lnTo>
                      <a:pt x="34" y="28"/>
                    </a:lnTo>
                    <a:lnTo>
                      <a:pt x="30" y="34"/>
                    </a:lnTo>
                    <a:lnTo>
                      <a:pt x="28" y="40"/>
                    </a:lnTo>
                    <a:lnTo>
                      <a:pt x="28" y="78"/>
                    </a:lnTo>
                    <a:lnTo>
                      <a:pt x="28" y="78"/>
                    </a:lnTo>
                    <a:lnTo>
                      <a:pt x="30" y="86"/>
                    </a:lnTo>
                    <a:lnTo>
                      <a:pt x="34" y="92"/>
                    </a:lnTo>
                    <a:lnTo>
                      <a:pt x="34" y="92"/>
                    </a:lnTo>
                    <a:lnTo>
                      <a:pt x="40" y="94"/>
                    </a:lnTo>
                    <a:lnTo>
                      <a:pt x="46" y="96"/>
                    </a:lnTo>
                    <a:lnTo>
                      <a:pt x="46" y="96"/>
                    </a:lnTo>
                    <a:lnTo>
                      <a:pt x="52" y="94"/>
                    </a:lnTo>
                    <a:lnTo>
                      <a:pt x="58" y="92"/>
                    </a:lnTo>
                    <a:lnTo>
                      <a:pt x="62" y="86"/>
                    </a:lnTo>
                    <a:lnTo>
                      <a:pt x="64" y="78"/>
                    </a:lnTo>
                    <a:lnTo>
                      <a:pt x="64"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45" name="Freeform 10"/>
              <p:cNvSpPr>
                <a:spLocks/>
              </p:cNvSpPr>
              <p:nvPr/>
            </p:nvSpPr>
            <p:spPr bwMode="auto">
              <a:xfrm>
                <a:off x="6223000" y="2308225"/>
                <a:ext cx="533400" cy="104775"/>
              </a:xfrm>
              <a:custGeom>
                <a:avLst/>
                <a:gdLst>
                  <a:gd name="T0" fmla="*/ 268 w 336"/>
                  <a:gd name="T1" fmla="*/ 0 h 66"/>
                  <a:gd name="T2" fmla="*/ 268 w 336"/>
                  <a:gd name="T3" fmla="*/ 0 h 66"/>
                  <a:gd name="T4" fmla="*/ 296 w 336"/>
                  <a:gd name="T5" fmla="*/ 2 h 66"/>
                  <a:gd name="T6" fmla="*/ 314 w 336"/>
                  <a:gd name="T7" fmla="*/ 4 h 66"/>
                  <a:gd name="T8" fmla="*/ 326 w 336"/>
                  <a:gd name="T9" fmla="*/ 10 h 66"/>
                  <a:gd name="T10" fmla="*/ 334 w 336"/>
                  <a:gd name="T11" fmla="*/ 16 h 66"/>
                  <a:gd name="T12" fmla="*/ 336 w 336"/>
                  <a:gd name="T13" fmla="*/ 22 h 66"/>
                  <a:gd name="T14" fmla="*/ 336 w 336"/>
                  <a:gd name="T15" fmla="*/ 28 h 66"/>
                  <a:gd name="T16" fmla="*/ 334 w 336"/>
                  <a:gd name="T17" fmla="*/ 34 h 66"/>
                  <a:gd name="T18" fmla="*/ 308 w 336"/>
                  <a:gd name="T19" fmla="*/ 32 h 66"/>
                  <a:gd name="T20" fmla="*/ 310 w 336"/>
                  <a:gd name="T21" fmla="*/ 64 h 66"/>
                  <a:gd name="T22" fmla="*/ 290 w 336"/>
                  <a:gd name="T23" fmla="*/ 66 h 66"/>
                  <a:gd name="T24" fmla="*/ 288 w 336"/>
                  <a:gd name="T25" fmla="*/ 38 h 66"/>
                  <a:gd name="T26" fmla="*/ 180 w 336"/>
                  <a:gd name="T27" fmla="*/ 38 h 66"/>
                  <a:gd name="T28" fmla="*/ 160 w 336"/>
                  <a:gd name="T29" fmla="*/ 40 h 66"/>
                  <a:gd name="T30" fmla="*/ 160 w 336"/>
                  <a:gd name="T31" fmla="*/ 38 h 66"/>
                  <a:gd name="T32" fmla="*/ 18 w 336"/>
                  <a:gd name="T33" fmla="*/ 38 h 66"/>
                  <a:gd name="T34" fmla="*/ 0 w 336"/>
                  <a:gd name="T35" fmla="*/ 38 h 66"/>
                  <a:gd name="T36" fmla="*/ 2 w 336"/>
                  <a:gd name="T37" fmla="*/ 34 h 66"/>
                  <a:gd name="T38" fmla="*/ 2 w 336"/>
                  <a:gd name="T39" fmla="*/ 34 h 66"/>
                  <a:gd name="T40" fmla="*/ 0 w 336"/>
                  <a:gd name="T41" fmla="*/ 28 h 66"/>
                  <a:gd name="T42" fmla="*/ 2 w 336"/>
                  <a:gd name="T43" fmla="*/ 22 h 66"/>
                  <a:gd name="T44" fmla="*/ 4 w 336"/>
                  <a:gd name="T45" fmla="*/ 18 h 66"/>
                  <a:gd name="T46" fmla="*/ 8 w 336"/>
                  <a:gd name="T47" fmla="*/ 14 h 66"/>
                  <a:gd name="T48" fmla="*/ 16 w 336"/>
                  <a:gd name="T49" fmla="*/ 8 h 66"/>
                  <a:gd name="T50" fmla="*/ 20 w 336"/>
                  <a:gd name="T51" fmla="*/ 6 h 66"/>
                  <a:gd name="T52" fmla="*/ 162 w 336"/>
                  <a:gd name="T53" fmla="*/ 0 h 66"/>
                  <a:gd name="T54" fmla="*/ 268 w 336"/>
                  <a:gd name="T5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6" h="66">
                    <a:moveTo>
                      <a:pt x="268" y="0"/>
                    </a:moveTo>
                    <a:lnTo>
                      <a:pt x="268" y="0"/>
                    </a:lnTo>
                    <a:lnTo>
                      <a:pt x="296" y="2"/>
                    </a:lnTo>
                    <a:lnTo>
                      <a:pt x="314" y="4"/>
                    </a:lnTo>
                    <a:lnTo>
                      <a:pt x="326" y="10"/>
                    </a:lnTo>
                    <a:lnTo>
                      <a:pt x="334" y="16"/>
                    </a:lnTo>
                    <a:lnTo>
                      <a:pt x="336" y="22"/>
                    </a:lnTo>
                    <a:lnTo>
                      <a:pt x="336" y="28"/>
                    </a:lnTo>
                    <a:lnTo>
                      <a:pt x="334" y="34"/>
                    </a:lnTo>
                    <a:lnTo>
                      <a:pt x="308" y="32"/>
                    </a:lnTo>
                    <a:lnTo>
                      <a:pt x="310" y="64"/>
                    </a:lnTo>
                    <a:lnTo>
                      <a:pt x="290" y="66"/>
                    </a:lnTo>
                    <a:lnTo>
                      <a:pt x="288" y="38"/>
                    </a:lnTo>
                    <a:lnTo>
                      <a:pt x="180" y="38"/>
                    </a:lnTo>
                    <a:lnTo>
                      <a:pt x="160" y="40"/>
                    </a:lnTo>
                    <a:lnTo>
                      <a:pt x="160" y="38"/>
                    </a:lnTo>
                    <a:lnTo>
                      <a:pt x="18" y="38"/>
                    </a:lnTo>
                    <a:lnTo>
                      <a:pt x="0" y="38"/>
                    </a:lnTo>
                    <a:lnTo>
                      <a:pt x="2" y="34"/>
                    </a:lnTo>
                    <a:lnTo>
                      <a:pt x="2" y="34"/>
                    </a:lnTo>
                    <a:lnTo>
                      <a:pt x="0" y="28"/>
                    </a:lnTo>
                    <a:lnTo>
                      <a:pt x="2" y="22"/>
                    </a:lnTo>
                    <a:lnTo>
                      <a:pt x="4" y="18"/>
                    </a:lnTo>
                    <a:lnTo>
                      <a:pt x="8" y="14"/>
                    </a:lnTo>
                    <a:lnTo>
                      <a:pt x="16" y="8"/>
                    </a:lnTo>
                    <a:lnTo>
                      <a:pt x="20" y="6"/>
                    </a:lnTo>
                    <a:lnTo>
                      <a:pt x="162" y="0"/>
                    </a:lnTo>
                    <a:lnTo>
                      <a:pt x="26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46" name="Freeform 11"/>
              <p:cNvSpPr>
                <a:spLocks noEditPoints="1"/>
              </p:cNvSpPr>
              <p:nvPr/>
            </p:nvSpPr>
            <p:spPr bwMode="auto">
              <a:xfrm>
                <a:off x="2501900" y="2289175"/>
                <a:ext cx="5470525" cy="1082675"/>
              </a:xfrm>
              <a:custGeom>
                <a:avLst/>
                <a:gdLst>
                  <a:gd name="T0" fmla="*/ 3444 w 3446"/>
                  <a:gd name="T1" fmla="*/ 562 h 682"/>
                  <a:gd name="T2" fmla="*/ 3348 w 3446"/>
                  <a:gd name="T3" fmla="*/ 622 h 682"/>
                  <a:gd name="T4" fmla="*/ 3342 w 3446"/>
                  <a:gd name="T5" fmla="*/ 668 h 682"/>
                  <a:gd name="T6" fmla="*/ 2826 w 3446"/>
                  <a:gd name="T7" fmla="*/ 608 h 682"/>
                  <a:gd name="T8" fmla="*/ 2762 w 3446"/>
                  <a:gd name="T9" fmla="*/ 680 h 682"/>
                  <a:gd name="T10" fmla="*/ 2682 w 3446"/>
                  <a:gd name="T11" fmla="*/ 624 h 682"/>
                  <a:gd name="T12" fmla="*/ 2392 w 3446"/>
                  <a:gd name="T13" fmla="*/ 648 h 682"/>
                  <a:gd name="T14" fmla="*/ 2302 w 3446"/>
                  <a:gd name="T15" fmla="*/ 612 h 682"/>
                  <a:gd name="T16" fmla="*/ 2238 w 3446"/>
                  <a:gd name="T17" fmla="*/ 546 h 682"/>
                  <a:gd name="T18" fmla="*/ 1594 w 3446"/>
                  <a:gd name="T19" fmla="*/ 530 h 682"/>
                  <a:gd name="T20" fmla="*/ 1556 w 3446"/>
                  <a:gd name="T21" fmla="*/ 604 h 682"/>
                  <a:gd name="T22" fmla="*/ 1370 w 3446"/>
                  <a:gd name="T23" fmla="*/ 538 h 682"/>
                  <a:gd name="T24" fmla="*/ 1312 w 3446"/>
                  <a:gd name="T25" fmla="*/ 582 h 682"/>
                  <a:gd name="T26" fmla="*/ 1134 w 3446"/>
                  <a:gd name="T27" fmla="*/ 530 h 682"/>
                  <a:gd name="T28" fmla="*/ 1012 w 3446"/>
                  <a:gd name="T29" fmla="*/ 566 h 682"/>
                  <a:gd name="T30" fmla="*/ 902 w 3446"/>
                  <a:gd name="T31" fmla="*/ 524 h 682"/>
                  <a:gd name="T32" fmla="*/ 858 w 3446"/>
                  <a:gd name="T33" fmla="*/ 544 h 682"/>
                  <a:gd name="T34" fmla="*/ 312 w 3446"/>
                  <a:gd name="T35" fmla="*/ 494 h 682"/>
                  <a:gd name="T36" fmla="*/ 276 w 3446"/>
                  <a:gd name="T37" fmla="*/ 498 h 682"/>
                  <a:gd name="T38" fmla="*/ 218 w 3446"/>
                  <a:gd name="T39" fmla="*/ 500 h 682"/>
                  <a:gd name="T40" fmla="*/ 92 w 3446"/>
                  <a:gd name="T41" fmla="*/ 462 h 682"/>
                  <a:gd name="T42" fmla="*/ 92 w 3446"/>
                  <a:gd name="T43" fmla="*/ 502 h 682"/>
                  <a:gd name="T44" fmla="*/ 42 w 3446"/>
                  <a:gd name="T45" fmla="*/ 480 h 682"/>
                  <a:gd name="T46" fmla="*/ 4 w 3446"/>
                  <a:gd name="T47" fmla="*/ 486 h 682"/>
                  <a:gd name="T48" fmla="*/ 4 w 3446"/>
                  <a:gd name="T49" fmla="*/ 400 h 682"/>
                  <a:gd name="T50" fmla="*/ 1486 w 3446"/>
                  <a:gd name="T51" fmla="*/ 108 h 682"/>
                  <a:gd name="T52" fmla="*/ 1594 w 3446"/>
                  <a:gd name="T53" fmla="*/ 26 h 682"/>
                  <a:gd name="T54" fmla="*/ 1590 w 3446"/>
                  <a:gd name="T55" fmla="*/ 0 h 682"/>
                  <a:gd name="T56" fmla="*/ 1788 w 3446"/>
                  <a:gd name="T57" fmla="*/ 74 h 682"/>
                  <a:gd name="T58" fmla="*/ 1808 w 3446"/>
                  <a:gd name="T59" fmla="*/ 96 h 682"/>
                  <a:gd name="T60" fmla="*/ 2160 w 3446"/>
                  <a:gd name="T61" fmla="*/ 72 h 682"/>
                  <a:gd name="T62" fmla="*/ 2240 w 3446"/>
                  <a:gd name="T63" fmla="*/ 66 h 682"/>
                  <a:gd name="T64" fmla="*/ 2504 w 3446"/>
                  <a:gd name="T65" fmla="*/ 52 h 682"/>
                  <a:gd name="T66" fmla="*/ 2798 w 3446"/>
                  <a:gd name="T67" fmla="*/ 90 h 682"/>
                  <a:gd name="T68" fmla="*/ 3202 w 3446"/>
                  <a:gd name="T69" fmla="*/ 312 h 682"/>
                  <a:gd name="T70" fmla="*/ 2830 w 3446"/>
                  <a:gd name="T71" fmla="*/ 302 h 682"/>
                  <a:gd name="T72" fmla="*/ 2144 w 3446"/>
                  <a:gd name="T73" fmla="*/ 100 h 682"/>
                  <a:gd name="T74" fmla="*/ 2118 w 3446"/>
                  <a:gd name="T75" fmla="*/ 116 h 682"/>
                  <a:gd name="T76" fmla="*/ 1830 w 3446"/>
                  <a:gd name="T77" fmla="*/ 130 h 682"/>
                  <a:gd name="T78" fmla="*/ 1824 w 3446"/>
                  <a:gd name="T79" fmla="*/ 116 h 682"/>
                  <a:gd name="T80" fmla="*/ 1732 w 3446"/>
                  <a:gd name="T81" fmla="*/ 136 h 682"/>
                  <a:gd name="T82" fmla="*/ 1544 w 3446"/>
                  <a:gd name="T83" fmla="*/ 148 h 682"/>
                  <a:gd name="T84" fmla="*/ 1618 w 3446"/>
                  <a:gd name="T85" fmla="*/ 24 h 682"/>
                  <a:gd name="T86" fmla="*/ 1558 w 3446"/>
                  <a:gd name="T87" fmla="*/ 80 h 682"/>
                  <a:gd name="T88" fmla="*/ 1530 w 3446"/>
                  <a:gd name="T89" fmla="*/ 82 h 682"/>
                  <a:gd name="T90" fmla="*/ 1082 w 3446"/>
                  <a:gd name="T91" fmla="*/ 270 h 682"/>
                  <a:gd name="T92" fmla="*/ 1026 w 3446"/>
                  <a:gd name="T93" fmla="*/ 270 h 682"/>
                  <a:gd name="T94" fmla="*/ 1074 w 3446"/>
                  <a:gd name="T95" fmla="*/ 472 h 682"/>
                  <a:gd name="T96" fmla="*/ 872 w 3446"/>
                  <a:gd name="T97" fmla="*/ 302 h 682"/>
                  <a:gd name="T98" fmla="*/ 732 w 3446"/>
                  <a:gd name="T99" fmla="*/ 304 h 682"/>
                  <a:gd name="T100" fmla="*/ 574 w 3446"/>
                  <a:gd name="T101" fmla="*/ 308 h 682"/>
                  <a:gd name="T102" fmla="*/ 440 w 3446"/>
                  <a:gd name="T103" fmla="*/ 312 h 682"/>
                  <a:gd name="T104" fmla="*/ 318 w 3446"/>
                  <a:gd name="T105" fmla="*/ 316 h 682"/>
                  <a:gd name="T106" fmla="*/ 160 w 3446"/>
                  <a:gd name="T107" fmla="*/ 298 h 682"/>
                  <a:gd name="T108" fmla="*/ 134 w 3446"/>
                  <a:gd name="T109" fmla="*/ 298 h 682"/>
                  <a:gd name="T110" fmla="*/ 160 w 3446"/>
                  <a:gd name="T111" fmla="*/ 434 h 682"/>
                  <a:gd name="T112" fmla="*/ 88 w 3446"/>
                  <a:gd name="T113" fmla="*/ 290 h 682"/>
                  <a:gd name="T114" fmla="*/ 88 w 3446"/>
                  <a:gd name="T115" fmla="*/ 446 h 682"/>
                  <a:gd name="T116" fmla="*/ 28 w 3446"/>
                  <a:gd name="T117" fmla="*/ 368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446" h="682">
                    <a:moveTo>
                      <a:pt x="3408" y="478"/>
                    </a:moveTo>
                    <a:lnTo>
                      <a:pt x="3408" y="478"/>
                    </a:lnTo>
                    <a:lnTo>
                      <a:pt x="3420" y="486"/>
                    </a:lnTo>
                    <a:lnTo>
                      <a:pt x="3430" y="494"/>
                    </a:lnTo>
                    <a:lnTo>
                      <a:pt x="3436" y="502"/>
                    </a:lnTo>
                    <a:lnTo>
                      <a:pt x="3442" y="510"/>
                    </a:lnTo>
                    <a:lnTo>
                      <a:pt x="3444" y="520"/>
                    </a:lnTo>
                    <a:lnTo>
                      <a:pt x="3446" y="528"/>
                    </a:lnTo>
                    <a:lnTo>
                      <a:pt x="3446" y="546"/>
                    </a:lnTo>
                    <a:lnTo>
                      <a:pt x="3444" y="562"/>
                    </a:lnTo>
                    <a:lnTo>
                      <a:pt x="3440" y="574"/>
                    </a:lnTo>
                    <a:lnTo>
                      <a:pt x="3434" y="586"/>
                    </a:lnTo>
                    <a:lnTo>
                      <a:pt x="3434" y="586"/>
                    </a:lnTo>
                    <a:lnTo>
                      <a:pt x="3430" y="592"/>
                    </a:lnTo>
                    <a:lnTo>
                      <a:pt x="3422" y="598"/>
                    </a:lnTo>
                    <a:lnTo>
                      <a:pt x="3398" y="610"/>
                    </a:lnTo>
                    <a:lnTo>
                      <a:pt x="3376" y="620"/>
                    </a:lnTo>
                    <a:lnTo>
                      <a:pt x="3366" y="622"/>
                    </a:lnTo>
                    <a:lnTo>
                      <a:pt x="3366" y="622"/>
                    </a:lnTo>
                    <a:lnTo>
                      <a:pt x="3348" y="622"/>
                    </a:lnTo>
                    <a:lnTo>
                      <a:pt x="3338" y="624"/>
                    </a:lnTo>
                    <a:lnTo>
                      <a:pt x="3332" y="630"/>
                    </a:lnTo>
                    <a:lnTo>
                      <a:pt x="3330" y="636"/>
                    </a:lnTo>
                    <a:lnTo>
                      <a:pt x="3330" y="644"/>
                    </a:lnTo>
                    <a:lnTo>
                      <a:pt x="3332" y="650"/>
                    </a:lnTo>
                    <a:lnTo>
                      <a:pt x="3336" y="656"/>
                    </a:lnTo>
                    <a:lnTo>
                      <a:pt x="3336" y="656"/>
                    </a:lnTo>
                    <a:lnTo>
                      <a:pt x="3340" y="662"/>
                    </a:lnTo>
                    <a:lnTo>
                      <a:pt x="3342" y="666"/>
                    </a:lnTo>
                    <a:lnTo>
                      <a:pt x="3342" y="668"/>
                    </a:lnTo>
                    <a:lnTo>
                      <a:pt x="3340" y="672"/>
                    </a:lnTo>
                    <a:lnTo>
                      <a:pt x="3334" y="674"/>
                    </a:lnTo>
                    <a:lnTo>
                      <a:pt x="3332" y="676"/>
                    </a:lnTo>
                    <a:lnTo>
                      <a:pt x="3156" y="668"/>
                    </a:lnTo>
                    <a:lnTo>
                      <a:pt x="3156" y="668"/>
                    </a:lnTo>
                    <a:lnTo>
                      <a:pt x="3116" y="660"/>
                    </a:lnTo>
                    <a:lnTo>
                      <a:pt x="3094" y="656"/>
                    </a:lnTo>
                    <a:lnTo>
                      <a:pt x="2946" y="656"/>
                    </a:lnTo>
                    <a:lnTo>
                      <a:pt x="2898" y="608"/>
                    </a:lnTo>
                    <a:lnTo>
                      <a:pt x="2826" y="608"/>
                    </a:lnTo>
                    <a:lnTo>
                      <a:pt x="2826" y="608"/>
                    </a:lnTo>
                    <a:lnTo>
                      <a:pt x="2826" y="620"/>
                    </a:lnTo>
                    <a:lnTo>
                      <a:pt x="2822" y="630"/>
                    </a:lnTo>
                    <a:lnTo>
                      <a:pt x="2820" y="640"/>
                    </a:lnTo>
                    <a:lnTo>
                      <a:pt x="2814" y="648"/>
                    </a:lnTo>
                    <a:lnTo>
                      <a:pt x="2808" y="656"/>
                    </a:lnTo>
                    <a:lnTo>
                      <a:pt x="2802" y="662"/>
                    </a:lnTo>
                    <a:lnTo>
                      <a:pt x="2788" y="670"/>
                    </a:lnTo>
                    <a:lnTo>
                      <a:pt x="2774" y="676"/>
                    </a:lnTo>
                    <a:lnTo>
                      <a:pt x="2762" y="680"/>
                    </a:lnTo>
                    <a:lnTo>
                      <a:pt x="2750" y="682"/>
                    </a:lnTo>
                    <a:lnTo>
                      <a:pt x="2750" y="682"/>
                    </a:lnTo>
                    <a:lnTo>
                      <a:pt x="2738" y="680"/>
                    </a:lnTo>
                    <a:lnTo>
                      <a:pt x="2728" y="678"/>
                    </a:lnTo>
                    <a:lnTo>
                      <a:pt x="2720" y="674"/>
                    </a:lnTo>
                    <a:lnTo>
                      <a:pt x="2712" y="670"/>
                    </a:lnTo>
                    <a:lnTo>
                      <a:pt x="2700" y="658"/>
                    </a:lnTo>
                    <a:lnTo>
                      <a:pt x="2692" y="646"/>
                    </a:lnTo>
                    <a:lnTo>
                      <a:pt x="2686" y="634"/>
                    </a:lnTo>
                    <a:lnTo>
                      <a:pt x="2682" y="624"/>
                    </a:lnTo>
                    <a:lnTo>
                      <a:pt x="2680" y="612"/>
                    </a:lnTo>
                    <a:lnTo>
                      <a:pt x="2622" y="608"/>
                    </a:lnTo>
                    <a:lnTo>
                      <a:pt x="2420" y="594"/>
                    </a:lnTo>
                    <a:lnTo>
                      <a:pt x="2420" y="594"/>
                    </a:lnTo>
                    <a:lnTo>
                      <a:pt x="2420" y="604"/>
                    </a:lnTo>
                    <a:lnTo>
                      <a:pt x="2418" y="614"/>
                    </a:lnTo>
                    <a:lnTo>
                      <a:pt x="2416" y="622"/>
                    </a:lnTo>
                    <a:lnTo>
                      <a:pt x="2412" y="628"/>
                    </a:lnTo>
                    <a:lnTo>
                      <a:pt x="2402" y="640"/>
                    </a:lnTo>
                    <a:lnTo>
                      <a:pt x="2392" y="648"/>
                    </a:lnTo>
                    <a:lnTo>
                      <a:pt x="2380" y="652"/>
                    </a:lnTo>
                    <a:lnTo>
                      <a:pt x="2370" y="656"/>
                    </a:lnTo>
                    <a:lnTo>
                      <a:pt x="2360" y="658"/>
                    </a:lnTo>
                    <a:lnTo>
                      <a:pt x="2360" y="658"/>
                    </a:lnTo>
                    <a:lnTo>
                      <a:pt x="2350" y="656"/>
                    </a:lnTo>
                    <a:lnTo>
                      <a:pt x="2338" y="652"/>
                    </a:lnTo>
                    <a:lnTo>
                      <a:pt x="2330" y="646"/>
                    </a:lnTo>
                    <a:lnTo>
                      <a:pt x="2322" y="640"/>
                    </a:lnTo>
                    <a:lnTo>
                      <a:pt x="2310" y="626"/>
                    </a:lnTo>
                    <a:lnTo>
                      <a:pt x="2302" y="612"/>
                    </a:lnTo>
                    <a:lnTo>
                      <a:pt x="2296" y="600"/>
                    </a:lnTo>
                    <a:lnTo>
                      <a:pt x="2294" y="588"/>
                    </a:lnTo>
                    <a:lnTo>
                      <a:pt x="2292" y="576"/>
                    </a:lnTo>
                    <a:lnTo>
                      <a:pt x="2292" y="576"/>
                    </a:lnTo>
                    <a:lnTo>
                      <a:pt x="2280" y="576"/>
                    </a:lnTo>
                    <a:lnTo>
                      <a:pt x="2270" y="572"/>
                    </a:lnTo>
                    <a:lnTo>
                      <a:pt x="2262" y="570"/>
                    </a:lnTo>
                    <a:lnTo>
                      <a:pt x="2254" y="566"/>
                    </a:lnTo>
                    <a:lnTo>
                      <a:pt x="2244" y="556"/>
                    </a:lnTo>
                    <a:lnTo>
                      <a:pt x="2238" y="546"/>
                    </a:lnTo>
                    <a:lnTo>
                      <a:pt x="2236" y="536"/>
                    </a:lnTo>
                    <a:lnTo>
                      <a:pt x="2234" y="528"/>
                    </a:lnTo>
                    <a:lnTo>
                      <a:pt x="2236" y="520"/>
                    </a:lnTo>
                    <a:lnTo>
                      <a:pt x="2144" y="512"/>
                    </a:lnTo>
                    <a:lnTo>
                      <a:pt x="2100" y="610"/>
                    </a:lnTo>
                    <a:lnTo>
                      <a:pt x="1680" y="588"/>
                    </a:lnTo>
                    <a:lnTo>
                      <a:pt x="1626" y="496"/>
                    </a:lnTo>
                    <a:lnTo>
                      <a:pt x="1608" y="496"/>
                    </a:lnTo>
                    <a:lnTo>
                      <a:pt x="1614" y="530"/>
                    </a:lnTo>
                    <a:lnTo>
                      <a:pt x="1594" y="530"/>
                    </a:lnTo>
                    <a:lnTo>
                      <a:pt x="1594" y="530"/>
                    </a:lnTo>
                    <a:lnTo>
                      <a:pt x="1596" y="542"/>
                    </a:lnTo>
                    <a:lnTo>
                      <a:pt x="1596" y="552"/>
                    </a:lnTo>
                    <a:lnTo>
                      <a:pt x="1596" y="560"/>
                    </a:lnTo>
                    <a:lnTo>
                      <a:pt x="1594" y="570"/>
                    </a:lnTo>
                    <a:lnTo>
                      <a:pt x="1588" y="582"/>
                    </a:lnTo>
                    <a:lnTo>
                      <a:pt x="1580" y="592"/>
                    </a:lnTo>
                    <a:lnTo>
                      <a:pt x="1572" y="598"/>
                    </a:lnTo>
                    <a:lnTo>
                      <a:pt x="1564" y="602"/>
                    </a:lnTo>
                    <a:lnTo>
                      <a:pt x="1556" y="604"/>
                    </a:lnTo>
                    <a:lnTo>
                      <a:pt x="1556" y="604"/>
                    </a:lnTo>
                    <a:lnTo>
                      <a:pt x="1540" y="598"/>
                    </a:lnTo>
                    <a:lnTo>
                      <a:pt x="1526" y="590"/>
                    </a:lnTo>
                    <a:lnTo>
                      <a:pt x="1518" y="580"/>
                    </a:lnTo>
                    <a:lnTo>
                      <a:pt x="1512" y="570"/>
                    </a:lnTo>
                    <a:lnTo>
                      <a:pt x="1506" y="560"/>
                    </a:lnTo>
                    <a:lnTo>
                      <a:pt x="1504" y="552"/>
                    </a:lnTo>
                    <a:lnTo>
                      <a:pt x="1504" y="546"/>
                    </a:lnTo>
                    <a:lnTo>
                      <a:pt x="1370" y="538"/>
                    </a:lnTo>
                    <a:lnTo>
                      <a:pt x="1370" y="538"/>
                    </a:lnTo>
                    <a:lnTo>
                      <a:pt x="1368" y="554"/>
                    </a:lnTo>
                    <a:lnTo>
                      <a:pt x="1364" y="564"/>
                    </a:lnTo>
                    <a:lnTo>
                      <a:pt x="1358" y="574"/>
                    </a:lnTo>
                    <a:lnTo>
                      <a:pt x="1348" y="578"/>
                    </a:lnTo>
                    <a:lnTo>
                      <a:pt x="1340" y="582"/>
                    </a:lnTo>
                    <a:lnTo>
                      <a:pt x="1332" y="584"/>
                    </a:lnTo>
                    <a:lnTo>
                      <a:pt x="1326" y="586"/>
                    </a:lnTo>
                    <a:lnTo>
                      <a:pt x="1326" y="586"/>
                    </a:lnTo>
                    <a:lnTo>
                      <a:pt x="1318" y="584"/>
                    </a:lnTo>
                    <a:lnTo>
                      <a:pt x="1312" y="582"/>
                    </a:lnTo>
                    <a:lnTo>
                      <a:pt x="1300" y="574"/>
                    </a:lnTo>
                    <a:lnTo>
                      <a:pt x="1292" y="564"/>
                    </a:lnTo>
                    <a:lnTo>
                      <a:pt x="1288" y="552"/>
                    </a:lnTo>
                    <a:lnTo>
                      <a:pt x="1284" y="542"/>
                    </a:lnTo>
                    <a:lnTo>
                      <a:pt x="1282" y="532"/>
                    </a:lnTo>
                    <a:lnTo>
                      <a:pt x="1282" y="524"/>
                    </a:lnTo>
                    <a:lnTo>
                      <a:pt x="1286" y="484"/>
                    </a:lnTo>
                    <a:lnTo>
                      <a:pt x="1234" y="482"/>
                    </a:lnTo>
                    <a:lnTo>
                      <a:pt x="1218" y="534"/>
                    </a:lnTo>
                    <a:lnTo>
                      <a:pt x="1134" y="530"/>
                    </a:lnTo>
                    <a:lnTo>
                      <a:pt x="1130" y="516"/>
                    </a:lnTo>
                    <a:lnTo>
                      <a:pt x="1118" y="516"/>
                    </a:lnTo>
                    <a:lnTo>
                      <a:pt x="1032" y="510"/>
                    </a:lnTo>
                    <a:lnTo>
                      <a:pt x="1032" y="510"/>
                    </a:lnTo>
                    <a:lnTo>
                      <a:pt x="1034" y="522"/>
                    </a:lnTo>
                    <a:lnTo>
                      <a:pt x="1034" y="534"/>
                    </a:lnTo>
                    <a:lnTo>
                      <a:pt x="1030" y="544"/>
                    </a:lnTo>
                    <a:lnTo>
                      <a:pt x="1026" y="552"/>
                    </a:lnTo>
                    <a:lnTo>
                      <a:pt x="1016" y="564"/>
                    </a:lnTo>
                    <a:lnTo>
                      <a:pt x="1012" y="566"/>
                    </a:lnTo>
                    <a:lnTo>
                      <a:pt x="1012" y="566"/>
                    </a:lnTo>
                    <a:lnTo>
                      <a:pt x="1002" y="568"/>
                    </a:lnTo>
                    <a:lnTo>
                      <a:pt x="994" y="566"/>
                    </a:lnTo>
                    <a:lnTo>
                      <a:pt x="988" y="560"/>
                    </a:lnTo>
                    <a:lnTo>
                      <a:pt x="982" y="556"/>
                    </a:lnTo>
                    <a:lnTo>
                      <a:pt x="976" y="546"/>
                    </a:lnTo>
                    <a:lnTo>
                      <a:pt x="974" y="540"/>
                    </a:lnTo>
                    <a:lnTo>
                      <a:pt x="926" y="538"/>
                    </a:lnTo>
                    <a:lnTo>
                      <a:pt x="922" y="520"/>
                    </a:lnTo>
                    <a:lnTo>
                      <a:pt x="902" y="524"/>
                    </a:lnTo>
                    <a:lnTo>
                      <a:pt x="902" y="524"/>
                    </a:lnTo>
                    <a:lnTo>
                      <a:pt x="902" y="534"/>
                    </a:lnTo>
                    <a:lnTo>
                      <a:pt x="898" y="542"/>
                    </a:lnTo>
                    <a:lnTo>
                      <a:pt x="894" y="548"/>
                    </a:lnTo>
                    <a:lnTo>
                      <a:pt x="888" y="552"/>
                    </a:lnTo>
                    <a:lnTo>
                      <a:pt x="880" y="556"/>
                    </a:lnTo>
                    <a:lnTo>
                      <a:pt x="876" y="556"/>
                    </a:lnTo>
                    <a:lnTo>
                      <a:pt x="876" y="556"/>
                    </a:lnTo>
                    <a:lnTo>
                      <a:pt x="864" y="552"/>
                    </a:lnTo>
                    <a:lnTo>
                      <a:pt x="858" y="544"/>
                    </a:lnTo>
                    <a:lnTo>
                      <a:pt x="856" y="538"/>
                    </a:lnTo>
                    <a:lnTo>
                      <a:pt x="854" y="530"/>
                    </a:lnTo>
                    <a:lnTo>
                      <a:pt x="856" y="522"/>
                    </a:lnTo>
                    <a:lnTo>
                      <a:pt x="858" y="516"/>
                    </a:lnTo>
                    <a:lnTo>
                      <a:pt x="860" y="510"/>
                    </a:lnTo>
                    <a:lnTo>
                      <a:pt x="856" y="470"/>
                    </a:lnTo>
                    <a:lnTo>
                      <a:pt x="778" y="468"/>
                    </a:lnTo>
                    <a:lnTo>
                      <a:pt x="774" y="526"/>
                    </a:lnTo>
                    <a:lnTo>
                      <a:pt x="312" y="494"/>
                    </a:lnTo>
                    <a:lnTo>
                      <a:pt x="312" y="494"/>
                    </a:lnTo>
                    <a:lnTo>
                      <a:pt x="310" y="502"/>
                    </a:lnTo>
                    <a:lnTo>
                      <a:pt x="308" y="508"/>
                    </a:lnTo>
                    <a:lnTo>
                      <a:pt x="302" y="514"/>
                    </a:lnTo>
                    <a:lnTo>
                      <a:pt x="298" y="518"/>
                    </a:lnTo>
                    <a:lnTo>
                      <a:pt x="296" y="518"/>
                    </a:lnTo>
                    <a:lnTo>
                      <a:pt x="296" y="518"/>
                    </a:lnTo>
                    <a:lnTo>
                      <a:pt x="290" y="516"/>
                    </a:lnTo>
                    <a:lnTo>
                      <a:pt x="286" y="514"/>
                    </a:lnTo>
                    <a:lnTo>
                      <a:pt x="280" y="506"/>
                    </a:lnTo>
                    <a:lnTo>
                      <a:pt x="276" y="498"/>
                    </a:lnTo>
                    <a:lnTo>
                      <a:pt x="274" y="494"/>
                    </a:lnTo>
                    <a:lnTo>
                      <a:pt x="250" y="488"/>
                    </a:lnTo>
                    <a:lnTo>
                      <a:pt x="250" y="488"/>
                    </a:lnTo>
                    <a:lnTo>
                      <a:pt x="242" y="500"/>
                    </a:lnTo>
                    <a:lnTo>
                      <a:pt x="236" y="504"/>
                    </a:lnTo>
                    <a:lnTo>
                      <a:pt x="232" y="506"/>
                    </a:lnTo>
                    <a:lnTo>
                      <a:pt x="230" y="506"/>
                    </a:lnTo>
                    <a:lnTo>
                      <a:pt x="230" y="506"/>
                    </a:lnTo>
                    <a:lnTo>
                      <a:pt x="222" y="504"/>
                    </a:lnTo>
                    <a:lnTo>
                      <a:pt x="218" y="500"/>
                    </a:lnTo>
                    <a:lnTo>
                      <a:pt x="216" y="496"/>
                    </a:lnTo>
                    <a:lnTo>
                      <a:pt x="214" y="492"/>
                    </a:lnTo>
                    <a:lnTo>
                      <a:pt x="214" y="486"/>
                    </a:lnTo>
                    <a:lnTo>
                      <a:pt x="216" y="484"/>
                    </a:lnTo>
                    <a:lnTo>
                      <a:pt x="180" y="480"/>
                    </a:lnTo>
                    <a:lnTo>
                      <a:pt x="182" y="462"/>
                    </a:lnTo>
                    <a:lnTo>
                      <a:pt x="180" y="440"/>
                    </a:lnTo>
                    <a:lnTo>
                      <a:pt x="166" y="440"/>
                    </a:lnTo>
                    <a:lnTo>
                      <a:pt x="166" y="464"/>
                    </a:lnTo>
                    <a:lnTo>
                      <a:pt x="92" y="462"/>
                    </a:lnTo>
                    <a:lnTo>
                      <a:pt x="94" y="470"/>
                    </a:lnTo>
                    <a:lnTo>
                      <a:pt x="94" y="470"/>
                    </a:lnTo>
                    <a:lnTo>
                      <a:pt x="100" y="474"/>
                    </a:lnTo>
                    <a:lnTo>
                      <a:pt x="104" y="480"/>
                    </a:lnTo>
                    <a:lnTo>
                      <a:pt x="104" y="486"/>
                    </a:lnTo>
                    <a:lnTo>
                      <a:pt x="104" y="486"/>
                    </a:lnTo>
                    <a:lnTo>
                      <a:pt x="102" y="492"/>
                    </a:lnTo>
                    <a:lnTo>
                      <a:pt x="102" y="498"/>
                    </a:lnTo>
                    <a:lnTo>
                      <a:pt x="96" y="502"/>
                    </a:lnTo>
                    <a:lnTo>
                      <a:pt x="92" y="502"/>
                    </a:lnTo>
                    <a:lnTo>
                      <a:pt x="90" y="502"/>
                    </a:lnTo>
                    <a:lnTo>
                      <a:pt x="90" y="502"/>
                    </a:lnTo>
                    <a:lnTo>
                      <a:pt x="84" y="502"/>
                    </a:lnTo>
                    <a:lnTo>
                      <a:pt x="80" y="500"/>
                    </a:lnTo>
                    <a:lnTo>
                      <a:pt x="76" y="498"/>
                    </a:lnTo>
                    <a:lnTo>
                      <a:pt x="74" y="494"/>
                    </a:lnTo>
                    <a:lnTo>
                      <a:pt x="72" y="484"/>
                    </a:lnTo>
                    <a:lnTo>
                      <a:pt x="74" y="480"/>
                    </a:lnTo>
                    <a:lnTo>
                      <a:pt x="42" y="480"/>
                    </a:lnTo>
                    <a:lnTo>
                      <a:pt x="42" y="480"/>
                    </a:lnTo>
                    <a:lnTo>
                      <a:pt x="40" y="486"/>
                    </a:lnTo>
                    <a:lnTo>
                      <a:pt x="38" y="490"/>
                    </a:lnTo>
                    <a:lnTo>
                      <a:pt x="38" y="490"/>
                    </a:lnTo>
                    <a:lnTo>
                      <a:pt x="30" y="496"/>
                    </a:lnTo>
                    <a:lnTo>
                      <a:pt x="24" y="498"/>
                    </a:lnTo>
                    <a:lnTo>
                      <a:pt x="18" y="498"/>
                    </a:lnTo>
                    <a:lnTo>
                      <a:pt x="14" y="496"/>
                    </a:lnTo>
                    <a:lnTo>
                      <a:pt x="6" y="490"/>
                    </a:lnTo>
                    <a:lnTo>
                      <a:pt x="4" y="486"/>
                    </a:lnTo>
                    <a:lnTo>
                      <a:pt x="4" y="486"/>
                    </a:lnTo>
                    <a:lnTo>
                      <a:pt x="2" y="480"/>
                    </a:lnTo>
                    <a:lnTo>
                      <a:pt x="2" y="474"/>
                    </a:lnTo>
                    <a:lnTo>
                      <a:pt x="6" y="468"/>
                    </a:lnTo>
                    <a:lnTo>
                      <a:pt x="10" y="462"/>
                    </a:lnTo>
                    <a:lnTo>
                      <a:pt x="12" y="462"/>
                    </a:lnTo>
                    <a:lnTo>
                      <a:pt x="12" y="434"/>
                    </a:lnTo>
                    <a:lnTo>
                      <a:pt x="0" y="434"/>
                    </a:lnTo>
                    <a:lnTo>
                      <a:pt x="0" y="434"/>
                    </a:lnTo>
                    <a:lnTo>
                      <a:pt x="2" y="422"/>
                    </a:lnTo>
                    <a:lnTo>
                      <a:pt x="4" y="400"/>
                    </a:lnTo>
                    <a:lnTo>
                      <a:pt x="4" y="340"/>
                    </a:lnTo>
                    <a:lnTo>
                      <a:pt x="0" y="260"/>
                    </a:lnTo>
                    <a:lnTo>
                      <a:pt x="314" y="236"/>
                    </a:lnTo>
                    <a:lnTo>
                      <a:pt x="900" y="198"/>
                    </a:lnTo>
                    <a:lnTo>
                      <a:pt x="1184" y="180"/>
                    </a:lnTo>
                    <a:lnTo>
                      <a:pt x="1444" y="160"/>
                    </a:lnTo>
                    <a:lnTo>
                      <a:pt x="1442" y="122"/>
                    </a:lnTo>
                    <a:lnTo>
                      <a:pt x="1422" y="120"/>
                    </a:lnTo>
                    <a:lnTo>
                      <a:pt x="1422" y="112"/>
                    </a:lnTo>
                    <a:lnTo>
                      <a:pt x="1486" y="108"/>
                    </a:lnTo>
                    <a:lnTo>
                      <a:pt x="1486" y="108"/>
                    </a:lnTo>
                    <a:lnTo>
                      <a:pt x="1500" y="92"/>
                    </a:lnTo>
                    <a:lnTo>
                      <a:pt x="1512" y="80"/>
                    </a:lnTo>
                    <a:lnTo>
                      <a:pt x="1522" y="72"/>
                    </a:lnTo>
                    <a:lnTo>
                      <a:pt x="1532" y="66"/>
                    </a:lnTo>
                    <a:lnTo>
                      <a:pt x="1544" y="62"/>
                    </a:lnTo>
                    <a:lnTo>
                      <a:pt x="1548" y="62"/>
                    </a:lnTo>
                    <a:lnTo>
                      <a:pt x="1588" y="30"/>
                    </a:lnTo>
                    <a:lnTo>
                      <a:pt x="1588" y="30"/>
                    </a:lnTo>
                    <a:lnTo>
                      <a:pt x="1594" y="26"/>
                    </a:lnTo>
                    <a:lnTo>
                      <a:pt x="1598" y="22"/>
                    </a:lnTo>
                    <a:lnTo>
                      <a:pt x="1598" y="20"/>
                    </a:lnTo>
                    <a:lnTo>
                      <a:pt x="1598" y="16"/>
                    </a:lnTo>
                    <a:lnTo>
                      <a:pt x="1596" y="12"/>
                    </a:lnTo>
                    <a:lnTo>
                      <a:pt x="1594" y="10"/>
                    </a:lnTo>
                    <a:lnTo>
                      <a:pt x="1594" y="10"/>
                    </a:lnTo>
                    <a:lnTo>
                      <a:pt x="1586" y="4"/>
                    </a:lnTo>
                    <a:lnTo>
                      <a:pt x="1584" y="2"/>
                    </a:lnTo>
                    <a:lnTo>
                      <a:pt x="1584" y="0"/>
                    </a:lnTo>
                    <a:lnTo>
                      <a:pt x="1590" y="0"/>
                    </a:lnTo>
                    <a:lnTo>
                      <a:pt x="1606" y="2"/>
                    </a:lnTo>
                    <a:lnTo>
                      <a:pt x="1606" y="2"/>
                    </a:lnTo>
                    <a:lnTo>
                      <a:pt x="1618" y="8"/>
                    </a:lnTo>
                    <a:lnTo>
                      <a:pt x="1626" y="12"/>
                    </a:lnTo>
                    <a:lnTo>
                      <a:pt x="1630" y="18"/>
                    </a:lnTo>
                    <a:lnTo>
                      <a:pt x="1634" y="24"/>
                    </a:lnTo>
                    <a:lnTo>
                      <a:pt x="1636" y="34"/>
                    </a:lnTo>
                    <a:lnTo>
                      <a:pt x="1636" y="38"/>
                    </a:lnTo>
                    <a:lnTo>
                      <a:pt x="1588" y="88"/>
                    </a:lnTo>
                    <a:lnTo>
                      <a:pt x="1788" y="74"/>
                    </a:lnTo>
                    <a:lnTo>
                      <a:pt x="1788" y="74"/>
                    </a:lnTo>
                    <a:lnTo>
                      <a:pt x="1792" y="78"/>
                    </a:lnTo>
                    <a:lnTo>
                      <a:pt x="1796" y="86"/>
                    </a:lnTo>
                    <a:lnTo>
                      <a:pt x="1800" y="104"/>
                    </a:lnTo>
                    <a:lnTo>
                      <a:pt x="1800" y="120"/>
                    </a:lnTo>
                    <a:lnTo>
                      <a:pt x="1800" y="128"/>
                    </a:lnTo>
                    <a:lnTo>
                      <a:pt x="1810" y="126"/>
                    </a:lnTo>
                    <a:lnTo>
                      <a:pt x="1810" y="126"/>
                    </a:lnTo>
                    <a:lnTo>
                      <a:pt x="1808" y="108"/>
                    </a:lnTo>
                    <a:lnTo>
                      <a:pt x="1808" y="96"/>
                    </a:lnTo>
                    <a:lnTo>
                      <a:pt x="1808" y="86"/>
                    </a:lnTo>
                    <a:lnTo>
                      <a:pt x="1810" y="78"/>
                    </a:lnTo>
                    <a:lnTo>
                      <a:pt x="1814" y="72"/>
                    </a:lnTo>
                    <a:lnTo>
                      <a:pt x="1816" y="72"/>
                    </a:lnTo>
                    <a:lnTo>
                      <a:pt x="2140" y="50"/>
                    </a:lnTo>
                    <a:lnTo>
                      <a:pt x="2140" y="50"/>
                    </a:lnTo>
                    <a:lnTo>
                      <a:pt x="2146" y="52"/>
                    </a:lnTo>
                    <a:lnTo>
                      <a:pt x="2150" y="54"/>
                    </a:lnTo>
                    <a:lnTo>
                      <a:pt x="2156" y="62"/>
                    </a:lnTo>
                    <a:lnTo>
                      <a:pt x="2160" y="72"/>
                    </a:lnTo>
                    <a:lnTo>
                      <a:pt x="2162" y="82"/>
                    </a:lnTo>
                    <a:lnTo>
                      <a:pt x="2162" y="102"/>
                    </a:lnTo>
                    <a:lnTo>
                      <a:pt x="2162" y="110"/>
                    </a:lnTo>
                    <a:lnTo>
                      <a:pt x="2230" y="108"/>
                    </a:lnTo>
                    <a:lnTo>
                      <a:pt x="2228" y="76"/>
                    </a:lnTo>
                    <a:lnTo>
                      <a:pt x="2228" y="76"/>
                    </a:lnTo>
                    <a:lnTo>
                      <a:pt x="2230" y="68"/>
                    </a:lnTo>
                    <a:lnTo>
                      <a:pt x="2234" y="64"/>
                    </a:lnTo>
                    <a:lnTo>
                      <a:pt x="2238" y="64"/>
                    </a:lnTo>
                    <a:lnTo>
                      <a:pt x="2240" y="66"/>
                    </a:lnTo>
                    <a:lnTo>
                      <a:pt x="2244" y="72"/>
                    </a:lnTo>
                    <a:lnTo>
                      <a:pt x="2246" y="76"/>
                    </a:lnTo>
                    <a:lnTo>
                      <a:pt x="2242" y="108"/>
                    </a:lnTo>
                    <a:lnTo>
                      <a:pt x="2342" y="100"/>
                    </a:lnTo>
                    <a:lnTo>
                      <a:pt x="2344" y="60"/>
                    </a:lnTo>
                    <a:lnTo>
                      <a:pt x="2344" y="50"/>
                    </a:lnTo>
                    <a:lnTo>
                      <a:pt x="2362" y="50"/>
                    </a:lnTo>
                    <a:lnTo>
                      <a:pt x="2360" y="98"/>
                    </a:lnTo>
                    <a:lnTo>
                      <a:pt x="2508" y="86"/>
                    </a:lnTo>
                    <a:lnTo>
                      <a:pt x="2504" y="52"/>
                    </a:lnTo>
                    <a:lnTo>
                      <a:pt x="2524" y="50"/>
                    </a:lnTo>
                    <a:lnTo>
                      <a:pt x="2528" y="84"/>
                    </a:lnTo>
                    <a:lnTo>
                      <a:pt x="2634" y="78"/>
                    </a:lnTo>
                    <a:lnTo>
                      <a:pt x="2654" y="76"/>
                    </a:lnTo>
                    <a:lnTo>
                      <a:pt x="2654" y="78"/>
                    </a:lnTo>
                    <a:lnTo>
                      <a:pt x="2720" y="82"/>
                    </a:lnTo>
                    <a:lnTo>
                      <a:pt x="2720" y="82"/>
                    </a:lnTo>
                    <a:lnTo>
                      <a:pt x="2746" y="82"/>
                    </a:lnTo>
                    <a:lnTo>
                      <a:pt x="2772" y="86"/>
                    </a:lnTo>
                    <a:lnTo>
                      <a:pt x="2798" y="90"/>
                    </a:lnTo>
                    <a:lnTo>
                      <a:pt x="2822" y="94"/>
                    </a:lnTo>
                    <a:lnTo>
                      <a:pt x="2866" y="108"/>
                    </a:lnTo>
                    <a:lnTo>
                      <a:pt x="2906" y="122"/>
                    </a:lnTo>
                    <a:lnTo>
                      <a:pt x="2938" y="136"/>
                    </a:lnTo>
                    <a:lnTo>
                      <a:pt x="2964" y="148"/>
                    </a:lnTo>
                    <a:lnTo>
                      <a:pt x="2984" y="160"/>
                    </a:lnTo>
                    <a:lnTo>
                      <a:pt x="2984" y="160"/>
                    </a:lnTo>
                    <a:lnTo>
                      <a:pt x="3056" y="208"/>
                    </a:lnTo>
                    <a:lnTo>
                      <a:pt x="3130" y="258"/>
                    </a:lnTo>
                    <a:lnTo>
                      <a:pt x="3202" y="312"/>
                    </a:lnTo>
                    <a:lnTo>
                      <a:pt x="3268" y="362"/>
                    </a:lnTo>
                    <a:lnTo>
                      <a:pt x="3368" y="444"/>
                    </a:lnTo>
                    <a:lnTo>
                      <a:pt x="3408" y="478"/>
                    </a:lnTo>
                    <a:lnTo>
                      <a:pt x="3408" y="478"/>
                    </a:lnTo>
                    <a:close/>
                    <a:moveTo>
                      <a:pt x="3076" y="260"/>
                    </a:moveTo>
                    <a:lnTo>
                      <a:pt x="3098" y="256"/>
                    </a:lnTo>
                    <a:lnTo>
                      <a:pt x="3004" y="184"/>
                    </a:lnTo>
                    <a:lnTo>
                      <a:pt x="2972" y="184"/>
                    </a:lnTo>
                    <a:lnTo>
                      <a:pt x="3076" y="260"/>
                    </a:lnTo>
                    <a:close/>
                    <a:moveTo>
                      <a:pt x="2830" y="302"/>
                    </a:moveTo>
                    <a:lnTo>
                      <a:pt x="2830" y="202"/>
                    </a:lnTo>
                    <a:lnTo>
                      <a:pt x="2740" y="202"/>
                    </a:lnTo>
                    <a:lnTo>
                      <a:pt x="2740" y="302"/>
                    </a:lnTo>
                    <a:lnTo>
                      <a:pt x="2830" y="302"/>
                    </a:lnTo>
                    <a:close/>
                    <a:moveTo>
                      <a:pt x="2450" y="460"/>
                    </a:moveTo>
                    <a:lnTo>
                      <a:pt x="2450" y="192"/>
                    </a:lnTo>
                    <a:lnTo>
                      <a:pt x="2354" y="192"/>
                    </a:lnTo>
                    <a:lnTo>
                      <a:pt x="2354" y="460"/>
                    </a:lnTo>
                    <a:lnTo>
                      <a:pt x="2450" y="460"/>
                    </a:lnTo>
                    <a:close/>
                    <a:moveTo>
                      <a:pt x="2144" y="100"/>
                    </a:moveTo>
                    <a:lnTo>
                      <a:pt x="2134" y="100"/>
                    </a:lnTo>
                    <a:lnTo>
                      <a:pt x="2134" y="100"/>
                    </a:lnTo>
                    <a:lnTo>
                      <a:pt x="2134" y="102"/>
                    </a:lnTo>
                    <a:lnTo>
                      <a:pt x="2138" y="106"/>
                    </a:lnTo>
                    <a:lnTo>
                      <a:pt x="2138" y="108"/>
                    </a:lnTo>
                    <a:lnTo>
                      <a:pt x="2140" y="108"/>
                    </a:lnTo>
                    <a:lnTo>
                      <a:pt x="2142" y="104"/>
                    </a:lnTo>
                    <a:lnTo>
                      <a:pt x="2144" y="100"/>
                    </a:lnTo>
                    <a:lnTo>
                      <a:pt x="2144" y="100"/>
                    </a:lnTo>
                    <a:close/>
                    <a:moveTo>
                      <a:pt x="2118" y="116"/>
                    </a:moveTo>
                    <a:lnTo>
                      <a:pt x="2118" y="62"/>
                    </a:lnTo>
                    <a:lnTo>
                      <a:pt x="1852" y="82"/>
                    </a:lnTo>
                    <a:lnTo>
                      <a:pt x="1850" y="130"/>
                    </a:lnTo>
                    <a:lnTo>
                      <a:pt x="2118" y="116"/>
                    </a:lnTo>
                    <a:close/>
                    <a:moveTo>
                      <a:pt x="1824" y="116"/>
                    </a:moveTo>
                    <a:lnTo>
                      <a:pt x="1824" y="116"/>
                    </a:lnTo>
                    <a:lnTo>
                      <a:pt x="1826" y="120"/>
                    </a:lnTo>
                    <a:lnTo>
                      <a:pt x="1826" y="128"/>
                    </a:lnTo>
                    <a:lnTo>
                      <a:pt x="1828" y="130"/>
                    </a:lnTo>
                    <a:lnTo>
                      <a:pt x="1830" y="130"/>
                    </a:lnTo>
                    <a:lnTo>
                      <a:pt x="1832" y="124"/>
                    </a:lnTo>
                    <a:lnTo>
                      <a:pt x="1836" y="116"/>
                    </a:lnTo>
                    <a:lnTo>
                      <a:pt x="1836" y="116"/>
                    </a:lnTo>
                    <a:lnTo>
                      <a:pt x="1834" y="108"/>
                    </a:lnTo>
                    <a:lnTo>
                      <a:pt x="1830" y="94"/>
                    </a:lnTo>
                    <a:lnTo>
                      <a:pt x="1830" y="90"/>
                    </a:lnTo>
                    <a:lnTo>
                      <a:pt x="1828" y="90"/>
                    </a:lnTo>
                    <a:lnTo>
                      <a:pt x="1828" y="90"/>
                    </a:lnTo>
                    <a:lnTo>
                      <a:pt x="1826" y="98"/>
                    </a:lnTo>
                    <a:lnTo>
                      <a:pt x="1824" y="116"/>
                    </a:lnTo>
                    <a:lnTo>
                      <a:pt x="1824" y="116"/>
                    </a:lnTo>
                    <a:close/>
                    <a:moveTo>
                      <a:pt x="1780" y="136"/>
                    </a:moveTo>
                    <a:lnTo>
                      <a:pt x="1780" y="86"/>
                    </a:lnTo>
                    <a:lnTo>
                      <a:pt x="1764" y="86"/>
                    </a:lnTo>
                    <a:lnTo>
                      <a:pt x="1766" y="136"/>
                    </a:lnTo>
                    <a:lnTo>
                      <a:pt x="1780" y="136"/>
                    </a:lnTo>
                    <a:close/>
                    <a:moveTo>
                      <a:pt x="1748" y="138"/>
                    </a:moveTo>
                    <a:lnTo>
                      <a:pt x="1744" y="92"/>
                    </a:lnTo>
                    <a:lnTo>
                      <a:pt x="1726" y="94"/>
                    </a:lnTo>
                    <a:lnTo>
                      <a:pt x="1732" y="136"/>
                    </a:lnTo>
                    <a:lnTo>
                      <a:pt x="1748" y="138"/>
                    </a:lnTo>
                    <a:close/>
                    <a:moveTo>
                      <a:pt x="1710" y="140"/>
                    </a:moveTo>
                    <a:lnTo>
                      <a:pt x="1708" y="98"/>
                    </a:lnTo>
                    <a:lnTo>
                      <a:pt x="1642" y="100"/>
                    </a:lnTo>
                    <a:lnTo>
                      <a:pt x="1642" y="146"/>
                    </a:lnTo>
                    <a:lnTo>
                      <a:pt x="1710" y="140"/>
                    </a:lnTo>
                    <a:close/>
                    <a:moveTo>
                      <a:pt x="1624" y="146"/>
                    </a:moveTo>
                    <a:lnTo>
                      <a:pt x="1622" y="100"/>
                    </a:lnTo>
                    <a:lnTo>
                      <a:pt x="1542" y="108"/>
                    </a:lnTo>
                    <a:lnTo>
                      <a:pt x="1544" y="148"/>
                    </a:lnTo>
                    <a:lnTo>
                      <a:pt x="1624" y="146"/>
                    </a:lnTo>
                    <a:close/>
                    <a:moveTo>
                      <a:pt x="1576" y="90"/>
                    </a:moveTo>
                    <a:lnTo>
                      <a:pt x="1576" y="90"/>
                    </a:lnTo>
                    <a:lnTo>
                      <a:pt x="1584" y="82"/>
                    </a:lnTo>
                    <a:lnTo>
                      <a:pt x="1602" y="64"/>
                    </a:lnTo>
                    <a:lnTo>
                      <a:pt x="1612" y="52"/>
                    </a:lnTo>
                    <a:lnTo>
                      <a:pt x="1618" y="42"/>
                    </a:lnTo>
                    <a:lnTo>
                      <a:pt x="1620" y="32"/>
                    </a:lnTo>
                    <a:lnTo>
                      <a:pt x="1620" y="28"/>
                    </a:lnTo>
                    <a:lnTo>
                      <a:pt x="1618" y="24"/>
                    </a:lnTo>
                    <a:lnTo>
                      <a:pt x="1618" y="24"/>
                    </a:lnTo>
                    <a:lnTo>
                      <a:pt x="1616" y="20"/>
                    </a:lnTo>
                    <a:lnTo>
                      <a:pt x="1610" y="14"/>
                    </a:lnTo>
                    <a:lnTo>
                      <a:pt x="1608" y="12"/>
                    </a:lnTo>
                    <a:lnTo>
                      <a:pt x="1606" y="14"/>
                    </a:lnTo>
                    <a:lnTo>
                      <a:pt x="1604" y="18"/>
                    </a:lnTo>
                    <a:lnTo>
                      <a:pt x="1606" y="26"/>
                    </a:lnTo>
                    <a:lnTo>
                      <a:pt x="1560" y="70"/>
                    </a:lnTo>
                    <a:lnTo>
                      <a:pt x="1560" y="70"/>
                    </a:lnTo>
                    <a:lnTo>
                      <a:pt x="1558" y="80"/>
                    </a:lnTo>
                    <a:lnTo>
                      <a:pt x="1554" y="86"/>
                    </a:lnTo>
                    <a:lnTo>
                      <a:pt x="1552" y="90"/>
                    </a:lnTo>
                    <a:lnTo>
                      <a:pt x="1548" y="90"/>
                    </a:lnTo>
                    <a:lnTo>
                      <a:pt x="1576" y="90"/>
                    </a:lnTo>
                    <a:close/>
                    <a:moveTo>
                      <a:pt x="1520" y="100"/>
                    </a:moveTo>
                    <a:lnTo>
                      <a:pt x="1520" y="100"/>
                    </a:lnTo>
                    <a:lnTo>
                      <a:pt x="1536" y="80"/>
                    </a:lnTo>
                    <a:lnTo>
                      <a:pt x="1536" y="80"/>
                    </a:lnTo>
                    <a:lnTo>
                      <a:pt x="1536" y="80"/>
                    </a:lnTo>
                    <a:lnTo>
                      <a:pt x="1530" y="82"/>
                    </a:lnTo>
                    <a:lnTo>
                      <a:pt x="1510" y="100"/>
                    </a:lnTo>
                    <a:lnTo>
                      <a:pt x="1520" y="100"/>
                    </a:lnTo>
                    <a:close/>
                    <a:moveTo>
                      <a:pt x="1532" y="150"/>
                    </a:moveTo>
                    <a:lnTo>
                      <a:pt x="1530" y="124"/>
                    </a:lnTo>
                    <a:lnTo>
                      <a:pt x="1522" y="126"/>
                    </a:lnTo>
                    <a:lnTo>
                      <a:pt x="1522" y="152"/>
                    </a:lnTo>
                    <a:lnTo>
                      <a:pt x="1532" y="150"/>
                    </a:lnTo>
                    <a:close/>
                    <a:moveTo>
                      <a:pt x="1082" y="454"/>
                    </a:moveTo>
                    <a:lnTo>
                      <a:pt x="1082" y="270"/>
                    </a:lnTo>
                    <a:lnTo>
                      <a:pt x="1082" y="270"/>
                    </a:lnTo>
                    <a:lnTo>
                      <a:pt x="1080" y="258"/>
                    </a:lnTo>
                    <a:lnTo>
                      <a:pt x="1074" y="250"/>
                    </a:lnTo>
                    <a:lnTo>
                      <a:pt x="1074" y="250"/>
                    </a:lnTo>
                    <a:lnTo>
                      <a:pt x="1066" y="244"/>
                    </a:lnTo>
                    <a:lnTo>
                      <a:pt x="1054" y="242"/>
                    </a:lnTo>
                    <a:lnTo>
                      <a:pt x="1054" y="242"/>
                    </a:lnTo>
                    <a:lnTo>
                      <a:pt x="1044" y="244"/>
                    </a:lnTo>
                    <a:lnTo>
                      <a:pt x="1034" y="250"/>
                    </a:lnTo>
                    <a:lnTo>
                      <a:pt x="1028" y="258"/>
                    </a:lnTo>
                    <a:lnTo>
                      <a:pt x="1026" y="270"/>
                    </a:lnTo>
                    <a:lnTo>
                      <a:pt x="1026" y="454"/>
                    </a:lnTo>
                    <a:lnTo>
                      <a:pt x="1026" y="454"/>
                    </a:lnTo>
                    <a:lnTo>
                      <a:pt x="1028" y="464"/>
                    </a:lnTo>
                    <a:lnTo>
                      <a:pt x="1034" y="472"/>
                    </a:lnTo>
                    <a:lnTo>
                      <a:pt x="1034" y="472"/>
                    </a:lnTo>
                    <a:lnTo>
                      <a:pt x="1044" y="478"/>
                    </a:lnTo>
                    <a:lnTo>
                      <a:pt x="1054" y="480"/>
                    </a:lnTo>
                    <a:lnTo>
                      <a:pt x="1054" y="480"/>
                    </a:lnTo>
                    <a:lnTo>
                      <a:pt x="1066" y="478"/>
                    </a:lnTo>
                    <a:lnTo>
                      <a:pt x="1074" y="472"/>
                    </a:lnTo>
                    <a:lnTo>
                      <a:pt x="1080" y="464"/>
                    </a:lnTo>
                    <a:lnTo>
                      <a:pt x="1082" y="454"/>
                    </a:lnTo>
                    <a:lnTo>
                      <a:pt x="1082" y="454"/>
                    </a:lnTo>
                    <a:close/>
                    <a:moveTo>
                      <a:pt x="954" y="358"/>
                    </a:moveTo>
                    <a:lnTo>
                      <a:pt x="954" y="296"/>
                    </a:lnTo>
                    <a:lnTo>
                      <a:pt x="926" y="296"/>
                    </a:lnTo>
                    <a:lnTo>
                      <a:pt x="926" y="358"/>
                    </a:lnTo>
                    <a:lnTo>
                      <a:pt x="954" y="358"/>
                    </a:lnTo>
                    <a:close/>
                    <a:moveTo>
                      <a:pt x="872" y="360"/>
                    </a:moveTo>
                    <a:lnTo>
                      <a:pt x="872" y="302"/>
                    </a:lnTo>
                    <a:lnTo>
                      <a:pt x="844" y="302"/>
                    </a:lnTo>
                    <a:lnTo>
                      <a:pt x="844" y="360"/>
                    </a:lnTo>
                    <a:lnTo>
                      <a:pt x="872" y="360"/>
                    </a:lnTo>
                    <a:close/>
                    <a:moveTo>
                      <a:pt x="820" y="362"/>
                    </a:moveTo>
                    <a:lnTo>
                      <a:pt x="820" y="298"/>
                    </a:lnTo>
                    <a:lnTo>
                      <a:pt x="758" y="298"/>
                    </a:lnTo>
                    <a:lnTo>
                      <a:pt x="758" y="362"/>
                    </a:lnTo>
                    <a:lnTo>
                      <a:pt x="820" y="362"/>
                    </a:lnTo>
                    <a:close/>
                    <a:moveTo>
                      <a:pt x="732" y="356"/>
                    </a:moveTo>
                    <a:lnTo>
                      <a:pt x="732" y="304"/>
                    </a:lnTo>
                    <a:lnTo>
                      <a:pt x="674" y="304"/>
                    </a:lnTo>
                    <a:lnTo>
                      <a:pt x="674" y="356"/>
                    </a:lnTo>
                    <a:lnTo>
                      <a:pt x="732" y="356"/>
                    </a:lnTo>
                    <a:close/>
                    <a:moveTo>
                      <a:pt x="652" y="362"/>
                    </a:moveTo>
                    <a:lnTo>
                      <a:pt x="652" y="306"/>
                    </a:lnTo>
                    <a:lnTo>
                      <a:pt x="598" y="306"/>
                    </a:lnTo>
                    <a:lnTo>
                      <a:pt x="598" y="362"/>
                    </a:lnTo>
                    <a:lnTo>
                      <a:pt x="652" y="362"/>
                    </a:lnTo>
                    <a:close/>
                    <a:moveTo>
                      <a:pt x="574" y="362"/>
                    </a:moveTo>
                    <a:lnTo>
                      <a:pt x="574" y="308"/>
                    </a:lnTo>
                    <a:lnTo>
                      <a:pt x="526" y="308"/>
                    </a:lnTo>
                    <a:lnTo>
                      <a:pt x="526" y="362"/>
                    </a:lnTo>
                    <a:lnTo>
                      <a:pt x="574" y="362"/>
                    </a:lnTo>
                    <a:close/>
                    <a:moveTo>
                      <a:pt x="506" y="364"/>
                    </a:moveTo>
                    <a:lnTo>
                      <a:pt x="506" y="310"/>
                    </a:lnTo>
                    <a:lnTo>
                      <a:pt x="458" y="310"/>
                    </a:lnTo>
                    <a:lnTo>
                      <a:pt x="458" y="364"/>
                    </a:lnTo>
                    <a:lnTo>
                      <a:pt x="506" y="364"/>
                    </a:lnTo>
                    <a:close/>
                    <a:moveTo>
                      <a:pt x="440" y="364"/>
                    </a:moveTo>
                    <a:lnTo>
                      <a:pt x="440" y="312"/>
                    </a:lnTo>
                    <a:lnTo>
                      <a:pt x="394" y="312"/>
                    </a:lnTo>
                    <a:lnTo>
                      <a:pt x="394" y="364"/>
                    </a:lnTo>
                    <a:lnTo>
                      <a:pt x="440" y="364"/>
                    </a:lnTo>
                    <a:close/>
                    <a:moveTo>
                      <a:pt x="378" y="366"/>
                    </a:moveTo>
                    <a:lnTo>
                      <a:pt x="378" y="312"/>
                    </a:lnTo>
                    <a:lnTo>
                      <a:pt x="336" y="312"/>
                    </a:lnTo>
                    <a:lnTo>
                      <a:pt x="336" y="366"/>
                    </a:lnTo>
                    <a:lnTo>
                      <a:pt x="378" y="366"/>
                    </a:lnTo>
                    <a:close/>
                    <a:moveTo>
                      <a:pt x="318" y="364"/>
                    </a:moveTo>
                    <a:lnTo>
                      <a:pt x="318" y="316"/>
                    </a:lnTo>
                    <a:lnTo>
                      <a:pt x="280" y="316"/>
                    </a:lnTo>
                    <a:lnTo>
                      <a:pt x="280" y="364"/>
                    </a:lnTo>
                    <a:lnTo>
                      <a:pt x="318" y="364"/>
                    </a:lnTo>
                    <a:close/>
                    <a:moveTo>
                      <a:pt x="266" y="364"/>
                    </a:moveTo>
                    <a:lnTo>
                      <a:pt x="266" y="318"/>
                    </a:lnTo>
                    <a:lnTo>
                      <a:pt x="228" y="318"/>
                    </a:lnTo>
                    <a:lnTo>
                      <a:pt x="228" y="364"/>
                    </a:lnTo>
                    <a:lnTo>
                      <a:pt x="266" y="364"/>
                    </a:lnTo>
                    <a:close/>
                    <a:moveTo>
                      <a:pt x="160" y="428"/>
                    </a:moveTo>
                    <a:lnTo>
                      <a:pt x="160" y="298"/>
                    </a:lnTo>
                    <a:lnTo>
                      <a:pt x="160" y="298"/>
                    </a:lnTo>
                    <a:lnTo>
                      <a:pt x="160" y="292"/>
                    </a:lnTo>
                    <a:lnTo>
                      <a:pt x="156" y="288"/>
                    </a:lnTo>
                    <a:lnTo>
                      <a:pt x="152" y="286"/>
                    </a:lnTo>
                    <a:lnTo>
                      <a:pt x="148" y="284"/>
                    </a:lnTo>
                    <a:lnTo>
                      <a:pt x="148" y="284"/>
                    </a:lnTo>
                    <a:lnTo>
                      <a:pt x="142" y="286"/>
                    </a:lnTo>
                    <a:lnTo>
                      <a:pt x="138" y="288"/>
                    </a:lnTo>
                    <a:lnTo>
                      <a:pt x="136" y="292"/>
                    </a:lnTo>
                    <a:lnTo>
                      <a:pt x="134" y="298"/>
                    </a:lnTo>
                    <a:lnTo>
                      <a:pt x="134" y="428"/>
                    </a:lnTo>
                    <a:lnTo>
                      <a:pt x="134" y="428"/>
                    </a:lnTo>
                    <a:lnTo>
                      <a:pt x="136" y="434"/>
                    </a:lnTo>
                    <a:lnTo>
                      <a:pt x="138" y="438"/>
                    </a:lnTo>
                    <a:lnTo>
                      <a:pt x="142" y="440"/>
                    </a:lnTo>
                    <a:lnTo>
                      <a:pt x="148" y="442"/>
                    </a:lnTo>
                    <a:lnTo>
                      <a:pt x="148" y="442"/>
                    </a:lnTo>
                    <a:lnTo>
                      <a:pt x="152" y="440"/>
                    </a:lnTo>
                    <a:lnTo>
                      <a:pt x="156" y="438"/>
                    </a:lnTo>
                    <a:lnTo>
                      <a:pt x="160" y="434"/>
                    </a:lnTo>
                    <a:lnTo>
                      <a:pt x="160" y="428"/>
                    </a:lnTo>
                    <a:lnTo>
                      <a:pt x="160" y="428"/>
                    </a:lnTo>
                    <a:close/>
                    <a:moveTo>
                      <a:pt x="102" y="434"/>
                    </a:moveTo>
                    <a:lnTo>
                      <a:pt x="102" y="302"/>
                    </a:lnTo>
                    <a:lnTo>
                      <a:pt x="102" y="302"/>
                    </a:lnTo>
                    <a:lnTo>
                      <a:pt x="102" y="298"/>
                    </a:lnTo>
                    <a:lnTo>
                      <a:pt x="98" y="292"/>
                    </a:lnTo>
                    <a:lnTo>
                      <a:pt x="94" y="290"/>
                    </a:lnTo>
                    <a:lnTo>
                      <a:pt x="88" y="290"/>
                    </a:lnTo>
                    <a:lnTo>
                      <a:pt x="88" y="290"/>
                    </a:lnTo>
                    <a:lnTo>
                      <a:pt x="84" y="290"/>
                    </a:lnTo>
                    <a:lnTo>
                      <a:pt x="80" y="292"/>
                    </a:lnTo>
                    <a:lnTo>
                      <a:pt x="76" y="298"/>
                    </a:lnTo>
                    <a:lnTo>
                      <a:pt x="76" y="302"/>
                    </a:lnTo>
                    <a:lnTo>
                      <a:pt x="76" y="434"/>
                    </a:lnTo>
                    <a:lnTo>
                      <a:pt x="76" y="434"/>
                    </a:lnTo>
                    <a:lnTo>
                      <a:pt x="76" y="438"/>
                    </a:lnTo>
                    <a:lnTo>
                      <a:pt x="80" y="442"/>
                    </a:lnTo>
                    <a:lnTo>
                      <a:pt x="84" y="446"/>
                    </a:lnTo>
                    <a:lnTo>
                      <a:pt x="88" y="446"/>
                    </a:lnTo>
                    <a:lnTo>
                      <a:pt x="88" y="446"/>
                    </a:lnTo>
                    <a:lnTo>
                      <a:pt x="94" y="446"/>
                    </a:lnTo>
                    <a:lnTo>
                      <a:pt x="98" y="442"/>
                    </a:lnTo>
                    <a:lnTo>
                      <a:pt x="102" y="438"/>
                    </a:lnTo>
                    <a:lnTo>
                      <a:pt x="102" y="434"/>
                    </a:lnTo>
                    <a:lnTo>
                      <a:pt x="102" y="434"/>
                    </a:lnTo>
                    <a:close/>
                    <a:moveTo>
                      <a:pt x="58" y="368"/>
                    </a:moveTo>
                    <a:lnTo>
                      <a:pt x="58" y="322"/>
                    </a:lnTo>
                    <a:lnTo>
                      <a:pt x="28" y="322"/>
                    </a:lnTo>
                    <a:lnTo>
                      <a:pt x="28" y="368"/>
                    </a:lnTo>
                    <a:lnTo>
                      <a:pt x="58" y="3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grpSp>
        <p:sp>
          <p:nvSpPr>
            <p:cNvPr id="24" name="Freeform 12"/>
            <p:cNvSpPr>
              <a:spLocks noEditPoints="1"/>
            </p:cNvSpPr>
            <p:nvPr/>
          </p:nvSpPr>
          <p:spPr bwMode="auto">
            <a:xfrm>
              <a:off x="1329061" y="5977532"/>
              <a:ext cx="1067778" cy="511597"/>
            </a:xfrm>
            <a:custGeom>
              <a:avLst/>
              <a:gdLst>
                <a:gd name="T0" fmla="*/ 1670 w 1916"/>
                <a:gd name="T1" fmla="*/ 416 h 918"/>
                <a:gd name="T2" fmla="*/ 412 w 1916"/>
                <a:gd name="T3" fmla="*/ 708 h 918"/>
                <a:gd name="T4" fmla="*/ 974 w 1916"/>
                <a:gd name="T5" fmla="*/ 840 h 918"/>
                <a:gd name="T6" fmla="*/ 910 w 1916"/>
                <a:gd name="T7" fmla="*/ 918 h 918"/>
                <a:gd name="T8" fmla="*/ 824 w 1916"/>
                <a:gd name="T9" fmla="*/ 834 h 918"/>
                <a:gd name="T10" fmla="*/ 262 w 1916"/>
                <a:gd name="T11" fmla="*/ 758 h 918"/>
                <a:gd name="T12" fmla="*/ 196 w 1916"/>
                <a:gd name="T13" fmla="*/ 724 h 918"/>
                <a:gd name="T14" fmla="*/ 4 w 1916"/>
                <a:gd name="T15" fmla="*/ 226 h 918"/>
                <a:gd name="T16" fmla="*/ 1368 w 1916"/>
                <a:gd name="T17" fmla="*/ 0 h 918"/>
                <a:gd name="T18" fmla="*/ 1868 w 1916"/>
                <a:gd name="T19" fmla="*/ 36 h 918"/>
                <a:gd name="T20" fmla="*/ 1864 w 1916"/>
                <a:gd name="T21" fmla="*/ 196 h 918"/>
                <a:gd name="T22" fmla="*/ 1904 w 1916"/>
                <a:gd name="T23" fmla="*/ 530 h 918"/>
                <a:gd name="T24" fmla="*/ 1908 w 1916"/>
                <a:gd name="T25" fmla="*/ 616 h 918"/>
                <a:gd name="T26" fmla="*/ 1896 w 1916"/>
                <a:gd name="T27" fmla="*/ 680 h 918"/>
                <a:gd name="T28" fmla="*/ 1914 w 1916"/>
                <a:gd name="T29" fmla="*/ 762 h 918"/>
                <a:gd name="T30" fmla="*/ 1758 w 1916"/>
                <a:gd name="T31" fmla="*/ 828 h 918"/>
                <a:gd name="T32" fmla="*/ 1282 w 1916"/>
                <a:gd name="T33" fmla="*/ 888 h 918"/>
                <a:gd name="T34" fmla="*/ 1186 w 1916"/>
                <a:gd name="T35" fmla="*/ 294 h 918"/>
                <a:gd name="T36" fmla="*/ 1208 w 1916"/>
                <a:gd name="T37" fmla="*/ 330 h 918"/>
                <a:gd name="T38" fmla="*/ 1884 w 1916"/>
                <a:gd name="T39" fmla="*/ 626 h 918"/>
                <a:gd name="T40" fmla="*/ 1846 w 1916"/>
                <a:gd name="T41" fmla="*/ 660 h 918"/>
                <a:gd name="T42" fmla="*/ 1892 w 1916"/>
                <a:gd name="T43" fmla="*/ 656 h 918"/>
                <a:gd name="T44" fmla="*/ 1854 w 1916"/>
                <a:gd name="T45" fmla="*/ 226 h 918"/>
                <a:gd name="T46" fmla="*/ 1610 w 1916"/>
                <a:gd name="T47" fmla="*/ 294 h 918"/>
                <a:gd name="T48" fmla="*/ 1642 w 1916"/>
                <a:gd name="T49" fmla="*/ 416 h 918"/>
                <a:gd name="T50" fmla="*/ 1652 w 1916"/>
                <a:gd name="T51" fmla="*/ 380 h 918"/>
                <a:gd name="T52" fmla="*/ 1836 w 1916"/>
                <a:gd name="T53" fmla="*/ 146 h 918"/>
                <a:gd name="T54" fmla="*/ 1306 w 1916"/>
                <a:gd name="T55" fmla="*/ 40 h 918"/>
                <a:gd name="T56" fmla="*/ 1822 w 1916"/>
                <a:gd name="T57" fmla="*/ 160 h 918"/>
                <a:gd name="T58" fmla="*/ 1732 w 1916"/>
                <a:gd name="T59" fmla="*/ 510 h 918"/>
                <a:gd name="T60" fmla="*/ 1656 w 1916"/>
                <a:gd name="T61" fmla="*/ 426 h 918"/>
                <a:gd name="T62" fmla="*/ 1598 w 1916"/>
                <a:gd name="T63" fmla="*/ 420 h 918"/>
                <a:gd name="T64" fmla="*/ 1558 w 1916"/>
                <a:gd name="T65" fmla="*/ 210 h 918"/>
                <a:gd name="T66" fmla="*/ 1262 w 1916"/>
                <a:gd name="T67" fmla="*/ 234 h 918"/>
                <a:gd name="T68" fmla="*/ 1248 w 1916"/>
                <a:gd name="T69" fmla="*/ 554 h 918"/>
                <a:gd name="T70" fmla="*/ 1550 w 1916"/>
                <a:gd name="T71" fmla="*/ 468 h 918"/>
                <a:gd name="T72" fmla="*/ 1556 w 1916"/>
                <a:gd name="T73" fmla="*/ 282 h 918"/>
                <a:gd name="T74" fmla="*/ 1592 w 1916"/>
                <a:gd name="T75" fmla="*/ 374 h 918"/>
                <a:gd name="T76" fmla="*/ 1584 w 1916"/>
                <a:gd name="T77" fmla="*/ 420 h 918"/>
                <a:gd name="T78" fmla="*/ 1400 w 1916"/>
                <a:gd name="T79" fmla="*/ 680 h 918"/>
                <a:gd name="T80" fmla="*/ 1334 w 1916"/>
                <a:gd name="T81" fmla="*/ 674 h 918"/>
                <a:gd name="T82" fmla="*/ 1392 w 1916"/>
                <a:gd name="T83" fmla="*/ 714 h 918"/>
                <a:gd name="T84" fmla="*/ 1304 w 1916"/>
                <a:gd name="T85" fmla="*/ 674 h 918"/>
                <a:gd name="T86" fmla="*/ 1272 w 1916"/>
                <a:gd name="T87" fmla="*/ 716 h 918"/>
                <a:gd name="T88" fmla="*/ 1312 w 1916"/>
                <a:gd name="T89" fmla="*/ 710 h 918"/>
                <a:gd name="T90" fmla="*/ 970 w 1916"/>
                <a:gd name="T91" fmla="*/ 258 h 918"/>
                <a:gd name="T92" fmla="*/ 966 w 1916"/>
                <a:gd name="T93" fmla="*/ 508 h 918"/>
                <a:gd name="T94" fmla="*/ 918 w 1916"/>
                <a:gd name="T95" fmla="*/ 196 h 918"/>
                <a:gd name="T96" fmla="*/ 908 w 1916"/>
                <a:gd name="T97" fmla="*/ 714 h 918"/>
                <a:gd name="T98" fmla="*/ 838 w 1916"/>
                <a:gd name="T99" fmla="*/ 752 h 918"/>
                <a:gd name="T100" fmla="*/ 872 w 1916"/>
                <a:gd name="T101" fmla="*/ 870 h 918"/>
                <a:gd name="T102" fmla="*/ 930 w 1916"/>
                <a:gd name="T103" fmla="*/ 786 h 918"/>
                <a:gd name="T104" fmla="*/ 530 w 1916"/>
                <a:gd name="T105" fmla="*/ 360 h 918"/>
                <a:gd name="T106" fmla="*/ 520 w 1916"/>
                <a:gd name="T107" fmla="*/ 610 h 918"/>
                <a:gd name="T108" fmla="*/ 234 w 1916"/>
                <a:gd name="T109" fmla="*/ 632 h 918"/>
                <a:gd name="T110" fmla="*/ 196 w 1916"/>
                <a:gd name="T111" fmla="*/ 680 h 918"/>
                <a:gd name="T112" fmla="*/ 230 w 1916"/>
                <a:gd name="T113" fmla="*/ 736 h 918"/>
                <a:gd name="T114" fmla="*/ 208 w 1916"/>
                <a:gd name="T115" fmla="*/ 452 h 918"/>
                <a:gd name="T116" fmla="*/ 88 w 1916"/>
                <a:gd name="T117" fmla="*/ 578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16" h="918">
                  <a:moveTo>
                    <a:pt x="1754" y="520"/>
                  </a:moveTo>
                  <a:lnTo>
                    <a:pt x="1754" y="520"/>
                  </a:lnTo>
                  <a:lnTo>
                    <a:pt x="1746" y="508"/>
                  </a:lnTo>
                  <a:lnTo>
                    <a:pt x="1728" y="478"/>
                  </a:lnTo>
                  <a:lnTo>
                    <a:pt x="1704" y="444"/>
                  </a:lnTo>
                  <a:lnTo>
                    <a:pt x="1690" y="428"/>
                  </a:lnTo>
                  <a:lnTo>
                    <a:pt x="1678" y="414"/>
                  </a:lnTo>
                  <a:lnTo>
                    <a:pt x="1678" y="414"/>
                  </a:lnTo>
                  <a:lnTo>
                    <a:pt x="1672" y="414"/>
                  </a:lnTo>
                  <a:lnTo>
                    <a:pt x="1670" y="416"/>
                  </a:lnTo>
                  <a:lnTo>
                    <a:pt x="1672" y="422"/>
                  </a:lnTo>
                  <a:lnTo>
                    <a:pt x="1754" y="520"/>
                  </a:lnTo>
                  <a:close/>
                  <a:moveTo>
                    <a:pt x="386" y="452"/>
                  </a:moveTo>
                  <a:lnTo>
                    <a:pt x="386" y="256"/>
                  </a:lnTo>
                  <a:lnTo>
                    <a:pt x="218" y="276"/>
                  </a:lnTo>
                  <a:lnTo>
                    <a:pt x="218" y="452"/>
                  </a:lnTo>
                  <a:lnTo>
                    <a:pt x="386" y="452"/>
                  </a:lnTo>
                  <a:close/>
                  <a:moveTo>
                    <a:pt x="388" y="262"/>
                  </a:moveTo>
                  <a:lnTo>
                    <a:pt x="406" y="706"/>
                  </a:lnTo>
                  <a:lnTo>
                    <a:pt x="412" y="708"/>
                  </a:lnTo>
                  <a:lnTo>
                    <a:pt x="412" y="708"/>
                  </a:lnTo>
                  <a:lnTo>
                    <a:pt x="402" y="486"/>
                  </a:lnTo>
                  <a:lnTo>
                    <a:pt x="396" y="332"/>
                  </a:lnTo>
                  <a:lnTo>
                    <a:pt x="396" y="282"/>
                  </a:lnTo>
                  <a:lnTo>
                    <a:pt x="398" y="268"/>
                  </a:lnTo>
                  <a:lnTo>
                    <a:pt x="398" y="262"/>
                  </a:lnTo>
                  <a:lnTo>
                    <a:pt x="388" y="262"/>
                  </a:lnTo>
                  <a:close/>
                  <a:moveTo>
                    <a:pt x="1242" y="888"/>
                  </a:moveTo>
                  <a:lnTo>
                    <a:pt x="1014" y="848"/>
                  </a:lnTo>
                  <a:lnTo>
                    <a:pt x="974" y="840"/>
                  </a:lnTo>
                  <a:lnTo>
                    <a:pt x="974" y="840"/>
                  </a:lnTo>
                  <a:lnTo>
                    <a:pt x="974" y="856"/>
                  </a:lnTo>
                  <a:lnTo>
                    <a:pt x="970" y="872"/>
                  </a:lnTo>
                  <a:lnTo>
                    <a:pt x="966" y="884"/>
                  </a:lnTo>
                  <a:lnTo>
                    <a:pt x="960" y="894"/>
                  </a:lnTo>
                  <a:lnTo>
                    <a:pt x="952" y="902"/>
                  </a:lnTo>
                  <a:lnTo>
                    <a:pt x="944" y="908"/>
                  </a:lnTo>
                  <a:lnTo>
                    <a:pt x="936" y="912"/>
                  </a:lnTo>
                  <a:lnTo>
                    <a:pt x="928" y="916"/>
                  </a:lnTo>
                  <a:lnTo>
                    <a:pt x="910" y="918"/>
                  </a:lnTo>
                  <a:lnTo>
                    <a:pt x="894" y="918"/>
                  </a:lnTo>
                  <a:lnTo>
                    <a:pt x="880" y="916"/>
                  </a:lnTo>
                  <a:lnTo>
                    <a:pt x="880" y="916"/>
                  </a:lnTo>
                  <a:lnTo>
                    <a:pt x="870" y="912"/>
                  </a:lnTo>
                  <a:lnTo>
                    <a:pt x="862" y="908"/>
                  </a:lnTo>
                  <a:lnTo>
                    <a:pt x="856" y="900"/>
                  </a:lnTo>
                  <a:lnTo>
                    <a:pt x="848" y="892"/>
                  </a:lnTo>
                  <a:lnTo>
                    <a:pt x="838" y="874"/>
                  </a:lnTo>
                  <a:lnTo>
                    <a:pt x="830" y="854"/>
                  </a:lnTo>
                  <a:lnTo>
                    <a:pt x="824" y="834"/>
                  </a:lnTo>
                  <a:lnTo>
                    <a:pt x="820" y="818"/>
                  </a:lnTo>
                  <a:lnTo>
                    <a:pt x="816" y="802"/>
                  </a:lnTo>
                  <a:lnTo>
                    <a:pt x="778" y="804"/>
                  </a:lnTo>
                  <a:lnTo>
                    <a:pt x="274" y="716"/>
                  </a:lnTo>
                  <a:lnTo>
                    <a:pt x="274" y="716"/>
                  </a:lnTo>
                  <a:lnTo>
                    <a:pt x="274" y="728"/>
                  </a:lnTo>
                  <a:lnTo>
                    <a:pt x="272" y="738"/>
                  </a:lnTo>
                  <a:lnTo>
                    <a:pt x="270" y="746"/>
                  </a:lnTo>
                  <a:lnTo>
                    <a:pt x="266" y="754"/>
                  </a:lnTo>
                  <a:lnTo>
                    <a:pt x="262" y="758"/>
                  </a:lnTo>
                  <a:lnTo>
                    <a:pt x="258" y="762"/>
                  </a:lnTo>
                  <a:lnTo>
                    <a:pt x="250" y="768"/>
                  </a:lnTo>
                  <a:lnTo>
                    <a:pt x="240" y="768"/>
                  </a:lnTo>
                  <a:lnTo>
                    <a:pt x="232" y="768"/>
                  </a:lnTo>
                  <a:lnTo>
                    <a:pt x="224" y="764"/>
                  </a:lnTo>
                  <a:lnTo>
                    <a:pt x="224" y="764"/>
                  </a:lnTo>
                  <a:lnTo>
                    <a:pt x="214" y="758"/>
                  </a:lnTo>
                  <a:lnTo>
                    <a:pt x="206" y="746"/>
                  </a:lnTo>
                  <a:lnTo>
                    <a:pt x="200" y="736"/>
                  </a:lnTo>
                  <a:lnTo>
                    <a:pt x="196" y="724"/>
                  </a:lnTo>
                  <a:lnTo>
                    <a:pt x="190" y="704"/>
                  </a:lnTo>
                  <a:lnTo>
                    <a:pt x="190" y="696"/>
                  </a:lnTo>
                  <a:lnTo>
                    <a:pt x="178" y="698"/>
                  </a:lnTo>
                  <a:lnTo>
                    <a:pt x="62" y="680"/>
                  </a:lnTo>
                  <a:lnTo>
                    <a:pt x="6" y="640"/>
                  </a:lnTo>
                  <a:lnTo>
                    <a:pt x="0" y="246"/>
                  </a:lnTo>
                  <a:lnTo>
                    <a:pt x="0" y="246"/>
                  </a:lnTo>
                  <a:lnTo>
                    <a:pt x="0" y="238"/>
                  </a:lnTo>
                  <a:lnTo>
                    <a:pt x="2" y="230"/>
                  </a:lnTo>
                  <a:lnTo>
                    <a:pt x="4" y="226"/>
                  </a:lnTo>
                  <a:lnTo>
                    <a:pt x="6" y="222"/>
                  </a:lnTo>
                  <a:lnTo>
                    <a:pt x="12" y="220"/>
                  </a:lnTo>
                  <a:lnTo>
                    <a:pt x="14" y="218"/>
                  </a:lnTo>
                  <a:lnTo>
                    <a:pt x="78" y="206"/>
                  </a:lnTo>
                  <a:lnTo>
                    <a:pt x="348" y="160"/>
                  </a:lnTo>
                  <a:lnTo>
                    <a:pt x="1210" y="6"/>
                  </a:lnTo>
                  <a:lnTo>
                    <a:pt x="1316" y="4"/>
                  </a:lnTo>
                  <a:lnTo>
                    <a:pt x="1316" y="4"/>
                  </a:lnTo>
                  <a:lnTo>
                    <a:pt x="1338" y="2"/>
                  </a:lnTo>
                  <a:lnTo>
                    <a:pt x="1368" y="0"/>
                  </a:lnTo>
                  <a:lnTo>
                    <a:pt x="1440" y="0"/>
                  </a:lnTo>
                  <a:lnTo>
                    <a:pt x="1526" y="4"/>
                  </a:lnTo>
                  <a:lnTo>
                    <a:pt x="1616" y="6"/>
                  </a:lnTo>
                  <a:lnTo>
                    <a:pt x="1774" y="16"/>
                  </a:lnTo>
                  <a:lnTo>
                    <a:pt x="1842" y="20"/>
                  </a:lnTo>
                  <a:lnTo>
                    <a:pt x="1842" y="20"/>
                  </a:lnTo>
                  <a:lnTo>
                    <a:pt x="1852" y="22"/>
                  </a:lnTo>
                  <a:lnTo>
                    <a:pt x="1860" y="26"/>
                  </a:lnTo>
                  <a:lnTo>
                    <a:pt x="1866" y="32"/>
                  </a:lnTo>
                  <a:lnTo>
                    <a:pt x="1868" y="36"/>
                  </a:lnTo>
                  <a:lnTo>
                    <a:pt x="1870" y="44"/>
                  </a:lnTo>
                  <a:lnTo>
                    <a:pt x="1870" y="46"/>
                  </a:lnTo>
                  <a:lnTo>
                    <a:pt x="1878" y="154"/>
                  </a:lnTo>
                  <a:lnTo>
                    <a:pt x="1878" y="154"/>
                  </a:lnTo>
                  <a:lnTo>
                    <a:pt x="1878" y="164"/>
                  </a:lnTo>
                  <a:lnTo>
                    <a:pt x="1874" y="174"/>
                  </a:lnTo>
                  <a:lnTo>
                    <a:pt x="1870" y="182"/>
                  </a:lnTo>
                  <a:lnTo>
                    <a:pt x="1870" y="182"/>
                  </a:lnTo>
                  <a:lnTo>
                    <a:pt x="1866" y="188"/>
                  </a:lnTo>
                  <a:lnTo>
                    <a:pt x="1864" y="196"/>
                  </a:lnTo>
                  <a:lnTo>
                    <a:pt x="1864" y="212"/>
                  </a:lnTo>
                  <a:lnTo>
                    <a:pt x="1866" y="236"/>
                  </a:lnTo>
                  <a:lnTo>
                    <a:pt x="1866" y="236"/>
                  </a:lnTo>
                  <a:lnTo>
                    <a:pt x="1868" y="252"/>
                  </a:lnTo>
                  <a:lnTo>
                    <a:pt x="1872" y="286"/>
                  </a:lnTo>
                  <a:lnTo>
                    <a:pt x="1880" y="386"/>
                  </a:lnTo>
                  <a:lnTo>
                    <a:pt x="1890" y="530"/>
                  </a:lnTo>
                  <a:lnTo>
                    <a:pt x="1890" y="530"/>
                  </a:lnTo>
                  <a:lnTo>
                    <a:pt x="1898" y="530"/>
                  </a:lnTo>
                  <a:lnTo>
                    <a:pt x="1904" y="530"/>
                  </a:lnTo>
                  <a:lnTo>
                    <a:pt x="1908" y="532"/>
                  </a:lnTo>
                  <a:lnTo>
                    <a:pt x="1910" y="534"/>
                  </a:lnTo>
                  <a:lnTo>
                    <a:pt x="1912" y="538"/>
                  </a:lnTo>
                  <a:lnTo>
                    <a:pt x="1910" y="540"/>
                  </a:lnTo>
                  <a:lnTo>
                    <a:pt x="1912" y="592"/>
                  </a:lnTo>
                  <a:lnTo>
                    <a:pt x="1912" y="592"/>
                  </a:lnTo>
                  <a:lnTo>
                    <a:pt x="1912" y="602"/>
                  </a:lnTo>
                  <a:lnTo>
                    <a:pt x="1910" y="610"/>
                  </a:lnTo>
                  <a:lnTo>
                    <a:pt x="1908" y="616"/>
                  </a:lnTo>
                  <a:lnTo>
                    <a:pt x="1908" y="616"/>
                  </a:lnTo>
                  <a:lnTo>
                    <a:pt x="1904" y="618"/>
                  </a:lnTo>
                  <a:lnTo>
                    <a:pt x="1900" y="622"/>
                  </a:lnTo>
                  <a:lnTo>
                    <a:pt x="1900" y="628"/>
                  </a:lnTo>
                  <a:lnTo>
                    <a:pt x="1902" y="666"/>
                  </a:lnTo>
                  <a:lnTo>
                    <a:pt x="1906" y="664"/>
                  </a:lnTo>
                  <a:lnTo>
                    <a:pt x="1906" y="672"/>
                  </a:lnTo>
                  <a:lnTo>
                    <a:pt x="1906" y="672"/>
                  </a:lnTo>
                  <a:lnTo>
                    <a:pt x="1906" y="676"/>
                  </a:lnTo>
                  <a:lnTo>
                    <a:pt x="1902" y="680"/>
                  </a:lnTo>
                  <a:lnTo>
                    <a:pt x="1896" y="680"/>
                  </a:lnTo>
                  <a:lnTo>
                    <a:pt x="1910" y="692"/>
                  </a:lnTo>
                  <a:lnTo>
                    <a:pt x="1910" y="692"/>
                  </a:lnTo>
                  <a:lnTo>
                    <a:pt x="1912" y="700"/>
                  </a:lnTo>
                  <a:lnTo>
                    <a:pt x="1912" y="706"/>
                  </a:lnTo>
                  <a:lnTo>
                    <a:pt x="1910" y="706"/>
                  </a:lnTo>
                  <a:lnTo>
                    <a:pt x="1910" y="708"/>
                  </a:lnTo>
                  <a:lnTo>
                    <a:pt x="1912" y="748"/>
                  </a:lnTo>
                  <a:lnTo>
                    <a:pt x="1912" y="748"/>
                  </a:lnTo>
                  <a:lnTo>
                    <a:pt x="1916" y="758"/>
                  </a:lnTo>
                  <a:lnTo>
                    <a:pt x="1914" y="762"/>
                  </a:lnTo>
                  <a:lnTo>
                    <a:pt x="1912" y="764"/>
                  </a:lnTo>
                  <a:lnTo>
                    <a:pt x="1912" y="764"/>
                  </a:lnTo>
                  <a:lnTo>
                    <a:pt x="1892" y="774"/>
                  </a:lnTo>
                  <a:lnTo>
                    <a:pt x="1894" y="794"/>
                  </a:lnTo>
                  <a:lnTo>
                    <a:pt x="1894" y="794"/>
                  </a:lnTo>
                  <a:lnTo>
                    <a:pt x="1894" y="802"/>
                  </a:lnTo>
                  <a:lnTo>
                    <a:pt x="1892" y="808"/>
                  </a:lnTo>
                  <a:lnTo>
                    <a:pt x="1890" y="812"/>
                  </a:lnTo>
                  <a:lnTo>
                    <a:pt x="1758" y="828"/>
                  </a:lnTo>
                  <a:lnTo>
                    <a:pt x="1758" y="828"/>
                  </a:lnTo>
                  <a:lnTo>
                    <a:pt x="1748" y="828"/>
                  </a:lnTo>
                  <a:lnTo>
                    <a:pt x="1742" y="832"/>
                  </a:lnTo>
                  <a:lnTo>
                    <a:pt x="1734" y="838"/>
                  </a:lnTo>
                  <a:lnTo>
                    <a:pt x="1632" y="850"/>
                  </a:lnTo>
                  <a:lnTo>
                    <a:pt x="1632" y="850"/>
                  </a:lnTo>
                  <a:lnTo>
                    <a:pt x="1572" y="850"/>
                  </a:lnTo>
                  <a:lnTo>
                    <a:pt x="1420" y="874"/>
                  </a:lnTo>
                  <a:lnTo>
                    <a:pt x="1420" y="874"/>
                  </a:lnTo>
                  <a:lnTo>
                    <a:pt x="1338" y="884"/>
                  </a:lnTo>
                  <a:lnTo>
                    <a:pt x="1282" y="888"/>
                  </a:lnTo>
                  <a:lnTo>
                    <a:pt x="1252" y="888"/>
                  </a:lnTo>
                  <a:lnTo>
                    <a:pt x="1242" y="888"/>
                  </a:lnTo>
                  <a:lnTo>
                    <a:pt x="1242" y="888"/>
                  </a:lnTo>
                  <a:close/>
                  <a:moveTo>
                    <a:pt x="1188" y="220"/>
                  </a:moveTo>
                  <a:lnTo>
                    <a:pt x="1098" y="228"/>
                  </a:lnTo>
                  <a:lnTo>
                    <a:pt x="1110" y="688"/>
                  </a:lnTo>
                  <a:lnTo>
                    <a:pt x="1198" y="696"/>
                  </a:lnTo>
                  <a:lnTo>
                    <a:pt x="1198" y="696"/>
                  </a:lnTo>
                  <a:lnTo>
                    <a:pt x="1190" y="458"/>
                  </a:lnTo>
                  <a:lnTo>
                    <a:pt x="1186" y="294"/>
                  </a:lnTo>
                  <a:lnTo>
                    <a:pt x="1186" y="240"/>
                  </a:lnTo>
                  <a:lnTo>
                    <a:pt x="1188" y="220"/>
                  </a:lnTo>
                  <a:lnTo>
                    <a:pt x="1188" y="220"/>
                  </a:lnTo>
                  <a:close/>
                  <a:moveTo>
                    <a:pt x="1228" y="882"/>
                  </a:moveTo>
                  <a:lnTo>
                    <a:pt x="1220" y="722"/>
                  </a:lnTo>
                  <a:lnTo>
                    <a:pt x="1220" y="722"/>
                  </a:lnTo>
                  <a:lnTo>
                    <a:pt x="1216" y="682"/>
                  </a:lnTo>
                  <a:lnTo>
                    <a:pt x="1214" y="628"/>
                  </a:lnTo>
                  <a:lnTo>
                    <a:pt x="1210" y="496"/>
                  </a:lnTo>
                  <a:lnTo>
                    <a:pt x="1208" y="330"/>
                  </a:lnTo>
                  <a:lnTo>
                    <a:pt x="1198" y="330"/>
                  </a:lnTo>
                  <a:lnTo>
                    <a:pt x="1208" y="654"/>
                  </a:lnTo>
                  <a:lnTo>
                    <a:pt x="1220" y="880"/>
                  </a:lnTo>
                  <a:lnTo>
                    <a:pt x="1228" y="882"/>
                  </a:lnTo>
                  <a:close/>
                  <a:moveTo>
                    <a:pt x="1892" y="656"/>
                  </a:moveTo>
                  <a:lnTo>
                    <a:pt x="1892" y="638"/>
                  </a:lnTo>
                  <a:lnTo>
                    <a:pt x="1892" y="638"/>
                  </a:lnTo>
                  <a:lnTo>
                    <a:pt x="1890" y="634"/>
                  </a:lnTo>
                  <a:lnTo>
                    <a:pt x="1888" y="630"/>
                  </a:lnTo>
                  <a:lnTo>
                    <a:pt x="1884" y="626"/>
                  </a:lnTo>
                  <a:lnTo>
                    <a:pt x="1878" y="626"/>
                  </a:lnTo>
                  <a:lnTo>
                    <a:pt x="1856" y="626"/>
                  </a:lnTo>
                  <a:lnTo>
                    <a:pt x="1856" y="626"/>
                  </a:lnTo>
                  <a:lnTo>
                    <a:pt x="1852" y="626"/>
                  </a:lnTo>
                  <a:lnTo>
                    <a:pt x="1848" y="630"/>
                  </a:lnTo>
                  <a:lnTo>
                    <a:pt x="1846" y="634"/>
                  </a:lnTo>
                  <a:lnTo>
                    <a:pt x="1844" y="638"/>
                  </a:lnTo>
                  <a:lnTo>
                    <a:pt x="1844" y="656"/>
                  </a:lnTo>
                  <a:lnTo>
                    <a:pt x="1844" y="656"/>
                  </a:lnTo>
                  <a:lnTo>
                    <a:pt x="1846" y="660"/>
                  </a:lnTo>
                  <a:lnTo>
                    <a:pt x="1848" y="664"/>
                  </a:lnTo>
                  <a:lnTo>
                    <a:pt x="1852" y="668"/>
                  </a:lnTo>
                  <a:lnTo>
                    <a:pt x="1856" y="668"/>
                  </a:lnTo>
                  <a:lnTo>
                    <a:pt x="1878" y="668"/>
                  </a:lnTo>
                  <a:lnTo>
                    <a:pt x="1878" y="668"/>
                  </a:lnTo>
                  <a:lnTo>
                    <a:pt x="1884" y="668"/>
                  </a:lnTo>
                  <a:lnTo>
                    <a:pt x="1888" y="664"/>
                  </a:lnTo>
                  <a:lnTo>
                    <a:pt x="1890" y="660"/>
                  </a:lnTo>
                  <a:lnTo>
                    <a:pt x="1892" y="656"/>
                  </a:lnTo>
                  <a:lnTo>
                    <a:pt x="1892" y="656"/>
                  </a:lnTo>
                  <a:close/>
                  <a:moveTo>
                    <a:pt x="1782" y="538"/>
                  </a:moveTo>
                  <a:lnTo>
                    <a:pt x="1886" y="532"/>
                  </a:lnTo>
                  <a:lnTo>
                    <a:pt x="1886" y="532"/>
                  </a:lnTo>
                  <a:lnTo>
                    <a:pt x="1874" y="386"/>
                  </a:lnTo>
                  <a:lnTo>
                    <a:pt x="1864" y="282"/>
                  </a:lnTo>
                  <a:lnTo>
                    <a:pt x="1860" y="246"/>
                  </a:lnTo>
                  <a:lnTo>
                    <a:pt x="1858" y="236"/>
                  </a:lnTo>
                  <a:lnTo>
                    <a:pt x="1856" y="230"/>
                  </a:lnTo>
                  <a:lnTo>
                    <a:pt x="1856" y="230"/>
                  </a:lnTo>
                  <a:lnTo>
                    <a:pt x="1854" y="226"/>
                  </a:lnTo>
                  <a:lnTo>
                    <a:pt x="1852" y="222"/>
                  </a:lnTo>
                  <a:lnTo>
                    <a:pt x="1850" y="218"/>
                  </a:lnTo>
                  <a:lnTo>
                    <a:pt x="1844" y="212"/>
                  </a:lnTo>
                  <a:lnTo>
                    <a:pt x="1834" y="210"/>
                  </a:lnTo>
                  <a:lnTo>
                    <a:pt x="1822" y="208"/>
                  </a:lnTo>
                  <a:lnTo>
                    <a:pt x="1806" y="208"/>
                  </a:lnTo>
                  <a:lnTo>
                    <a:pt x="1584" y="206"/>
                  </a:lnTo>
                  <a:lnTo>
                    <a:pt x="1584" y="206"/>
                  </a:lnTo>
                  <a:lnTo>
                    <a:pt x="1600" y="254"/>
                  </a:lnTo>
                  <a:lnTo>
                    <a:pt x="1610" y="294"/>
                  </a:lnTo>
                  <a:lnTo>
                    <a:pt x="1614" y="312"/>
                  </a:lnTo>
                  <a:lnTo>
                    <a:pt x="1616" y="324"/>
                  </a:lnTo>
                  <a:lnTo>
                    <a:pt x="1616" y="324"/>
                  </a:lnTo>
                  <a:lnTo>
                    <a:pt x="1626" y="428"/>
                  </a:lnTo>
                  <a:lnTo>
                    <a:pt x="1632" y="502"/>
                  </a:lnTo>
                  <a:lnTo>
                    <a:pt x="1634" y="528"/>
                  </a:lnTo>
                  <a:lnTo>
                    <a:pt x="1632" y="540"/>
                  </a:lnTo>
                  <a:lnTo>
                    <a:pt x="1648" y="542"/>
                  </a:lnTo>
                  <a:lnTo>
                    <a:pt x="1648" y="542"/>
                  </a:lnTo>
                  <a:lnTo>
                    <a:pt x="1642" y="416"/>
                  </a:lnTo>
                  <a:lnTo>
                    <a:pt x="1636" y="328"/>
                  </a:lnTo>
                  <a:lnTo>
                    <a:pt x="1632" y="296"/>
                  </a:lnTo>
                  <a:lnTo>
                    <a:pt x="1630" y="284"/>
                  </a:lnTo>
                  <a:lnTo>
                    <a:pt x="1628" y="280"/>
                  </a:lnTo>
                  <a:lnTo>
                    <a:pt x="1634" y="276"/>
                  </a:lnTo>
                  <a:lnTo>
                    <a:pt x="1634" y="276"/>
                  </a:lnTo>
                  <a:lnTo>
                    <a:pt x="1636" y="288"/>
                  </a:lnTo>
                  <a:lnTo>
                    <a:pt x="1644" y="318"/>
                  </a:lnTo>
                  <a:lnTo>
                    <a:pt x="1650" y="358"/>
                  </a:lnTo>
                  <a:lnTo>
                    <a:pt x="1652" y="380"/>
                  </a:lnTo>
                  <a:lnTo>
                    <a:pt x="1654" y="400"/>
                  </a:lnTo>
                  <a:lnTo>
                    <a:pt x="1654" y="400"/>
                  </a:lnTo>
                  <a:lnTo>
                    <a:pt x="1658" y="400"/>
                  </a:lnTo>
                  <a:lnTo>
                    <a:pt x="1668" y="402"/>
                  </a:lnTo>
                  <a:lnTo>
                    <a:pt x="1674" y="406"/>
                  </a:lnTo>
                  <a:lnTo>
                    <a:pt x="1682" y="412"/>
                  </a:lnTo>
                  <a:lnTo>
                    <a:pt x="1690" y="418"/>
                  </a:lnTo>
                  <a:lnTo>
                    <a:pt x="1696" y="428"/>
                  </a:lnTo>
                  <a:lnTo>
                    <a:pt x="1782" y="538"/>
                  </a:lnTo>
                  <a:close/>
                  <a:moveTo>
                    <a:pt x="1836" y="146"/>
                  </a:moveTo>
                  <a:lnTo>
                    <a:pt x="1836" y="48"/>
                  </a:lnTo>
                  <a:lnTo>
                    <a:pt x="1836" y="48"/>
                  </a:lnTo>
                  <a:lnTo>
                    <a:pt x="1834" y="44"/>
                  </a:lnTo>
                  <a:lnTo>
                    <a:pt x="1832" y="40"/>
                  </a:lnTo>
                  <a:lnTo>
                    <a:pt x="1828" y="36"/>
                  </a:lnTo>
                  <a:lnTo>
                    <a:pt x="1822" y="36"/>
                  </a:lnTo>
                  <a:lnTo>
                    <a:pt x="1316" y="36"/>
                  </a:lnTo>
                  <a:lnTo>
                    <a:pt x="1316" y="36"/>
                  </a:lnTo>
                  <a:lnTo>
                    <a:pt x="1310" y="36"/>
                  </a:lnTo>
                  <a:lnTo>
                    <a:pt x="1306" y="40"/>
                  </a:lnTo>
                  <a:lnTo>
                    <a:pt x="1304" y="44"/>
                  </a:lnTo>
                  <a:lnTo>
                    <a:pt x="1304" y="48"/>
                  </a:lnTo>
                  <a:lnTo>
                    <a:pt x="1304" y="146"/>
                  </a:lnTo>
                  <a:lnTo>
                    <a:pt x="1304" y="146"/>
                  </a:lnTo>
                  <a:lnTo>
                    <a:pt x="1304" y="152"/>
                  </a:lnTo>
                  <a:lnTo>
                    <a:pt x="1306" y="156"/>
                  </a:lnTo>
                  <a:lnTo>
                    <a:pt x="1310" y="158"/>
                  </a:lnTo>
                  <a:lnTo>
                    <a:pt x="1316" y="160"/>
                  </a:lnTo>
                  <a:lnTo>
                    <a:pt x="1822" y="160"/>
                  </a:lnTo>
                  <a:lnTo>
                    <a:pt x="1822" y="160"/>
                  </a:lnTo>
                  <a:lnTo>
                    <a:pt x="1828" y="158"/>
                  </a:lnTo>
                  <a:lnTo>
                    <a:pt x="1832" y="156"/>
                  </a:lnTo>
                  <a:lnTo>
                    <a:pt x="1834" y="152"/>
                  </a:lnTo>
                  <a:lnTo>
                    <a:pt x="1836" y="146"/>
                  </a:lnTo>
                  <a:lnTo>
                    <a:pt x="1836" y="146"/>
                  </a:lnTo>
                  <a:close/>
                  <a:moveTo>
                    <a:pt x="1656" y="542"/>
                  </a:moveTo>
                  <a:lnTo>
                    <a:pt x="1744" y="538"/>
                  </a:lnTo>
                  <a:lnTo>
                    <a:pt x="1744" y="538"/>
                  </a:lnTo>
                  <a:lnTo>
                    <a:pt x="1740" y="526"/>
                  </a:lnTo>
                  <a:lnTo>
                    <a:pt x="1732" y="510"/>
                  </a:lnTo>
                  <a:lnTo>
                    <a:pt x="1706" y="472"/>
                  </a:lnTo>
                  <a:lnTo>
                    <a:pt x="1668" y="424"/>
                  </a:lnTo>
                  <a:lnTo>
                    <a:pt x="1668" y="424"/>
                  </a:lnTo>
                  <a:lnTo>
                    <a:pt x="1664" y="420"/>
                  </a:lnTo>
                  <a:lnTo>
                    <a:pt x="1660" y="416"/>
                  </a:lnTo>
                  <a:lnTo>
                    <a:pt x="1656" y="416"/>
                  </a:lnTo>
                  <a:lnTo>
                    <a:pt x="1656" y="418"/>
                  </a:lnTo>
                  <a:lnTo>
                    <a:pt x="1656" y="424"/>
                  </a:lnTo>
                  <a:lnTo>
                    <a:pt x="1656" y="426"/>
                  </a:lnTo>
                  <a:lnTo>
                    <a:pt x="1656" y="426"/>
                  </a:lnTo>
                  <a:lnTo>
                    <a:pt x="1656" y="484"/>
                  </a:lnTo>
                  <a:lnTo>
                    <a:pt x="1656" y="542"/>
                  </a:lnTo>
                  <a:lnTo>
                    <a:pt x="1656" y="542"/>
                  </a:lnTo>
                  <a:close/>
                  <a:moveTo>
                    <a:pt x="1598" y="420"/>
                  </a:moveTo>
                  <a:lnTo>
                    <a:pt x="1598" y="420"/>
                  </a:lnTo>
                  <a:lnTo>
                    <a:pt x="1602" y="482"/>
                  </a:lnTo>
                  <a:lnTo>
                    <a:pt x="1602" y="484"/>
                  </a:lnTo>
                  <a:lnTo>
                    <a:pt x="1602" y="474"/>
                  </a:lnTo>
                  <a:lnTo>
                    <a:pt x="1600" y="414"/>
                  </a:lnTo>
                  <a:lnTo>
                    <a:pt x="1598" y="420"/>
                  </a:lnTo>
                  <a:close/>
                  <a:moveTo>
                    <a:pt x="1594" y="398"/>
                  </a:moveTo>
                  <a:lnTo>
                    <a:pt x="1600" y="398"/>
                  </a:lnTo>
                  <a:lnTo>
                    <a:pt x="1600" y="398"/>
                  </a:lnTo>
                  <a:lnTo>
                    <a:pt x="1596" y="372"/>
                  </a:lnTo>
                  <a:lnTo>
                    <a:pt x="1588" y="312"/>
                  </a:lnTo>
                  <a:lnTo>
                    <a:pt x="1580" y="280"/>
                  </a:lnTo>
                  <a:lnTo>
                    <a:pt x="1574" y="248"/>
                  </a:lnTo>
                  <a:lnTo>
                    <a:pt x="1566" y="224"/>
                  </a:lnTo>
                  <a:lnTo>
                    <a:pt x="1562" y="216"/>
                  </a:lnTo>
                  <a:lnTo>
                    <a:pt x="1558" y="210"/>
                  </a:lnTo>
                  <a:lnTo>
                    <a:pt x="1558" y="210"/>
                  </a:lnTo>
                  <a:lnTo>
                    <a:pt x="1512" y="208"/>
                  </a:lnTo>
                  <a:lnTo>
                    <a:pt x="1412" y="206"/>
                  </a:lnTo>
                  <a:lnTo>
                    <a:pt x="1358" y="206"/>
                  </a:lnTo>
                  <a:lnTo>
                    <a:pt x="1310" y="208"/>
                  </a:lnTo>
                  <a:lnTo>
                    <a:pt x="1276" y="210"/>
                  </a:lnTo>
                  <a:lnTo>
                    <a:pt x="1266" y="212"/>
                  </a:lnTo>
                  <a:lnTo>
                    <a:pt x="1260" y="216"/>
                  </a:lnTo>
                  <a:lnTo>
                    <a:pt x="1260" y="216"/>
                  </a:lnTo>
                  <a:lnTo>
                    <a:pt x="1262" y="234"/>
                  </a:lnTo>
                  <a:lnTo>
                    <a:pt x="1264" y="274"/>
                  </a:lnTo>
                  <a:lnTo>
                    <a:pt x="1262" y="296"/>
                  </a:lnTo>
                  <a:lnTo>
                    <a:pt x="1260" y="316"/>
                  </a:lnTo>
                  <a:lnTo>
                    <a:pt x="1256" y="322"/>
                  </a:lnTo>
                  <a:lnTo>
                    <a:pt x="1252" y="328"/>
                  </a:lnTo>
                  <a:lnTo>
                    <a:pt x="1248" y="332"/>
                  </a:lnTo>
                  <a:lnTo>
                    <a:pt x="1242" y="332"/>
                  </a:lnTo>
                  <a:lnTo>
                    <a:pt x="1244" y="536"/>
                  </a:lnTo>
                  <a:lnTo>
                    <a:pt x="1244" y="536"/>
                  </a:lnTo>
                  <a:lnTo>
                    <a:pt x="1248" y="554"/>
                  </a:lnTo>
                  <a:lnTo>
                    <a:pt x="1254" y="566"/>
                  </a:lnTo>
                  <a:lnTo>
                    <a:pt x="1256" y="570"/>
                  </a:lnTo>
                  <a:lnTo>
                    <a:pt x="1260" y="572"/>
                  </a:lnTo>
                  <a:lnTo>
                    <a:pt x="1474" y="556"/>
                  </a:lnTo>
                  <a:lnTo>
                    <a:pt x="1474" y="556"/>
                  </a:lnTo>
                  <a:lnTo>
                    <a:pt x="1486" y="546"/>
                  </a:lnTo>
                  <a:lnTo>
                    <a:pt x="1500" y="532"/>
                  </a:lnTo>
                  <a:lnTo>
                    <a:pt x="1514" y="516"/>
                  </a:lnTo>
                  <a:lnTo>
                    <a:pt x="1532" y="494"/>
                  </a:lnTo>
                  <a:lnTo>
                    <a:pt x="1550" y="468"/>
                  </a:lnTo>
                  <a:lnTo>
                    <a:pt x="1566" y="438"/>
                  </a:lnTo>
                  <a:lnTo>
                    <a:pt x="1580" y="406"/>
                  </a:lnTo>
                  <a:lnTo>
                    <a:pt x="1580" y="406"/>
                  </a:lnTo>
                  <a:lnTo>
                    <a:pt x="1580" y="390"/>
                  </a:lnTo>
                  <a:lnTo>
                    <a:pt x="1576" y="352"/>
                  </a:lnTo>
                  <a:lnTo>
                    <a:pt x="1572" y="330"/>
                  </a:lnTo>
                  <a:lnTo>
                    <a:pt x="1568" y="310"/>
                  </a:lnTo>
                  <a:lnTo>
                    <a:pt x="1562" y="294"/>
                  </a:lnTo>
                  <a:lnTo>
                    <a:pt x="1560" y="288"/>
                  </a:lnTo>
                  <a:lnTo>
                    <a:pt x="1556" y="282"/>
                  </a:lnTo>
                  <a:lnTo>
                    <a:pt x="1556" y="282"/>
                  </a:lnTo>
                  <a:lnTo>
                    <a:pt x="1558" y="278"/>
                  </a:lnTo>
                  <a:lnTo>
                    <a:pt x="1560" y="276"/>
                  </a:lnTo>
                  <a:lnTo>
                    <a:pt x="1562" y="276"/>
                  </a:lnTo>
                  <a:lnTo>
                    <a:pt x="1564" y="278"/>
                  </a:lnTo>
                  <a:lnTo>
                    <a:pt x="1564" y="278"/>
                  </a:lnTo>
                  <a:lnTo>
                    <a:pt x="1568" y="288"/>
                  </a:lnTo>
                  <a:lnTo>
                    <a:pt x="1578" y="314"/>
                  </a:lnTo>
                  <a:lnTo>
                    <a:pt x="1588" y="354"/>
                  </a:lnTo>
                  <a:lnTo>
                    <a:pt x="1592" y="374"/>
                  </a:lnTo>
                  <a:lnTo>
                    <a:pt x="1594" y="398"/>
                  </a:lnTo>
                  <a:lnTo>
                    <a:pt x="1594" y="398"/>
                  </a:lnTo>
                  <a:close/>
                  <a:moveTo>
                    <a:pt x="1522" y="550"/>
                  </a:moveTo>
                  <a:lnTo>
                    <a:pt x="1590" y="542"/>
                  </a:lnTo>
                  <a:lnTo>
                    <a:pt x="1590" y="542"/>
                  </a:lnTo>
                  <a:lnTo>
                    <a:pt x="1584" y="438"/>
                  </a:lnTo>
                  <a:lnTo>
                    <a:pt x="1522" y="550"/>
                  </a:lnTo>
                  <a:close/>
                  <a:moveTo>
                    <a:pt x="1584" y="428"/>
                  </a:moveTo>
                  <a:lnTo>
                    <a:pt x="1584" y="420"/>
                  </a:lnTo>
                  <a:lnTo>
                    <a:pt x="1584" y="420"/>
                  </a:lnTo>
                  <a:lnTo>
                    <a:pt x="1552" y="474"/>
                  </a:lnTo>
                  <a:lnTo>
                    <a:pt x="1520" y="526"/>
                  </a:lnTo>
                  <a:lnTo>
                    <a:pt x="1520" y="526"/>
                  </a:lnTo>
                  <a:lnTo>
                    <a:pt x="1524" y="522"/>
                  </a:lnTo>
                  <a:lnTo>
                    <a:pt x="1534" y="510"/>
                  </a:lnTo>
                  <a:lnTo>
                    <a:pt x="1556" y="476"/>
                  </a:lnTo>
                  <a:lnTo>
                    <a:pt x="1584" y="428"/>
                  </a:lnTo>
                  <a:lnTo>
                    <a:pt x="1584" y="428"/>
                  </a:lnTo>
                  <a:close/>
                  <a:moveTo>
                    <a:pt x="1400" y="702"/>
                  </a:moveTo>
                  <a:lnTo>
                    <a:pt x="1400" y="680"/>
                  </a:lnTo>
                  <a:lnTo>
                    <a:pt x="1400" y="680"/>
                  </a:lnTo>
                  <a:lnTo>
                    <a:pt x="1398" y="674"/>
                  </a:lnTo>
                  <a:lnTo>
                    <a:pt x="1396" y="670"/>
                  </a:lnTo>
                  <a:lnTo>
                    <a:pt x="1392" y="668"/>
                  </a:lnTo>
                  <a:lnTo>
                    <a:pt x="1386" y="666"/>
                  </a:lnTo>
                  <a:lnTo>
                    <a:pt x="1346" y="666"/>
                  </a:lnTo>
                  <a:lnTo>
                    <a:pt x="1346" y="666"/>
                  </a:lnTo>
                  <a:lnTo>
                    <a:pt x="1342" y="668"/>
                  </a:lnTo>
                  <a:lnTo>
                    <a:pt x="1336" y="670"/>
                  </a:lnTo>
                  <a:lnTo>
                    <a:pt x="1334" y="674"/>
                  </a:lnTo>
                  <a:lnTo>
                    <a:pt x="1334" y="680"/>
                  </a:lnTo>
                  <a:lnTo>
                    <a:pt x="1334" y="702"/>
                  </a:lnTo>
                  <a:lnTo>
                    <a:pt x="1334" y="702"/>
                  </a:lnTo>
                  <a:lnTo>
                    <a:pt x="1334" y="708"/>
                  </a:lnTo>
                  <a:lnTo>
                    <a:pt x="1336" y="712"/>
                  </a:lnTo>
                  <a:lnTo>
                    <a:pt x="1342" y="714"/>
                  </a:lnTo>
                  <a:lnTo>
                    <a:pt x="1346" y="714"/>
                  </a:lnTo>
                  <a:lnTo>
                    <a:pt x="1386" y="714"/>
                  </a:lnTo>
                  <a:lnTo>
                    <a:pt x="1386" y="714"/>
                  </a:lnTo>
                  <a:lnTo>
                    <a:pt x="1392" y="714"/>
                  </a:lnTo>
                  <a:lnTo>
                    <a:pt x="1396" y="712"/>
                  </a:lnTo>
                  <a:lnTo>
                    <a:pt x="1398" y="708"/>
                  </a:lnTo>
                  <a:lnTo>
                    <a:pt x="1400" y="702"/>
                  </a:lnTo>
                  <a:lnTo>
                    <a:pt x="1400" y="702"/>
                  </a:lnTo>
                  <a:close/>
                  <a:moveTo>
                    <a:pt x="1312" y="710"/>
                  </a:moveTo>
                  <a:lnTo>
                    <a:pt x="1312" y="686"/>
                  </a:lnTo>
                  <a:lnTo>
                    <a:pt x="1312" y="686"/>
                  </a:lnTo>
                  <a:lnTo>
                    <a:pt x="1312" y="682"/>
                  </a:lnTo>
                  <a:lnTo>
                    <a:pt x="1308" y="678"/>
                  </a:lnTo>
                  <a:lnTo>
                    <a:pt x="1304" y="674"/>
                  </a:lnTo>
                  <a:lnTo>
                    <a:pt x="1300" y="674"/>
                  </a:lnTo>
                  <a:lnTo>
                    <a:pt x="1284" y="674"/>
                  </a:lnTo>
                  <a:lnTo>
                    <a:pt x="1284" y="674"/>
                  </a:lnTo>
                  <a:lnTo>
                    <a:pt x="1280" y="674"/>
                  </a:lnTo>
                  <a:lnTo>
                    <a:pt x="1276" y="678"/>
                  </a:lnTo>
                  <a:lnTo>
                    <a:pt x="1272" y="682"/>
                  </a:lnTo>
                  <a:lnTo>
                    <a:pt x="1272" y="686"/>
                  </a:lnTo>
                  <a:lnTo>
                    <a:pt x="1272" y="710"/>
                  </a:lnTo>
                  <a:lnTo>
                    <a:pt x="1272" y="710"/>
                  </a:lnTo>
                  <a:lnTo>
                    <a:pt x="1272" y="716"/>
                  </a:lnTo>
                  <a:lnTo>
                    <a:pt x="1276" y="720"/>
                  </a:lnTo>
                  <a:lnTo>
                    <a:pt x="1280" y="722"/>
                  </a:lnTo>
                  <a:lnTo>
                    <a:pt x="1284" y="724"/>
                  </a:lnTo>
                  <a:lnTo>
                    <a:pt x="1300" y="724"/>
                  </a:lnTo>
                  <a:lnTo>
                    <a:pt x="1300" y="724"/>
                  </a:lnTo>
                  <a:lnTo>
                    <a:pt x="1304" y="722"/>
                  </a:lnTo>
                  <a:lnTo>
                    <a:pt x="1308" y="720"/>
                  </a:lnTo>
                  <a:lnTo>
                    <a:pt x="1312" y="716"/>
                  </a:lnTo>
                  <a:lnTo>
                    <a:pt x="1312" y="710"/>
                  </a:lnTo>
                  <a:lnTo>
                    <a:pt x="1312" y="710"/>
                  </a:lnTo>
                  <a:close/>
                  <a:moveTo>
                    <a:pt x="984" y="672"/>
                  </a:moveTo>
                  <a:lnTo>
                    <a:pt x="1060" y="680"/>
                  </a:lnTo>
                  <a:lnTo>
                    <a:pt x="1060" y="680"/>
                  </a:lnTo>
                  <a:lnTo>
                    <a:pt x="1058" y="658"/>
                  </a:lnTo>
                  <a:lnTo>
                    <a:pt x="1056" y="606"/>
                  </a:lnTo>
                  <a:lnTo>
                    <a:pt x="1052" y="452"/>
                  </a:lnTo>
                  <a:lnTo>
                    <a:pt x="1048" y="230"/>
                  </a:lnTo>
                  <a:lnTo>
                    <a:pt x="970" y="238"/>
                  </a:lnTo>
                  <a:lnTo>
                    <a:pt x="970" y="238"/>
                  </a:lnTo>
                  <a:lnTo>
                    <a:pt x="970" y="258"/>
                  </a:lnTo>
                  <a:lnTo>
                    <a:pt x="970" y="306"/>
                  </a:lnTo>
                  <a:lnTo>
                    <a:pt x="974" y="456"/>
                  </a:lnTo>
                  <a:lnTo>
                    <a:pt x="984" y="672"/>
                  </a:lnTo>
                  <a:lnTo>
                    <a:pt x="984" y="672"/>
                  </a:lnTo>
                  <a:close/>
                  <a:moveTo>
                    <a:pt x="970" y="822"/>
                  </a:moveTo>
                  <a:lnTo>
                    <a:pt x="978" y="820"/>
                  </a:lnTo>
                  <a:lnTo>
                    <a:pt x="978" y="820"/>
                  </a:lnTo>
                  <a:lnTo>
                    <a:pt x="974" y="790"/>
                  </a:lnTo>
                  <a:lnTo>
                    <a:pt x="972" y="720"/>
                  </a:lnTo>
                  <a:lnTo>
                    <a:pt x="966" y="508"/>
                  </a:lnTo>
                  <a:lnTo>
                    <a:pt x="960" y="206"/>
                  </a:lnTo>
                  <a:lnTo>
                    <a:pt x="948" y="206"/>
                  </a:lnTo>
                  <a:lnTo>
                    <a:pt x="948" y="206"/>
                  </a:lnTo>
                  <a:lnTo>
                    <a:pt x="948" y="232"/>
                  </a:lnTo>
                  <a:lnTo>
                    <a:pt x="950" y="300"/>
                  </a:lnTo>
                  <a:lnTo>
                    <a:pt x="958" y="514"/>
                  </a:lnTo>
                  <a:lnTo>
                    <a:pt x="970" y="822"/>
                  </a:lnTo>
                  <a:lnTo>
                    <a:pt x="970" y="822"/>
                  </a:lnTo>
                  <a:close/>
                  <a:moveTo>
                    <a:pt x="920" y="456"/>
                  </a:moveTo>
                  <a:lnTo>
                    <a:pt x="918" y="196"/>
                  </a:lnTo>
                  <a:lnTo>
                    <a:pt x="722" y="220"/>
                  </a:lnTo>
                  <a:lnTo>
                    <a:pt x="722" y="454"/>
                  </a:lnTo>
                  <a:lnTo>
                    <a:pt x="920" y="456"/>
                  </a:lnTo>
                  <a:close/>
                  <a:moveTo>
                    <a:pt x="930" y="786"/>
                  </a:moveTo>
                  <a:lnTo>
                    <a:pt x="930" y="786"/>
                  </a:lnTo>
                  <a:lnTo>
                    <a:pt x="928" y="768"/>
                  </a:lnTo>
                  <a:lnTo>
                    <a:pt x="926" y="752"/>
                  </a:lnTo>
                  <a:lnTo>
                    <a:pt x="922" y="738"/>
                  </a:lnTo>
                  <a:lnTo>
                    <a:pt x="916" y="724"/>
                  </a:lnTo>
                  <a:lnTo>
                    <a:pt x="908" y="714"/>
                  </a:lnTo>
                  <a:lnTo>
                    <a:pt x="900" y="706"/>
                  </a:lnTo>
                  <a:lnTo>
                    <a:pt x="892" y="702"/>
                  </a:lnTo>
                  <a:lnTo>
                    <a:pt x="882" y="700"/>
                  </a:lnTo>
                  <a:lnTo>
                    <a:pt x="882" y="700"/>
                  </a:lnTo>
                  <a:lnTo>
                    <a:pt x="872" y="702"/>
                  </a:lnTo>
                  <a:lnTo>
                    <a:pt x="864" y="706"/>
                  </a:lnTo>
                  <a:lnTo>
                    <a:pt x="856" y="714"/>
                  </a:lnTo>
                  <a:lnTo>
                    <a:pt x="848" y="724"/>
                  </a:lnTo>
                  <a:lnTo>
                    <a:pt x="842" y="738"/>
                  </a:lnTo>
                  <a:lnTo>
                    <a:pt x="838" y="752"/>
                  </a:lnTo>
                  <a:lnTo>
                    <a:pt x="836" y="768"/>
                  </a:lnTo>
                  <a:lnTo>
                    <a:pt x="834" y="786"/>
                  </a:lnTo>
                  <a:lnTo>
                    <a:pt x="834" y="786"/>
                  </a:lnTo>
                  <a:lnTo>
                    <a:pt x="836" y="802"/>
                  </a:lnTo>
                  <a:lnTo>
                    <a:pt x="838" y="818"/>
                  </a:lnTo>
                  <a:lnTo>
                    <a:pt x="842" y="834"/>
                  </a:lnTo>
                  <a:lnTo>
                    <a:pt x="848" y="846"/>
                  </a:lnTo>
                  <a:lnTo>
                    <a:pt x="856" y="856"/>
                  </a:lnTo>
                  <a:lnTo>
                    <a:pt x="864" y="864"/>
                  </a:lnTo>
                  <a:lnTo>
                    <a:pt x="872" y="870"/>
                  </a:lnTo>
                  <a:lnTo>
                    <a:pt x="882" y="870"/>
                  </a:lnTo>
                  <a:lnTo>
                    <a:pt x="882" y="870"/>
                  </a:lnTo>
                  <a:lnTo>
                    <a:pt x="892" y="870"/>
                  </a:lnTo>
                  <a:lnTo>
                    <a:pt x="900" y="864"/>
                  </a:lnTo>
                  <a:lnTo>
                    <a:pt x="908" y="856"/>
                  </a:lnTo>
                  <a:lnTo>
                    <a:pt x="916" y="846"/>
                  </a:lnTo>
                  <a:lnTo>
                    <a:pt x="922" y="834"/>
                  </a:lnTo>
                  <a:lnTo>
                    <a:pt x="926" y="818"/>
                  </a:lnTo>
                  <a:lnTo>
                    <a:pt x="928" y="802"/>
                  </a:lnTo>
                  <a:lnTo>
                    <a:pt x="930" y="786"/>
                  </a:lnTo>
                  <a:lnTo>
                    <a:pt x="930" y="786"/>
                  </a:lnTo>
                  <a:close/>
                  <a:moveTo>
                    <a:pt x="708" y="454"/>
                  </a:moveTo>
                  <a:lnTo>
                    <a:pt x="704" y="220"/>
                  </a:lnTo>
                  <a:lnTo>
                    <a:pt x="544" y="240"/>
                  </a:lnTo>
                  <a:lnTo>
                    <a:pt x="546" y="452"/>
                  </a:lnTo>
                  <a:lnTo>
                    <a:pt x="708" y="454"/>
                  </a:lnTo>
                  <a:close/>
                  <a:moveTo>
                    <a:pt x="544" y="728"/>
                  </a:moveTo>
                  <a:lnTo>
                    <a:pt x="532" y="474"/>
                  </a:lnTo>
                  <a:lnTo>
                    <a:pt x="532" y="474"/>
                  </a:lnTo>
                  <a:lnTo>
                    <a:pt x="530" y="360"/>
                  </a:lnTo>
                  <a:lnTo>
                    <a:pt x="528" y="244"/>
                  </a:lnTo>
                  <a:lnTo>
                    <a:pt x="524" y="244"/>
                  </a:lnTo>
                  <a:lnTo>
                    <a:pt x="528" y="454"/>
                  </a:lnTo>
                  <a:lnTo>
                    <a:pt x="540" y="728"/>
                  </a:lnTo>
                  <a:lnTo>
                    <a:pt x="544" y="728"/>
                  </a:lnTo>
                  <a:close/>
                  <a:moveTo>
                    <a:pt x="520" y="610"/>
                  </a:moveTo>
                  <a:lnTo>
                    <a:pt x="520" y="284"/>
                  </a:lnTo>
                  <a:lnTo>
                    <a:pt x="472" y="284"/>
                  </a:lnTo>
                  <a:lnTo>
                    <a:pt x="472" y="610"/>
                  </a:lnTo>
                  <a:lnTo>
                    <a:pt x="520" y="610"/>
                  </a:lnTo>
                  <a:close/>
                  <a:moveTo>
                    <a:pt x="452" y="612"/>
                  </a:moveTo>
                  <a:lnTo>
                    <a:pt x="452" y="288"/>
                  </a:lnTo>
                  <a:lnTo>
                    <a:pt x="414" y="288"/>
                  </a:lnTo>
                  <a:lnTo>
                    <a:pt x="414" y="612"/>
                  </a:lnTo>
                  <a:lnTo>
                    <a:pt x="452" y="612"/>
                  </a:lnTo>
                  <a:close/>
                  <a:moveTo>
                    <a:pt x="246" y="680"/>
                  </a:moveTo>
                  <a:lnTo>
                    <a:pt x="246" y="680"/>
                  </a:lnTo>
                  <a:lnTo>
                    <a:pt x="244" y="658"/>
                  </a:lnTo>
                  <a:lnTo>
                    <a:pt x="238" y="638"/>
                  </a:lnTo>
                  <a:lnTo>
                    <a:pt x="234" y="632"/>
                  </a:lnTo>
                  <a:lnTo>
                    <a:pt x="230" y="626"/>
                  </a:lnTo>
                  <a:lnTo>
                    <a:pt x="226" y="622"/>
                  </a:lnTo>
                  <a:lnTo>
                    <a:pt x="220" y="622"/>
                  </a:lnTo>
                  <a:lnTo>
                    <a:pt x="220" y="622"/>
                  </a:lnTo>
                  <a:lnTo>
                    <a:pt x="216" y="622"/>
                  </a:lnTo>
                  <a:lnTo>
                    <a:pt x="210" y="626"/>
                  </a:lnTo>
                  <a:lnTo>
                    <a:pt x="206" y="632"/>
                  </a:lnTo>
                  <a:lnTo>
                    <a:pt x="202" y="638"/>
                  </a:lnTo>
                  <a:lnTo>
                    <a:pt x="198" y="658"/>
                  </a:lnTo>
                  <a:lnTo>
                    <a:pt x="196" y="680"/>
                  </a:lnTo>
                  <a:lnTo>
                    <a:pt x="196" y="680"/>
                  </a:lnTo>
                  <a:lnTo>
                    <a:pt x="198" y="704"/>
                  </a:lnTo>
                  <a:lnTo>
                    <a:pt x="202" y="722"/>
                  </a:lnTo>
                  <a:lnTo>
                    <a:pt x="206" y="730"/>
                  </a:lnTo>
                  <a:lnTo>
                    <a:pt x="210" y="736"/>
                  </a:lnTo>
                  <a:lnTo>
                    <a:pt x="216" y="738"/>
                  </a:lnTo>
                  <a:lnTo>
                    <a:pt x="220" y="740"/>
                  </a:lnTo>
                  <a:lnTo>
                    <a:pt x="220" y="740"/>
                  </a:lnTo>
                  <a:lnTo>
                    <a:pt x="226" y="738"/>
                  </a:lnTo>
                  <a:lnTo>
                    <a:pt x="230" y="736"/>
                  </a:lnTo>
                  <a:lnTo>
                    <a:pt x="234" y="730"/>
                  </a:lnTo>
                  <a:lnTo>
                    <a:pt x="238" y="722"/>
                  </a:lnTo>
                  <a:lnTo>
                    <a:pt x="244" y="704"/>
                  </a:lnTo>
                  <a:lnTo>
                    <a:pt x="246" y="680"/>
                  </a:lnTo>
                  <a:lnTo>
                    <a:pt x="246" y="680"/>
                  </a:lnTo>
                  <a:close/>
                  <a:moveTo>
                    <a:pt x="208" y="452"/>
                  </a:moveTo>
                  <a:lnTo>
                    <a:pt x="206" y="280"/>
                  </a:lnTo>
                  <a:lnTo>
                    <a:pt x="154" y="284"/>
                  </a:lnTo>
                  <a:lnTo>
                    <a:pt x="156" y="450"/>
                  </a:lnTo>
                  <a:lnTo>
                    <a:pt x="208" y="452"/>
                  </a:lnTo>
                  <a:close/>
                  <a:moveTo>
                    <a:pt x="136" y="580"/>
                  </a:moveTo>
                  <a:lnTo>
                    <a:pt x="136" y="314"/>
                  </a:lnTo>
                  <a:lnTo>
                    <a:pt x="104" y="314"/>
                  </a:lnTo>
                  <a:lnTo>
                    <a:pt x="104" y="580"/>
                  </a:lnTo>
                  <a:lnTo>
                    <a:pt x="136" y="580"/>
                  </a:lnTo>
                  <a:close/>
                  <a:moveTo>
                    <a:pt x="88" y="578"/>
                  </a:moveTo>
                  <a:lnTo>
                    <a:pt x="88" y="320"/>
                  </a:lnTo>
                  <a:lnTo>
                    <a:pt x="64" y="320"/>
                  </a:lnTo>
                  <a:lnTo>
                    <a:pt x="64" y="578"/>
                  </a:lnTo>
                  <a:lnTo>
                    <a:pt x="88" y="578"/>
                  </a:lnTo>
                  <a:close/>
                  <a:moveTo>
                    <a:pt x="48" y="446"/>
                  </a:moveTo>
                  <a:lnTo>
                    <a:pt x="48" y="298"/>
                  </a:lnTo>
                  <a:lnTo>
                    <a:pt x="16" y="298"/>
                  </a:lnTo>
                  <a:lnTo>
                    <a:pt x="16" y="446"/>
                  </a:lnTo>
                  <a:lnTo>
                    <a:pt x="48" y="4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25" name="Freeform 52"/>
            <p:cNvSpPr>
              <a:spLocks noEditPoints="1"/>
            </p:cNvSpPr>
            <p:nvPr/>
          </p:nvSpPr>
          <p:spPr bwMode="auto">
            <a:xfrm flipH="1">
              <a:off x="2611090" y="5850235"/>
              <a:ext cx="866601" cy="638894"/>
            </a:xfrm>
            <a:custGeom>
              <a:avLst/>
              <a:gdLst>
                <a:gd name="T0" fmla="*/ 344 w 408"/>
                <a:gd name="T1" fmla="*/ 232 h 312"/>
                <a:gd name="T2" fmla="*/ 348 w 408"/>
                <a:gd name="T3" fmla="*/ 162 h 312"/>
                <a:gd name="T4" fmla="*/ 332 w 408"/>
                <a:gd name="T5" fmla="*/ 140 h 312"/>
                <a:gd name="T6" fmla="*/ 334 w 408"/>
                <a:gd name="T7" fmla="*/ 240 h 312"/>
                <a:gd name="T8" fmla="*/ 338 w 408"/>
                <a:gd name="T9" fmla="*/ 140 h 312"/>
                <a:gd name="T10" fmla="*/ 322 w 408"/>
                <a:gd name="T11" fmla="*/ 204 h 312"/>
                <a:gd name="T12" fmla="*/ 332 w 408"/>
                <a:gd name="T13" fmla="*/ 152 h 312"/>
                <a:gd name="T14" fmla="*/ 308 w 408"/>
                <a:gd name="T15" fmla="*/ 136 h 312"/>
                <a:gd name="T16" fmla="*/ 314 w 408"/>
                <a:gd name="T17" fmla="*/ 248 h 312"/>
                <a:gd name="T18" fmla="*/ 314 w 408"/>
                <a:gd name="T19" fmla="*/ 136 h 312"/>
                <a:gd name="T20" fmla="*/ 304 w 408"/>
                <a:gd name="T21" fmla="*/ 4 h 312"/>
                <a:gd name="T22" fmla="*/ 316 w 408"/>
                <a:gd name="T23" fmla="*/ 52 h 312"/>
                <a:gd name="T24" fmla="*/ 302 w 408"/>
                <a:gd name="T25" fmla="*/ 230 h 312"/>
                <a:gd name="T26" fmla="*/ 308 w 408"/>
                <a:gd name="T27" fmla="*/ 216 h 312"/>
                <a:gd name="T28" fmla="*/ 298 w 408"/>
                <a:gd name="T29" fmla="*/ 134 h 312"/>
                <a:gd name="T30" fmla="*/ 280 w 408"/>
                <a:gd name="T31" fmla="*/ 226 h 312"/>
                <a:gd name="T32" fmla="*/ 296 w 408"/>
                <a:gd name="T33" fmla="*/ 138 h 312"/>
                <a:gd name="T34" fmla="*/ 246 w 408"/>
                <a:gd name="T35" fmla="*/ 126 h 312"/>
                <a:gd name="T36" fmla="*/ 234 w 408"/>
                <a:gd name="T37" fmla="*/ 160 h 312"/>
                <a:gd name="T38" fmla="*/ 246 w 408"/>
                <a:gd name="T39" fmla="*/ 270 h 312"/>
                <a:gd name="T40" fmla="*/ 254 w 408"/>
                <a:gd name="T41" fmla="*/ 230 h 312"/>
                <a:gd name="T42" fmla="*/ 274 w 408"/>
                <a:gd name="T43" fmla="*/ 130 h 312"/>
                <a:gd name="T44" fmla="*/ 126 w 408"/>
                <a:gd name="T45" fmla="*/ 258 h 312"/>
                <a:gd name="T46" fmla="*/ 118 w 408"/>
                <a:gd name="T47" fmla="*/ 248 h 312"/>
                <a:gd name="T48" fmla="*/ 108 w 408"/>
                <a:gd name="T49" fmla="*/ 254 h 312"/>
                <a:gd name="T50" fmla="*/ 18 w 408"/>
                <a:gd name="T51" fmla="*/ 262 h 312"/>
                <a:gd name="T52" fmla="*/ 28 w 408"/>
                <a:gd name="T53" fmla="*/ 254 h 312"/>
                <a:gd name="T54" fmla="*/ 12 w 408"/>
                <a:gd name="T55" fmla="*/ 250 h 312"/>
                <a:gd name="T56" fmla="*/ 12 w 408"/>
                <a:gd name="T57" fmla="*/ 260 h 312"/>
                <a:gd name="T58" fmla="*/ 16 w 408"/>
                <a:gd name="T59" fmla="*/ 234 h 312"/>
                <a:gd name="T60" fmla="*/ 8 w 408"/>
                <a:gd name="T61" fmla="*/ 240 h 312"/>
                <a:gd name="T62" fmla="*/ 4 w 408"/>
                <a:gd name="T63" fmla="*/ 284 h 312"/>
                <a:gd name="T64" fmla="*/ 2 w 408"/>
                <a:gd name="T65" fmla="*/ 250 h 312"/>
                <a:gd name="T66" fmla="*/ 18 w 408"/>
                <a:gd name="T67" fmla="*/ 120 h 312"/>
                <a:gd name="T68" fmla="*/ 18 w 408"/>
                <a:gd name="T69" fmla="*/ 108 h 312"/>
                <a:gd name="T70" fmla="*/ 30 w 408"/>
                <a:gd name="T71" fmla="*/ 88 h 312"/>
                <a:gd name="T72" fmla="*/ 178 w 408"/>
                <a:gd name="T73" fmla="*/ 76 h 312"/>
                <a:gd name="T74" fmla="*/ 316 w 408"/>
                <a:gd name="T75" fmla="*/ 108 h 312"/>
                <a:gd name="T76" fmla="*/ 292 w 408"/>
                <a:gd name="T77" fmla="*/ 2 h 312"/>
                <a:gd name="T78" fmla="*/ 324 w 408"/>
                <a:gd name="T79" fmla="*/ 108 h 312"/>
                <a:gd name="T80" fmla="*/ 396 w 408"/>
                <a:gd name="T81" fmla="*/ 134 h 312"/>
                <a:gd name="T82" fmla="*/ 406 w 408"/>
                <a:gd name="T83" fmla="*/ 170 h 312"/>
                <a:gd name="T84" fmla="*/ 400 w 408"/>
                <a:gd name="T85" fmla="*/ 232 h 312"/>
                <a:gd name="T86" fmla="*/ 358 w 408"/>
                <a:gd name="T87" fmla="*/ 248 h 312"/>
                <a:gd name="T88" fmla="*/ 274 w 408"/>
                <a:gd name="T89" fmla="*/ 284 h 312"/>
                <a:gd name="T90" fmla="*/ 198 w 408"/>
                <a:gd name="T91" fmla="*/ 302 h 312"/>
                <a:gd name="T92" fmla="*/ 24 w 408"/>
                <a:gd name="T93" fmla="*/ 308 h 312"/>
                <a:gd name="T94" fmla="*/ 4 w 408"/>
                <a:gd name="T95" fmla="*/ 284 h 312"/>
                <a:gd name="T96" fmla="*/ 386 w 408"/>
                <a:gd name="T97" fmla="*/ 156 h 312"/>
                <a:gd name="T98" fmla="*/ 362 w 408"/>
                <a:gd name="T99" fmla="*/ 200 h 312"/>
                <a:gd name="T100" fmla="*/ 170 w 408"/>
                <a:gd name="T101" fmla="*/ 118 h 312"/>
                <a:gd name="T102" fmla="*/ 144 w 408"/>
                <a:gd name="T103" fmla="*/ 242 h 312"/>
                <a:gd name="T104" fmla="*/ 164 w 408"/>
                <a:gd name="T105" fmla="*/ 104 h 312"/>
                <a:gd name="T106" fmla="*/ 156 w 408"/>
                <a:gd name="T107" fmla="*/ 92 h 312"/>
                <a:gd name="T108" fmla="*/ 36 w 408"/>
                <a:gd name="T109" fmla="*/ 102 h 312"/>
                <a:gd name="T110" fmla="*/ 14 w 408"/>
                <a:gd name="T111" fmla="*/ 200 h 312"/>
                <a:gd name="T112" fmla="*/ 26 w 408"/>
                <a:gd name="T113" fmla="*/ 180 h 312"/>
                <a:gd name="T114" fmla="*/ 146 w 408"/>
                <a:gd name="T115" fmla="*/ 18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08" h="312">
                  <a:moveTo>
                    <a:pt x="340" y="142"/>
                  </a:moveTo>
                  <a:lnTo>
                    <a:pt x="340" y="142"/>
                  </a:lnTo>
                  <a:lnTo>
                    <a:pt x="344" y="186"/>
                  </a:lnTo>
                  <a:lnTo>
                    <a:pt x="344" y="220"/>
                  </a:lnTo>
                  <a:lnTo>
                    <a:pt x="344" y="232"/>
                  </a:lnTo>
                  <a:lnTo>
                    <a:pt x="342" y="238"/>
                  </a:lnTo>
                  <a:lnTo>
                    <a:pt x="346" y="236"/>
                  </a:lnTo>
                  <a:lnTo>
                    <a:pt x="346" y="236"/>
                  </a:lnTo>
                  <a:lnTo>
                    <a:pt x="348" y="194"/>
                  </a:lnTo>
                  <a:lnTo>
                    <a:pt x="348" y="162"/>
                  </a:lnTo>
                  <a:lnTo>
                    <a:pt x="348" y="150"/>
                  </a:lnTo>
                  <a:lnTo>
                    <a:pt x="346" y="142"/>
                  </a:lnTo>
                  <a:lnTo>
                    <a:pt x="340" y="142"/>
                  </a:lnTo>
                  <a:close/>
                  <a:moveTo>
                    <a:pt x="338" y="140"/>
                  </a:moveTo>
                  <a:lnTo>
                    <a:pt x="332" y="140"/>
                  </a:lnTo>
                  <a:lnTo>
                    <a:pt x="332" y="140"/>
                  </a:lnTo>
                  <a:lnTo>
                    <a:pt x="336" y="190"/>
                  </a:lnTo>
                  <a:lnTo>
                    <a:pt x="336" y="224"/>
                  </a:lnTo>
                  <a:lnTo>
                    <a:pt x="336" y="236"/>
                  </a:lnTo>
                  <a:lnTo>
                    <a:pt x="334" y="240"/>
                  </a:lnTo>
                  <a:lnTo>
                    <a:pt x="340" y="240"/>
                  </a:lnTo>
                  <a:lnTo>
                    <a:pt x="340" y="240"/>
                  </a:lnTo>
                  <a:lnTo>
                    <a:pt x="342" y="210"/>
                  </a:lnTo>
                  <a:lnTo>
                    <a:pt x="342" y="178"/>
                  </a:lnTo>
                  <a:lnTo>
                    <a:pt x="338" y="140"/>
                  </a:lnTo>
                  <a:lnTo>
                    <a:pt x="338" y="140"/>
                  </a:lnTo>
                  <a:close/>
                  <a:moveTo>
                    <a:pt x="318" y="138"/>
                  </a:moveTo>
                  <a:lnTo>
                    <a:pt x="318" y="138"/>
                  </a:lnTo>
                  <a:lnTo>
                    <a:pt x="320" y="176"/>
                  </a:lnTo>
                  <a:lnTo>
                    <a:pt x="322" y="204"/>
                  </a:lnTo>
                  <a:lnTo>
                    <a:pt x="320" y="218"/>
                  </a:lnTo>
                  <a:lnTo>
                    <a:pt x="334" y="214"/>
                  </a:lnTo>
                  <a:lnTo>
                    <a:pt x="334" y="214"/>
                  </a:lnTo>
                  <a:lnTo>
                    <a:pt x="334" y="178"/>
                  </a:lnTo>
                  <a:lnTo>
                    <a:pt x="332" y="152"/>
                  </a:lnTo>
                  <a:lnTo>
                    <a:pt x="332" y="144"/>
                  </a:lnTo>
                  <a:lnTo>
                    <a:pt x="330" y="140"/>
                  </a:lnTo>
                  <a:lnTo>
                    <a:pt x="318" y="138"/>
                  </a:lnTo>
                  <a:close/>
                  <a:moveTo>
                    <a:pt x="308" y="136"/>
                  </a:moveTo>
                  <a:lnTo>
                    <a:pt x="308" y="136"/>
                  </a:lnTo>
                  <a:lnTo>
                    <a:pt x="310" y="190"/>
                  </a:lnTo>
                  <a:lnTo>
                    <a:pt x="310" y="228"/>
                  </a:lnTo>
                  <a:lnTo>
                    <a:pt x="310" y="242"/>
                  </a:lnTo>
                  <a:lnTo>
                    <a:pt x="308" y="250"/>
                  </a:lnTo>
                  <a:lnTo>
                    <a:pt x="314" y="248"/>
                  </a:lnTo>
                  <a:lnTo>
                    <a:pt x="314" y="248"/>
                  </a:lnTo>
                  <a:lnTo>
                    <a:pt x="316" y="194"/>
                  </a:lnTo>
                  <a:lnTo>
                    <a:pt x="316" y="156"/>
                  </a:lnTo>
                  <a:lnTo>
                    <a:pt x="316" y="142"/>
                  </a:lnTo>
                  <a:lnTo>
                    <a:pt x="314" y="136"/>
                  </a:lnTo>
                  <a:lnTo>
                    <a:pt x="308" y="136"/>
                  </a:lnTo>
                  <a:close/>
                  <a:moveTo>
                    <a:pt x="304" y="40"/>
                  </a:moveTo>
                  <a:lnTo>
                    <a:pt x="324" y="38"/>
                  </a:lnTo>
                  <a:lnTo>
                    <a:pt x="346" y="4"/>
                  </a:lnTo>
                  <a:lnTo>
                    <a:pt x="304" y="4"/>
                  </a:lnTo>
                  <a:lnTo>
                    <a:pt x="304" y="40"/>
                  </a:lnTo>
                  <a:close/>
                  <a:moveTo>
                    <a:pt x="324" y="40"/>
                  </a:moveTo>
                  <a:lnTo>
                    <a:pt x="304" y="42"/>
                  </a:lnTo>
                  <a:lnTo>
                    <a:pt x="304" y="52"/>
                  </a:lnTo>
                  <a:lnTo>
                    <a:pt x="316" y="52"/>
                  </a:lnTo>
                  <a:lnTo>
                    <a:pt x="324" y="40"/>
                  </a:lnTo>
                  <a:close/>
                  <a:moveTo>
                    <a:pt x="298" y="134"/>
                  </a:moveTo>
                  <a:lnTo>
                    <a:pt x="298" y="134"/>
                  </a:lnTo>
                  <a:lnTo>
                    <a:pt x="302" y="194"/>
                  </a:lnTo>
                  <a:lnTo>
                    <a:pt x="302" y="230"/>
                  </a:lnTo>
                  <a:lnTo>
                    <a:pt x="300" y="248"/>
                  </a:lnTo>
                  <a:lnTo>
                    <a:pt x="298" y="252"/>
                  </a:lnTo>
                  <a:lnTo>
                    <a:pt x="306" y="250"/>
                  </a:lnTo>
                  <a:lnTo>
                    <a:pt x="306" y="250"/>
                  </a:lnTo>
                  <a:lnTo>
                    <a:pt x="308" y="216"/>
                  </a:lnTo>
                  <a:lnTo>
                    <a:pt x="308" y="188"/>
                  </a:lnTo>
                  <a:lnTo>
                    <a:pt x="308" y="188"/>
                  </a:lnTo>
                  <a:lnTo>
                    <a:pt x="308" y="160"/>
                  </a:lnTo>
                  <a:lnTo>
                    <a:pt x="306" y="134"/>
                  </a:lnTo>
                  <a:lnTo>
                    <a:pt x="298" y="134"/>
                  </a:lnTo>
                  <a:close/>
                  <a:moveTo>
                    <a:pt x="276" y="130"/>
                  </a:moveTo>
                  <a:lnTo>
                    <a:pt x="276" y="130"/>
                  </a:lnTo>
                  <a:lnTo>
                    <a:pt x="278" y="176"/>
                  </a:lnTo>
                  <a:lnTo>
                    <a:pt x="280" y="208"/>
                  </a:lnTo>
                  <a:lnTo>
                    <a:pt x="280" y="226"/>
                  </a:lnTo>
                  <a:lnTo>
                    <a:pt x="298" y="222"/>
                  </a:lnTo>
                  <a:lnTo>
                    <a:pt x="298" y="222"/>
                  </a:lnTo>
                  <a:lnTo>
                    <a:pt x="298" y="178"/>
                  </a:lnTo>
                  <a:lnTo>
                    <a:pt x="296" y="148"/>
                  </a:lnTo>
                  <a:lnTo>
                    <a:pt x="296" y="138"/>
                  </a:lnTo>
                  <a:lnTo>
                    <a:pt x="294" y="132"/>
                  </a:lnTo>
                  <a:lnTo>
                    <a:pt x="276" y="130"/>
                  </a:lnTo>
                  <a:close/>
                  <a:moveTo>
                    <a:pt x="250" y="126"/>
                  </a:moveTo>
                  <a:lnTo>
                    <a:pt x="246" y="126"/>
                  </a:lnTo>
                  <a:lnTo>
                    <a:pt x="246" y="126"/>
                  </a:lnTo>
                  <a:lnTo>
                    <a:pt x="246" y="126"/>
                  </a:lnTo>
                  <a:lnTo>
                    <a:pt x="228" y="122"/>
                  </a:lnTo>
                  <a:lnTo>
                    <a:pt x="228" y="122"/>
                  </a:lnTo>
                  <a:lnTo>
                    <a:pt x="232" y="138"/>
                  </a:lnTo>
                  <a:lnTo>
                    <a:pt x="234" y="160"/>
                  </a:lnTo>
                  <a:lnTo>
                    <a:pt x="234" y="210"/>
                  </a:lnTo>
                  <a:lnTo>
                    <a:pt x="232" y="254"/>
                  </a:lnTo>
                  <a:lnTo>
                    <a:pt x="232" y="274"/>
                  </a:lnTo>
                  <a:lnTo>
                    <a:pt x="246" y="270"/>
                  </a:lnTo>
                  <a:lnTo>
                    <a:pt x="246" y="270"/>
                  </a:lnTo>
                  <a:lnTo>
                    <a:pt x="250" y="246"/>
                  </a:lnTo>
                  <a:lnTo>
                    <a:pt x="250" y="216"/>
                  </a:lnTo>
                  <a:lnTo>
                    <a:pt x="254" y="216"/>
                  </a:lnTo>
                  <a:lnTo>
                    <a:pt x="254" y="216"/>
                  </a:lnTo>
                  <a:lnTo>
                    <a:pt x="254" y="230"/>
                  </a:lnTo>
                  <a:lnTo>
                    <a:pt x="278" y="226"/>
                  </a:lnTo>
                  <a:lnTo>
                    <a:pt x="278" y="226"/>
                  </a:lnTo>
                  <a:lnTo>
                    <a:pt x="278" y="206"/>
                  </a:lnTo>
                  <a:lnTo>
                    <a:pt x="276" y="172"/>
                  </a:lnTo>
                  <a:lnTo>
                    <a:pt x="274" y="130"/>
                  </a:lnTo>
                  <a:lnTo>
                    <a:pt x="250" y="126"/>
                  </a:lnTo>
                  <a:close/>
                  <a:moveTo>
                    <a:pt x="118" y="262"/>
                  </a:moveTo>
                  <a:lnTo>
                    <a:pt x="118" y="262"/>
                  </a:lnTo>
                  <a:lnTo>
                    <a:pt x="124" y="260"/>
                  </a:lnTo>
                  <a:lnTo>
                    <a:pt x="126" y="258"/>
                  </a:lnTo>
                  <a:lnTo>
                    <a:pt x="126" y="254"/>
                  </a:lnTo>
                  <a:lnTo>
                    <a:pt x="126" y="254"/>
                  </a:lnTo>
                  <a:lnTo>
                    <a:pt x="126" y="252"/>
                  </a:lnTo>
                  <a:lnTo>
                    <a:pt x="124" y="250"/>
                  </a:lnTo>
                  <a:lnTo>
                    <a:pt x="118" y="248"/>
                  </a:lnTo>
                  <a:lnTo>
                    <a:pt x="118" y="248"/>
                  </a:lnTo>
                  <a:lnTo>
                    <a:pt x="112" y="250"/>
                  </a:lnTo>
                  <a:lnTo>
                    <a:pt x="110" y="252"/>
                  </a:lnTo>
                  <a:lnTo>
                    <a:pt x="108" y="254"/>
                  </a:lnTo>
                  <a:lnTo>
                    <a:pt x="108" y="254"/>
                  </a:lnTo>
                  <a:lnTo>
                    <a:pt x="110" y="258"/>
                  </a:lnTo>
                  <a:lnTo>
                    <a:pt x="112" y="260"/>
                  </a:lnTo>
                  <a:lnTo>
                    <a:pt x="118" y="262"/>
                  </a:lnTo>
                  <a:lnTo>
                    <a:pt x="118" y="262"/>
                  </a:lnTo>
                  <a:close/>
                  <a:moveTo>
                    <a:pt x="18" y="262"/>
                  </a:moveTo>
                  <a:lnTo>
                    <a:pt x="18" y="262"/>
                  </a:lnTo>
                  <a:lnTo>
                    <a:pt x="26" y="260"/>
                  </a:lnTo>
                  <a:lnTo>
                    <a:pt x="28" y="258"/>
                  </a:lnTo>
                  <a:lnTo>
                    <a:pt x="28" y="254"/>
                  </a:lnTo>
                  <a:lnTo>
                    <a:pt x="28" y="254"/>
                  </a:lnTo>
                  <a:lnTo>
                    <a:pt x="28" y="252"/>
                  </a:lnTo>
                  <a:lnTo>
                    <a:pt x="26" y="250"/>
                  </a:lnTo>
                  <a:lnTo>
                    <a:pt x="18" y="248"/>
                  </a:lnTo>
                  <a:lnTo>
                    <a:pt x="18" y="248"/>
                  </a:lnTo>
                  <a:lnTo>
                    <a:pt x="12" y="250"/>
                  </a:lnTo>
                  <a:lnTo>
                    <a:pt x="10" y="252"/>
                  </a:lnTo>
                  <a:lnTo>
                    <a:pt x="10" y="254"/>
                  </a:lnTo>
                  <a:lnTo>
                    <a:pt x="10" y="254"/>
                  </a:lnTo>
                  <a:lnTo>
                    <a:pt x="10" y="258"/>
                  </a:lnTo>
                  <a:lnTo>
                    <a:pt x="12" y="260"/>
                  </a:lnTo>
                  <a:lnTo>
                    <a:pt x="18" y="262"/>
                  </a:lnTo>
                  <a:lnTo>
                    <a:pt x="18" y="262"/>
                  </a:lnTo>
                  <a:close/>
                  <a:moveTo>
                    <a:pt x="22" y="212"/>
                  </a:moveTo>
                  <a:lnTo>
                    <a:pt x="22" y="212"/>
                  </a:lnTo>
                  <a:lnTo>
                    <a:pt x="16" y="234"/>
                  </a:lnTo>
                  <a:lnTo>
                    <a:pt x="14" y="234"/>
                  </a:lnTo>
                  <a:lnTo>
                    <a:pt x="14" y="230"/>
                  </a:lnTo>
                  <a:lnTo>
                    <a:pt x="18" y="210"/>
                  </a:lnTo>
                  <a:lnTo>
                    <a:pt x="14" y="204"/>
                  </a:lnTo>
                  <a:lnTo>
                    <a:pt x="8" y="240"/>
                  </a:lnTo>
                  <a:lnTo>
                    <a:pt x="8" y="242"/>
                  </a:lnTo>
                  <a:lnTo>
                    <a:pt x="52" y="242"/>
                  </a:lnTo>
                  <a:lnTo>
                    <a:pt x="22" y="212"/>
                  </a:lnTo>
                  <a:close/>
                  <a:moveTo>
                    <a:pt x="4" y="284"/>
                  </a:moveTo>
                  <a:lnTo>
                    <a:pt x="4" y="284"/>
                  </a:lnTo>
                  <a:lnTo>
                    <a:pt x="4" y="284"/>
                  </a:lnTo>
                  <a:lnTo>
                    <a:pt x="2" y="282"/>
                  </a:lnTo>
                  <a:lnTo>
                    <a:pt x="0" y="278"/>
                  </a:lnTo>
                  <a:lnTo>
                    <a:pt x="0" y="268"/>
                  </a:lnTo>
                  <a:lnTo>
                    <a:pt x="2" y="250"/>
                  </a:lnTo>
                  <a:lnTo>
                    <a:pt x="4" y="220"/>
                  </a:lnTo>
                  <a:lnTo>
                    <a:pt x="12" y="178"/>
                  </a:lnTo>
                  <a:lnTo>
                    <a:pt x="22" y="122"/>
                  </a:lnTo>
                  <a:lnTo>
                    <a:pt x="22" y="122"/>
                  </a:lnTo>
                  <a:lnTo>
                    <a:pt x="18" y="120"/>
                  </a:lnTo>
                  <a:lnTo>
                    <a:pt x="16" y="118"/>
                  </a:lnTo>
                  <a:lnTo>
                    <a:pt x="14" y="114"/>
                  </a:lnTo>
                  <a:lnTo>
                    <a:pt x="14" y="114"/>
                  </a:lnTo>
                  <a:lnTo>
                    <a:pt x="16" y="110"/>
                  </a:lnTo>
                  <a:lnTo>
                    <a:pt x="18" y="108"/>
                  </a:lnTo>
                  <a:lnTo>
                    <a:pt x="22" y="106"/>
                  </a:lnTo>
                  <a:lnTo>
                    <a:pt x="22" y="106"/>
                  </a:lnTo>
                  <a:lnTo>
                    <a:pt x="24" y="100"/>
                  </a:lnTo>
                  <a:lnTo>
                    <a:pt x="26" y="94"/>
                  </a:lnTo>
                  <a:lnTo>
                    <a:pt x="30" y="88"/>
                  </a:lnTo>
                  <a:lnTo>
                    <a:pt x="36" y="82"/>
                  </a:lnTo>
                  <a:lnTo>
                    <a:pt x="44" y="76"/>
                  </a:lnTo>
                  <a:lnTo>
                    <a:pt x="54" y="74"/>
                  </a:lnTo>
                  <a:lnTo>
                    <a:pt x="68" y="74"/>
                  </a:lnTo>
                  <a:lnTo>
                    <a:pt x="178" y="76"/>
                  </a:lnTo>
                  <a:lnTo>
                    <a:pt x="178" y="76"/>
                  </a:lnTo>
                  <a:lnTo>
                    <a:pt x="200" y="78"/>
                  </a:lnTo>
                  <a:lnTo>
                    <a:pt x="216" y="82"/>
                  </a:lnTo>
                  <a:lnTo>
                    <a:pt x="228" y="86"/>
                  </a:lnTo>
                  <a:lnTo>
                    <a:pt x="316" y="108"/>
                  </a:lnTo>
                  <a:lnTo>
                    <a:pt x="306" y="58"/>
                  </a:lnTo>
                  <a:lnTo>
                    <a:pt x="300" y="58"/>
                  </a:lnTo>
                  <a:lnTo>
                    <a:pt x="300" y="4"/>
                  </a:lnTo>
                  <a:lnTo>
                    <a:pt x="294" y="4"/>
                  </a:lnTo>
                  <a:lnTo>
                    <a:pt x="292" y="2"/>
                  </a:lnTo>
                  <a:lnTo>
                    <a:pt x="356" y="0"/>
                  </a:lnTo>
                  <a:lnTo>
                    <a:pt x="352" y="4"/>
                  </a:lnTo>
                  <a:lnTo>
                    <a:pt x="348" y="4"/>
                  </a:lnTo>
                  <a:lnTo>
                    <a:pt x="314" y="58"/>
                  </a:lnTo>
                  <a:lnTo>
                    <a:pt x="324" y="108"/>
                  </a:lnTo>
                  <a:lnTo>
                    <a:pt x="378" y="122"/>
                  </a:lnTo>
                  <a:lnTo>
                    <a:pt x="378" y="122"/>
                  </a:lnTo>
                  <a:lnTo>
                    <a:pt x="382" y="124"/>
                  </a:lnTo>
                  <a:lnTo>
                    <a:pt x="390" y="130"/>
                  </a:lnTo>
                  <a:lnTo>
                    <a:pt x="396" y="134"/>
                  </a:lnTo>
                  <a:lnTo>
                    <a:pt x="400" y="140"/>
                  </a:lnTo>
                  <a:lnTo>
                    <a:pt x="404" y="150"/>
                  </a:lnTo>
                  <a:lnTo>
                    <a:pt x="406" y="160"/>
                  </a:lnTo>
                  <a:lnTo>
                    <a:pt x="406" y="160"/>
                  </a:lnTo>
                  <a:lnTo>
                    <a:pt x="406" y="170"/>
                  </a:lnTo>
                  <a:lnTo>
                    <a:pt x="408" y="194"/>
                  </a:lnTo>
                  <a:lnTo>
                    <a:pt x="408" y="208"/>
                  </a:lnTo>
                  <a:lnTo>
                    <a:pt x="406" y="220"/>
                  </a:lnTo>
                  <a:lnTo>
                    <a:pt x="402" y="228"/>
                  </a:lnTo>
                  <a:lnTo>
                    <a:pt x="400" y="232"/>
                  </a:lnTo>
                  <a:lnTo>
                    <a:pt x="396" y="234"/>
                  </a:lnTo>
                  <a:lnTo>
                    <a:pt x="384" y="240"/>
                  </a:lnTo>
                  <a:lnTo>
                    <a:pt x="384" y="240"/>
                  </a:lnTo>
                  <a:lnTo>
                    <a:pt x="370" y="244"/>
                  </a:lnTo>
                  <a:lnTo>
                    <a:pt x="358" y="248"/>
                  </a:lnTo>
                  <a:lnTo>
                    <a:pt x="348" y="248"/>
                  </a:lnTo>
                  <a:lnTo>
                    <a:pt x="288" y="272"/>
                  </a:lnTo>
                  <a:lnTo>
                    <a:pt x="288" y="272"/>
                  </a:lnTo>
                  <a:lnTo>
                    <a:pt x="284" y="276"/>
                  </a:lnTo>
                  <a:lnTo>
                    <a:pt x="274" y="284"/>
                  </a:lnTo>
                  <a:lnTo>
                    <a:pt x="260" y="290"/>
                  </a:lnTo>
                  <a:lnTo>
                    <a:pt x="252" y="292"/>
                  </a:lnTo>
                  <a:lnTo>
                    <a:pt x="244" y="290"/>
                  </a:lnTo>
                  <a:lnTo>
                    <a:pt x="244" y="290"/>
                  </a:lnTo>
                  <a:lnTo>
                    <a:pt x="198" y="302"/>
                  </a:lnTo>
                  <a:lnTo>
                    <a:pt x="154" y="310"/>
                  </a:lnTo>
                  <a:lnTo>
                    <a:pt x="134" y="312"/>
                  </a:lnTo>
                  <a:lnTo>
                    <a:pt x="114" y="312"/>
                  </a:lnTo>
                  <a:lnTo>
                    <a:pt x="24" y="308"/>
                  </a:lnTo>
                  <a:lnTo>
                    <a:pt x="24" y="308"/>
                  </a:lnTo>
                  <a:lnTo>
                    <a:pt x="22" y="308"/>
                  </a:lnTo>
                  <a:lnTo>
                    <a:pt x="16" y="306"/>
                  </a:lnTo>
                  <a:lnTo>
                    <a:pt x="10" y="298"/>
                  </a:lnTo>
                  <a:lnTo>
                    <a:pt x="6" y="292"/>
                  </a:lnTo>
                  <a:lnTo>
                    <a:pt x="4" y="284"/>
                  </a:lnTo>
                  <a:lnTo>
                    <a:pt x="4" y="284"/>
                  </a:lnTo>
                  <a:close/>
                  <a:moveTo>
                    <a:pt x="386" y="206"/>
                  </a:moveTo>
                  <a:lnTo>
                    <a:pt x="386" y="206"/>
                  </a:lnTo>
                  <a:lnTo>
                    <a:pt x="386" y="178"/>
                  </a:lnTo>
                  <a:lnTo>
                    <a:pt x="386" y="156"/>
                  </a:lnTo>
                  <a:lnTo>
                    <a:pt x="384" y="146"/>
                  </a:lnTo>
                  <a:lnTo>
                    <a:pt x="358" y="144"/>
                  </a:lnTo>
                  <a:lnTo>
                    <a:pt x="358" y="144"/>
                  </a:lnTo>
                  <a:lnTo>
                    <a:pt x="360" y="176"/>
                  </a:lnTo>
                  <a:lnTo>
                    <a:pt x="362" y="200"/>
                  </a:lnTo>
                  <a:lnTo>
                    <a:pt x="362" y="210"/>
                  </a:lnTo>
                  <a:lnTo>
                    <a:pt x="386" y="206"/>
                  </a:lnTo>
                  <a:close/>
                  <a:moveTo>
                    <a:pt x="220" y="192"/>
                  </a:moveTo>
                  <a:lnTo>
                    <a:pt x="218" y="122"/>
                  </a:lnTo>
                  <a:lnTo>
                    <a:pt x="170" y="118"/>
                  </a:lnTo>
                  <a:lnTo>
                    <a:pt x="170" y="118"/>
                  </a:lnTo>
                  <a:lnTo>
                    <a:pt x="166" y="128"/>
                  </a:lnTo>
                  <a:lnTo>
                    <a:pt x="162" y="144"/>
                  </a:lnTo>
                  <a:lnTo>
                    <a:pt x="154" y="186"/>
                  </a:lnTo>
                  <a:lnTo>
                    <a:pt x="144" y="242"/>
                  </a:lnTo>
                  <a:lnTo>
                    <a:pt x="206" y="238"/>
                  </a:lnTo>
                  <a:lnTo>
                    <a:pt x="220" y="192"/>
                  </a:lnTo>
                  <a:close/>
                  <a:moveTo>
                    <a:pt x="164" y="104"/>
                  </a:moveTo>
                  <a:lnTo>
                    <a:pt x="164" y="104"/>
                  </a:lnTo>
                  <a:lnTo>
                    <a:pt x="164" y="104"/>
                  </a:lnTo>
                  <a:lnTo>
                    <a:pt x="166" y="100"/>
                  </a:lnTo>
                  <a:lnTo>
                    <a:pt x="166" y="98"/>
                  </a:lnTo>
                  <a:lnTo>
                    <a:pt x="164" y="96"/>
                  </a:lnTo>
                  <a:lnTo>
                    <a:pt x="162" y="94"/>
                  </a:lnTo>
                  <a:lnTo>
                    <a:pt x="156" y="92"/>
                  </a:lnTo>
                  <a:lnTo>
                    <a:pt x="50" y="94"/>
                  </a:lnTo>
                  <a:lnTo>
                    <a:pt x="50" y="94"/>
                  </a:lnTo>
                  <a:lnTo>
                    <a:pt x="42" y="96"/>
                  </a:lnTo>
                  <a:lnTo>
                    <a:pt x="38" y="100"/>
                  </a:lnTo>
                  <a:lnTo>
                    <a:pt x="36" y="102"/>
                  </a:lnTo>
                  <a:lnTo>
                    <a:pt x="36" y="104"/>
                  </a:lnTo>
                  <a:lnTo>
                    <a:pt x="36" y="104"/>
                  </a:lnTo>
                  <a:lnTo>
                    <a:pt x="26" y="146"/>
                  </a:lnTo>
                  <a:lnTo>
                    <a:pt x="18" y="178"/>
                  </a:lnTo>
                  <a:lnTo>
                    <a:pt x="14" y="200"/>
                  </a:lnTo>
                  <a:lnTo>
                    <a:pt x="20" y="200"/>
                  </a:lnTo>
                  <a:lnTo>
                    <a:pt x="20" y="200"/>
                  </a:lnTo>
                  <a:lnTo>
                    <a:pt x="24" y="182"/>
                  </a:lnTo>
                  <a:lnTo>
                    <a:pt x="26" y="178"/>
                  </a:lnTo>
                  <a:lnTo>
                    <a:pt x="26" y="180"/>
                  </a:lnTo>
                  <a:lnTo>
                    <a:pt x="24" y="202"/>
                  </a:lnTo>
                  <a:lnTo>
                    <a:pt x="62" y="242"/>
                  </a:lnTo>
                  <a:lnTo>
                    <a:pt x="132" y="244"/>
                  </a:lnTo>
                  <a:lnTo>
                    <a:pt x="132" y="244"/>
                  </a:lnTo>
                  <a:lnTo>
                    <a:pt x="146" y="180"/>
                  </a:lnTo>
                  <a:lnTo>
                    <a:pt x="156" y="132"/>
                  </a:lnTo>
                  <a:lnTo>
                    <a:pt x="164" y="104"/>
                  </a:lnTo>
                  <a:lnTo>
                    <a:pt x="164"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26" name="Freeform 56"/>
            <p:cNvSpPr>
              <a:spLocks noEditPoints="1"/>
            </p:cNvSpPr>
            <p:nvPr/>
          </p:nvSpPr>
          <p:spPr bwMode="auto">
            <a:xfrm>
              <a:off x="9091810" y="5921052"/>
              <a:ext cx="1044575" cy="492125"/>
            </a:xfrm>
            <a:custGeom>
              <a:avLst/>
              <a:gdLst>
                <a:gd name="T0" fmla="*/ 500 w 658"/>
                <a:gd name="T1" fmla="*/ 52 h 310"/>
                <a:gd name="T2" fmla="*/ 514 w 658"/>
                <a:gd name="T3" fmla="*/ 42 h 310"/>
                <a:gd name="T4" fmla="*/ 452 w 658"/>
                <a:gd name="T5" fmla="*/ 226 h 310"/>
                <a:gd name="T6" fmla="*/ 456 w 658"/>
                <a:gd name="T7" fmla="*/ 250 h 310"/>
                <a:gd name="T8" fmla="*/ 438 w 658"/>
                <a:gd name="T9" fmla="*/ 242 h 310"/>
                <a:gd name="T10" fmla="*/ 396 w 658"/>
                <a:gd name="T11" fmla="*/ 236 h 310"/>
                <a:gd name="T12" fmla="*/ 350 w 658"/>
                <a:gd name="T13" fmla="*/ 244 h 310"/>
                <a:gd name="T14" fmla="*/ 274 w 658"/>
                <a:gd name="T15" fmla="*/ 306 h 310"/>
                <a:gd name="T16" fmla="*/ 46 w 658"/>
                <a:gd name="T17" fmla="*/ 276 h 310"/>
                <a:gd name="T18" fmla="*/ 132 w 658"/>
                <a:gd name="T19" fmla="*/ 158 h 310"/>
                <a:gd name="T20" fmla="*/ 128 w 658"/>
                <a:gd name="T21" fmla="*/ 146 h 310"/>
                <a:gd name="T22" fmla="*/ 8 w 658"/>
                <a:gd name="T23" fmla="*/ 140 h 310"/>
                <a:gd name="T24" fmla="*/ 16 w 658"/>
                <a:gd name="T25" fmla="*/ 124 h 310"/>
                <a:gd name="T26" fmla="*/ 314 w 658"/>
                <a:gd name="T27" fmla="*/ 134 h 310"/>
                <a:gd name="T28" fmla="*/ 490 w 658"/>
                <a:gd name="T29" fmla="*/ 32 h 310"/>
                <a:gd name="T30" fmla="*/ 598 w 658"/>
                <a:gd name="T31" fmla="*/ 12 h 310"/>
                <a:gd name="T32" fmla="*/ 588 w 658"/>
                <a:gd name="T33" fmla="*/ 78 h 310"/>
                <a:gd name="T34" fmla="*/ 558 w 658"/>
                <a:gd name="T35" fmla="*/ 112 h 310"/>
                <a:gd name="T36" fmla="*/ 566 w 658"/>
                <a:gd name="T37" fmla="*/ 134 h 310"/>
                <a:gd name="T38" fmla="*/ 552 w 658"/>
                <a:gd name="T39" fmla="*/ 116 h 310"/>
                <a:gd name="T40" fmla="*/ 542 w 658"/>
                <a:gd name="T41" fmla="*/ 160 h 310"/>
                <a:gd name="T42" fmla="*/ 596 w 658"/>
                <a:gd name="T43" fmla="*/ 178 h 310"/>
                <a:gd name="T44" fmla="*/ 650 w 658"/>
                <a:gd name="T45" fmla="*/ 220 h 310"/>
                <a:gd name="T46" fmla="*/ 576 w 658"/>
                <a:gd name="T47" fmla="*/ 228 h 310"/>
                <a:gd name="T48" fmla="*/ 514 w 658"/>
                <a:gd name="T49" fmla="*/ 222 h 310"/>
                <a:gd name="T50" fmla="*/ 466 w 658"/>
                <a:gd name="T51" fmla="*/ 222 h 310"/>
                <a:gd name="T52" fmla="*/ 578 w 658"/>
                <a:gd name="T53" fmla="*/ 214 h 310"/>
                <a:gd name="T54" fmla="*/ 562 w 658"/>
                <a:gd name="T55" fmla="*/ 8 h 310"/>
                <a:gd name="T56" fmla="*/ 550 w 658"/>
                <a:gd name="T57" fmla="*/ 14 h 310"/>
                <a:gd name="T58" fmla="*/ 538 w 658"/>
                <a:gd name="T59" fmla="*/ 24 h 310"/>
                <a:gd name="T60" fmla="*/ 492 w 658"/>
                <a:gd name="T61" fmla="*/ 198 h 310"/>
                <a:gd name="T62" fmla="*/ 492 w 658"/>
                <a:gd name="T63" fmla="*/ 50 h 310"/>
                <a:gd name="T64" fmla="*/ 486 w 658"/>
                <a:gd name="T65" fmla="*/ 48 h 310"/>
                <a:gd name="T66" fmla="*/ 480 w 658"/>
                <a:gd name="T67" fmla="*/ 58 h 310"/>
                <a:gd name="T68" fmla="*/ 478 w 658"/>
                <a:gd name="T69" fmla="*/ 58 h 310"/>
                <a:gd name="T70" fmla="*/ 472 w 658"/>
                <a:gd name="T71" fmla="*/ 58 h 310"/>
                <a:gd name="T72" fmla="*/ 466 w 658"/>
                <a:gd name="T73" fmla="*/ 64 h 310"/>
                <a:gd name="T74" fmla="*/ 464 w 658"/>
                <a:gd name="T75" fmla="*/ 68 h 310"/>
                <a:gd name="T76" fmla="*/ 456 w 658"/>
                <a:gd name="T77" fmla="*/ 68 h 310"/>
                <a:gd name="T78" fmla="*/ 446 w 658"/>
                <a:gd name="T79" fmla="*/ 196 h 310"/>
                <a:gd name="T80" fmla="*/ 450 w 658"/>
                <a:gd name="T81" fmla="*/ 76 h 310"/>
                <a:gd name="T82" fmla="*/ 424 w 658"/>
                <a:gd name="T83" fmla="*/ 214 h 310"/>
                <a:gd name="T84" fmla="*/ 444 w 658"/>
                <a:gd name="T85" fmla="*/ 226 h 310"/>
                <a:gd name="T86" fmla="*/ 444 w 658"/>
                <a:gd name="T87" fmla="*/ 82 h 310"/>
                <a:gd name="T88" fmla="*/ 438 w 658"/>
                <a:gd name="T89" fmla="*/ 80 h 310"/>
                <a:gd name="T90" fmla="*/ 434 w 658"/>
                <a:gd name="T91" fmla="*/ 90 h 310"/>
                <a:gd name="T92" fmla="*/ 430 w 658"/>
                <a:gd name="T93" fmla="*/ 90 h 310"/>
                <a:gd name="T94" fmla="*/ 424 w 658"/>
                <a:gd name="T95" fmla="*/ 90 h 310"/>
                <a:gd name="T96" fmla="*/ 420 w 658"/>
                <a:gd name="T97" fmla="*/ 96 h 310"/>
                <a:gd name="T98" fmla="*/ 418 w 658"/>
                <a:gd name="T99" fmla="*/ 100 h 310"/>
                <a:gd name="T100" fmla="*/ 410 w 658"/>
                <a:gd name="T101" fmla="*/ 100 h 310"/>
                <a:gd name="T102" fmla="*/ 406 w 658"/>
                <a:gd name="T103" fmla="*/ 106 h 310"/>
                <a:gd name="T104" fmla="*/ 406 w 658"/>
                <a:gd name="T105" fmla="*/ 110 h 310"/>
                <a:gd name="T106" fmla="*/ 398 w 658"/>
                <a:gd name="T107" fmla="*/ 112 h 310"/>
                <a:gd name="T108" fmla="*/ 390 w 658"/>
                <a:gd name="T109" fmla="*/ 116 h 310"/>
                <a:gd name="T110" fmla="*/ 390 w 658"/>
                <a:gd name="T111" fmla="*/ 120 h 310"/>
                <a:gd name="T112" fmla="*/ 376 w 658"/>
                <a:gd name="T113" fmla="*/ 126 h 310"/>
                <a:gd name="T114" fmla="*/ 268 w 658"/>
                <a:gd name="T115" fmla="*/ 182 h 310"/>
                <a:gd name="T116" fmla="*/ 216 w 658"/>
                <a:gd name="T117" fmla="*/ 170 h 310"/>
                <a:gd name="T118" fmla="*/ 274 w 658"/>
                <a:gd name="T119" fmla="*/ 164 h 310"/>
                <a:gd name="T120" fmla="*/ 202 w 658"/>
                <a:gd name="T121" fmla="*/ 16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8" h="310">
                  <a:moveTo>
                    <a:pt x="522" y="16"/>
                  </a:moveTo>
                  <a:lnTo>
                    <a:pt x="522" y="16"/>
                  </a:lnTo>
                  <a:lnTo>
                    <a:pt x="524" y="16"/>
                  </a:lnTo>
                  <a:lnTo>
                    <a:pt x="522" y="16"/>
                  </a:lnTo>
                  <a:lnTo>
                    <a:pt x="510" y="22"/>
                  </a:lnTo>
                  <a:lnTo>
                    <a:pt x="510" y="22"/>
                  </a:lnTo>
                  <a:lnTo>
                    <a:pt x="504" y="28"/>
                  </a:lnTo>
                  <a:lnTo>
                    <a:pt x="502" y="36"/>
                  </a:lnTo>
                  <a:lnTo>
                    <a:pt x="502" y="36"/>
                  </a:lnTo>
                  <a:lnTo>
                    <a:pt x="500" y="44"/>
                  </a:lnTo>
                  <a:lnTo>
                    <a:pt x="500" y="52"/>
                  </a:lnTo>
                  <a:lnTo>
                    <a:pt x="502" y="58"/>
                  </a:lnTo>
                  <a:lnTo>
                    <a:pt x="502" y="58"/>
                  </a:lnTo>
                  <a:lnTo>
                    <a:pt x="502" y="62"/>
                  </a:lnTo>
                  <a:lnTo>
                    <a:pt x="504" y="62"/>
                  </a:lnTo>
                  <a:lnTo>
                    <a:pt x="504" y="62"/>
                  </a:lnTo>
                  <a:lnTo>
                    <a:pt x="514" y="56"/>
                  </a:lnTo>
                  <a:lnTo>
                    <a:pt x="514" y="56"/>
                  </a:lnTo>
                  <a:lnTo>
                    <a:pt x="516" y="54"/>
                  </a:lnTo>
                  <a:lnTo>
                    <a:pt x="516" y="52"/>
                  </a:lnTo>
                  <a:lnTo>
                    <a:pt x="516" y="52"/>
                  </a:lnTo>
                  <a:lnTo>
                    <a:pt x="514" y="42"/>
                  </a:lnTo>
                  <a:lnTo>
                    <a:pt x="516" y="32"/>
                  </a:lnTo>
                  <a:lnTo>
                    <a:pt x="520" y="24"/>
                  </a:lnTo>
                  <a:lnTo>
                    <a:pt x="522" y="18"/>
                  </a:lnTo>
                  <a:lnTo>
                    <a:pt x="522" y="18"/>
                  </a:lnTo>
                  <a:lnTo>
                    <a:pt x="522" y="16"/>
                  </a:lnTo>
                  <a:lnTo>
                    <a:pt x="522" y="16"/>
                  </a:lnTo>
                  <a:close/>
                  <a:moveTo>
                    <a:pt x="460" y="218"/>
                  </a:moveTo>
                  <a:lnTo>
                    <a:pt x="460" y="218"/>
                  </a:lnTo>
                  <a:lnTo>
                    <a:pt x="456" y="222"/>
                  </a:lnTo>
                  <a:lnTo>
                    <a:pt x="454" y="224"/>
                  </a:lnTo>
                  <a:lnTo>
                    <a:pt x="452" y="226"/>
                  </a:lnTo>
                  <a:lnTo>
                    <a:pt x="452" y="226"/>
                  </a:lnTo>
                  <a:lnTo>
                    <a:pt x="450" y="228"/>
                  </a:lnTo>
                  <a:lnTo>
                    <a:pt x="452" y="234"/>
                  </a:lnTo>
                  <a:lnTo>
                    <a:pt x="452" y="234"/>
                  </a:lnTo>
                  <a:lnTo>
                    <a:pt x="454" y="234"/>
                  </a:lnTo>
                  <a:lnTo>
                    <a:pt x="460" y="236"/>
                  </a:lnTo>
                  <a:lnTo>
                    <a:pt x="460" y="236"/>
                  </a:lnTo>
                  <a:lnTo>
                    <a:pt x="460" y="242"/>
                  </a:lnTo>
                  <a:lnTo>
                    <a:pt x="460" y="246"/>
                  </a:lnTo>
                  <a:lnTo>
                    <a:pt x="456" y="250"/>
                  </a:lnTo>
                  <a:lnTo>
                    <a:pt x="456" y="250"/>
                  </a:lnTo>
                  <a:lnTo>
                    <a:pt x="452" y="256"/>
                  </a:lnTo>
                  <a:lnTo>
                    <a:pt x="448" y="258"/>
                  </a:lnTo>
                  <a:lnTo>
                    <a:pt x="446" y="258"/>
                  </a:lnTo>
                  <a:lnTo>
                    <a:pt x="440" y="256"/>
                  </a:lnTo>
                  <a:lnTo>
                    <a:pt x="440" y="256"/>
                  </a:lnTo>
                  <a:lnTo>
                    <a:pt x="440" y="252"/>
                  </a:lnTo>
                  <a:lnTo>
                    <a:pt x="440" y="248"/>
                  </a:lnTo>
                  <a:lnTo>
                    <a:pt x="442" y="244"/>
                  </a:lnTo>
                  <a:lnTo>
                    <a:pt x="442" y="244"/>
                  </a:lnTo>
                  <a:lnTo>
                    <a:pt x="442" y="242"/>
                  </a:lnTo>
                  <a:lnTo>
                    <a:pt x="438" y="242"/>
                  </a:lnTo>
                  <a:lnTo>
                    <a:pt x="438" y="242"/>
                  </a:lnTo>
                  <a:lnTo>
                    <a:pt x="432" y="246"/>
                  </a:lnTo>
                  <a:lnTo>
                    <a:pt x="428" y="246"/>
                  </a:lnTo>
                  <a:lnTo>
                    <a:pt x="426" y="244"/>
                  </a:lnTo>
                  <a:lnTo>
                    <a:pt x="424" y="242"/>
                  </a:lnTo>
                  <a:lnTo>
                    <a:pt x="424" y="242"/>
                  </a:lnTo>
                  <a:lnTo>
                    <a:pt x="420" y="242"/>
                  </a:lnTo>
                  <a:lnTo>
                    <a:pt x="410" y="244"/>
                  </a:lnTo>
                  <a:lnTo>
                    <a:pt x="404" y="242"/>
                  </a:lnTo>
                  <a:lnTo>
                    <a:pt x="400" y="240"/>
                  </a:lnTo>
                  <a:lnTo>
                    <a:pt x="396" y="236"/>
                  </a:lnTo>
                  <a:lnTo>
                    <a:pt x="394" y="230"/>
                  </a:lnTo>
                  <a:lnTo>
                    <a:pt x="382" y="240"/>
                  </a:lnTo>
                  <a:lnTo>
                    <a:pt x="382" y="240"/>
                  </a:lnTo>
                  <a:lnTo>
                    <a:pt x="378" y="238"/>
                  </a:lnTo>
                  <a:lnTo>
                    <a:pt x="374" y="236"/>
                  </a:lnTo>
                  <a:lnTo>
                    <a:pt x="374" y="236"/>
                  </a:lnTo>
                  <a:lnTo>
                    <a:pt x="368" y="238"/>
                  </a:lnTo>
                  <a:lnTo>
                    <a:pt x="362" y="238"/>
                  </a:lnTo>
                  <a:lnTo>
                    <a:pt x="360" y="238"/>
                  </a:lnTo>
                  <a:lnTo>
                    <a:pt x="360" y="238"/>
                  </a:lnTo>
                  <a:lnTo>
                    <a:pt x="350" y="244"/>
                  </a:lnTo>
                  <a:lnTo>
                    <a:pt x="326" y="260"/>
                  </a:lnTo>
                  <a:lnTo>
                    <a:pt x="296" y="276"/>
                  </a:lnTo>
                  <a:lnTo>
                    <a:pt x="282" y="282"/>
                  </a:lnTo>
                  <a:lnTo>
                    <a:pt x="268" y="286"/>
                  </a:lnTo>
                  <a:lnTo>
                    <a:pt x="268" y="286"/>
                  </a:lnTo>
                  <a:lnTo>
                    <a:pt x="286" y="294"/>
                  </a:lnTo>
                  <a:lnTo>
                    <a:pt x="286" y="294"/>
                  </a:lnTo>
                  <a:lnTo>
                    <a:pt x="286" y="296"/>
                  </a:lnTo>
                  <a:lnTo>
                    <a:pt x="286" y="298"/>
                  </a:lnTo>
                  <a:lnTo>
                    <a:pt x="284" y="300"/>
                  </a:lnTo>
                  <a:lnTo>
                    <a:pt x="274" y="306"/>
                  </a:lnTo>
                  <a:lnTo>
                    <a:pt x="218" y="300"/>
                  </a:lnTo>
                  <a:lnTo>
                    <a:pt x="218" y="300"/>
                  </a:lnTo>
                  <a:lnTo>
                    <a:pt x="186" y="306"/>
                  </a:lnTo>
                  <a:lnTo>
                    <a:pt x="162" y="308"/>
                  </a:lnTo>
                  <a:lnTo>
                    <a:pt x="154" y="310"/>
                  </a:lnTo>
                  <a:lnTo>
                    <a:pt x="150" y="308"/>
                  </a:lnTo>
                  <a:lnTo>
                    <a:pt x="150" y="308"/>
                  </a:lnTo>
                  <a:lnTo>
                    <a:pt x="148" y="302"/>
                  </a:lnTo>
                  <a:lnTo>
                    <a:pt x="148" y="296"/>
                  </a:lnTo>
                  <a:lnTo>
                    <a:pt x="152" y="290"/>
                  </a:lnTo>
                  <a:lnTo>
                    <a:pt x="46" y="276"/>
                  </a:lnTo>
                  <a:lnTo>
                    <a:pt x="46" y="276"/>
                  </a:lnTo>
                  <a:lnTo>
                    <a:pt x="44" y="276"/>
                  </a:lnTo>
                  <a:lnTo>
                    <a:pt x="46" y="274"/>
                  </a:lnTo>
                  <a:lnTo>
                    <a:pt x="46" y="274"/>
                  </a:lnTo>
                  <a:lnTo>
                    <a:pt x="52" y="268"/>
                  </a:lnTo>
                  <a:lnTo>
                    <a:pt x="60" y="266"/>
                  </a:lnTo>
                  <a:lnTo>
                    <a:pt x="70" y="264"/>
                  </a:lnTo>
                  <a:lnTo>
                    <a:pt x="172" y="262"/>
                  </a:lnTo>
                  <a:lnTo>
                    <a:pt x="144" y="160"/>
                  </a:lnTo>
                  <a:lnTo>
                    <a:pt x="132" y="158"/>
                  </a:lnTo>
                  <a:lnTo>
                    <a:pt x="132" y="158"/>
                  </a:lnTo>
                  <a:lnTo>
                    <a:pt x="120" y="168"/>
                  </a:lnTo>
                  <a:lnTo>
                    <a:pt x="116" y="168"/>
                  </a:lnTo>
                  <a:lnTo>
                    <a:pt x="114" y="168"/>
                  </a:lnTo>
                  <a:lnTo>
                    <a:pt x="114" y="166"/>
                  </a:lnTo>
                  <a:lnTo>
                    <a:pt x="118" y="158"/>
                  </a:lnTo>
                  <a:lnTo>
                    <a:pt x="116" y="158"/>
                  </a:lnTo>
                  <a:lnTo>
                    <a:pt x="116" y="156"/>
                  </a:lnTo>
                  <a:lnTo>
                    <a:pt x="90" y="152"/>
                  </a:lnTo>
                  <a:lnTo>
                    <a:pt x="96" y="144"/>
                  </a:lnTo>
                  <a:lnTo>
                    <a:pt x="128" y="148"/>
                  </a:lnTo>
                  <a:lnTo>
                    <a:pt x="128" y="146"/>
                  </a:lnTo>
                  <a:lnTo>
                    <a:pt x="96" y="142"/>
                  </a:lnTo>
                  <a:lnTo>
                    <a:pt x="96" y="142"/>
                  </a:lnTo>
                  <a:lnTo>
                    <a:pt x="94" y="144"/>
                  </a:lnTo>
                  <a:lnTo>
                    <a:pt x="94" y="144"/>
                  </a:lnTo>
                  <a:lnTo>
                    <a:pt x="92" y="144"/>
                  </a:lnTo>
                  <a:lnTo>
                    <a:pt x="88" y="144"/>
                  </a:lnTo>
                  <a:lnTo>
                    <a:pt x="12" y="132"/>
                  </a:lnTo>
                  <a:lnTo>
                    <a:pt x="12" y="132"/>
                  </a:lnTo>
                  <a:lnTo>
                    <a:pt x="10" y="134"/>
                  </a:lnTo>
                  <a:lnTo>
                    <a:pt x="8" y="138"/>
                  </a:lnTo>
                  <a:lnTo>
                    <a:pt x="8" y="140"/>
                  </a:lnTo>
                  <a:lnTo>
                    <a:pt x="4" y="140"/>
                  </a:lnTo>
                  <a:lnTo>
                    <a:pt x="4" y="140"/>
                  </a:lnTo>
                  <a:lnTo>
                    <a:pt x="6" y="134"/>
                  </a:lnTo>
                  <a:lnTo>
                    <a:pt x="4" y="130"/>
                  </a:lnTo>
                  <a:lnTo>
                    <a:pt x="0" y="126"/>
                  </a:lnTo>
                  <a:lnTo>
                    <a:pt x="0" y="126"/>
                  </a:lnTo>
                  <a:lnTo>
                    <a:pt x="0" y="124"/>
                  </a:lnTo>
                  <a:lnTo>
                    <a:pt x="0" y="124"/>
                  </a:lnTo>
                  <a:lnTo>
                    <a:pt x="2" y="124"/>
                  </a:lnTo>
                  <a:lnTo>
                    <a:pt x="16" y="124"/>
                  </a:lnTo>
                  <a:lnTo>
                    <a:pt x="16" y="124"/>
                  </a:lnTo>
                  <a:lnTo>
                    <a:pt x="26" y="120"/>
                  </a:lnTo>
                  <a:lnTo>
                    <a:pt x="36" y="118"/>
                  </a:lnTo>
                  <a:lnTo>
                    <a:pt x="42" y="120"/>
                  </a:lnTo>
                  <a:lnTo>
                    <a:pt x="42" y="120"/>
                  </a:lnTo>
                  <a:lnTo>
                    <a:pt x="114" y="126"/>
                  </a:lnTo>
                  <a:lnTo>
                    <a:pt x="220" y="132"/>
                  </a:lnTo>
                  <a:lnTo>
                    <a:pt x="302" y="134"/>
                  </a:lnTo>
                  <a:lnTo>
                    <a:pt x="302" y="134"/>
                  </a:lnTo>
                  <a:lnTo>
                    <a:pt x="306" y="134"/>
                  </a:lnTo>
                  <a:lnTo>
                    <a:pt x="314" y="134"/>
                  </a:lnTo>
                  <a:lnTo>
                    <a:pt x="314" y="134"/>
                  </a:lnTo>
                  <a:lnTo>
                    <a:pt x="322" y="130"/>
                  </a:lnTo>
                  <a:lnTo>
                    <a:pt x="338" y="120"/>
                  </a:lnTo>
                  <a:lnTo>
                    <a:pt x="346" y="116"/>
                  </a:lnTo>
                  <a:lnTo>
                    <a:pt x="356" y="114"/>
                  </a:lnTo>
                  <a:lnTo>
                    <a:pt x="364" y="116"/>
                  </a:lnTo>
                  <a:lnTo>
                    <a:pt x="370" y="120"/>
                  </a:lnTo>
                  <a:lnTo>
                    <a:pt x="370" y="120"/>
                  </a:lnTo>
                  <a:lnTo>
                    <a:pt x="394" y="100"/>
                  </a:lnTo>
                  <a:lnTo>
                    <a:pt x="422" y="78"/>
                  </a:lnTo>
                  <a:lnTo>
                    <a:pt x="456" y="56"/>
                  </a:lnTo>
                  <a:lnTo>
                    <a:pt x="490" y="32"/>
                  </a:lnTo>
                  <a:lnTo>
                    <a:pt x="524" y="14"/>
                  </a:lnTo>
                  <a:lnTo>
                    <a:pt x="540" y="8"/>
                  </a:lnTo>
                  <a:lnTo>
                    <a:pt x="554" y="2"/>
                  </a:lnTo>
                  <a:lnTo>
                    <a:pt x="564" y="0"/>
                  </a:lnTo>
                  <a:lnTo>
                    <a:pt x="574" y="2"/>
                  </a:lnTo>
                  <a:lnTo>
                    <a:pt x="574" y="2"/>
                  </a:lnTo>
                  <a:lnTo>
                    <a:pt x="580" y="4"/>
                  </a:lnTo>
                  <a:lnTo>
                    <a:pt x="586" y="6"/>
                  </a:lnTo>
                  <a:lnTo>
                    <a:pt x="592" y="12"/>
                  </a:lnTo>
                  <a:lnTo>
                    <a:pt x="592" y="12"/>
                  </a:lnTo>
                  <a:lnTo>
                    <a:pt x="598" y="12"/>
                  </a:lnTo>
                  <a:lnTo>
                    <a:pt x="604" y="14"/>
                  </a:lnTo>
                  <a:lnTo>
                    <a:pt x="610" y="18"/>
                  </a:lnTo>
                  <a:lnTo>
                    <a:pt x="614" y="22"/>
                  </a:lnTo>
                  <a:lnTo>
                    <a:pt x="618" y="28"/>
                  </a:lnTo>
                  <a:lnTo>
                    <a:pt x="618" y="36"/>
                  </a:lnTo>
                  <a:lnTo>
                    <a:pt x="614" y="46"/>
                  </a:lnTo>
                  <a:lnTo>
                    <a:pt x="614" y="46"/>
                  </a:lnTo>
                  <a:lnTo>
                    <a:pt x="604" y="62"/>
                  </a:lnTo>
                  <a:lnTo>
                    <a:pt x="596" y="72"/>
                  </a:lnTo>
                  <a:lnTo>
                    <a:pt x="592" y="76"/>
                  </a:lnTo>
                  <a:lnTo>
                    <a:pt x="588" y="78"/>
                  </a:lnTo>
                  <a:lnTo>
                    <a:pt x="588" y="78"/>
                  </a:lnTo>
                  <a:lnTo>
                    <a:pt x="588" y="84"/>
                  </a:lnTo>
                  <a:lnTo>
                    <a:pt x="586" y="88"/>
                  </a:lnTo>
                  <a:lnTo>
                    <a:pt x="582" y="90"/>
                  </a:lnTo>
                  <a:lnTo>
                    <a:pt x="566" y="104"/>
                  </a:lnTo>
                  <a:lnTo>
                    <a:pt x="566" y="102"/>
                  </a:lnTo>
                  <a:lnTo>
                    <a:pt x="566" y="102"/>
                  </a:lnTo>
                  <a:lnTo>
                    <a:pt x="562" y="106"/>
                  </a:lnTo>
                  <a:lnTo>
                    <a:pt x="558" y="108"/>
                  </a:lnTo>
                  <a:lnTo>
                    <a:pt x="558" y="112"/>
                  </a:lnTo>
                  <a:lnTo>
                    <a:pt x="558" y="112"/>
                  </a:lnTo>
                  <a:lnTo>
                    <a:pt x="564" y="118"/>
                  </a:lnTo>
                  <a:lnTo>
                    <a:pt x="564" y="118"/>
                  </a:lnTo>
                  <a:lnTo>
                    <a:pt x="568" y="116"/>
                  </a:lnTo>
                  <a:lnTo>
                    <a:pt x="570" y="118"/>
                  </a:lnTo>
                  <a:lnTo>
                    <a:pt x="572" y="120"/>
                  </a:lnTo>
                  <a:lnTo>
                    <a:pt x="572" y="120"/>
                  </a:lnTo>
                  <a:lnTo>
                    <a:pt x="572" y="124"/>
                  </a:lnTo>
                  <a:lnTo>
                    <a:pt x="572" y="130"/>
                  </a:lnTo>
                  <a:lnTo>
                    <a:pt x="570" y="134"/>
                  </a:lnTo>
                  <a:lnTo>
                    <a:pt x="568" y="134"/>
                  </a:lnTo>
                  <a:lnTo>
                    <a:pt x="566" y="134"/>
                  </a:lnTo>
                  <a:lnTo>
                    <a:pt x="562" y="130"/>
                  </a:lnTo>
                  <a:lnTo>
                    <a:pt x="562" y="130"/>
                  </a:lnTo>
                  <a:lnTo>
                    <a:pt x="556" y="132"/>
                  </a:lnTo>
                  <a:lnTo>
                    <a:pt x="554" y="132"/>
                  </a:lnTo>
                  <a:lnTo>
                    <a:pt x="552" y="126"/>
                  </a:lnTo>
                  <a:lnTo>
                    <a:pt x="552" y="126"/>
                  </a:lnTo>
                  <a:lnTo>
                    <a:pt x="552" y="124"/>
                  </a:lnTo>
                  <a:lnTo>
                    <a:pt x="552" y="118"/>
                  </a:lnTo>
                  <a:lnTo>
                    <a:pt x="552" y="118"/>
                  </a:lnTo>
                  <a:lnTo>
                    <a:pt x="552" y="118"/>
                  </a:lnTo>
                  <a:lnTo>
                    <a:pt x="552" y="116"/>
                  </a:lnTo>
                  <a:lnTo>
                    <a:pt x="554" y="114"/>
                  </a:lnTo>
                  <a:lnTo>
                    <a:pt x="544" y="112"/>
                  </a:lnTo>
                  <a:lnTo>
                    <a:pt x="504" y="138"/>
                  </a:lnTo>
                  <a:lnTo>
                    <a:pt x="504" y="138"/>
                  </a:lnTo>
                  <a:lnTo>
                    <a:pt x="502" y="144"/>
                  </a:lnTo>
                  <a:lnTo>
                    <a:pt x="498" y="152"/>
                  </a:lnTo>
                  <a:lnTo>
                    <a:pt x="530" y="164"/>
                  </a:lnTo>
                  <a:lnTo>
                    <a:pt x="530" y="164"/>
                  </a:lnTo>
                  <a:lnTo>
                    <a:pt x="534" y="164"/>
                  </a:lnTo>
                  <a:lnTo>
                    <a:pt x="542" y="160"/>
                  </a:lnTo>
                  <a:lnTo>
                    <a:pt x="542" y="160"/>
                  </a:lnTo>
                  <a:lnTo>
                    <a:pt x="548" y="156"/>
                  </a:lnTo>
                  <a:lnTo>
                    <a:pt x="562" y="150"/>
                  </a:lnTo>
                  <a:lnTo>
                    <a:pt x="570" y="148"/>
                  </a:lnTo>
                  <a:lnTo>
                    <a:pt x="578" y="148"/>
                  </a:lnTo>
                  <a:lnTo>
                    <a:pt x="586" y="152"/>
                  </a:lnTo>
                  <a:lnTo>
                    <a:pt x="592" y="158"/>
                  </a:lnTo>
                  <a:lnTo>
                    <a:pt x="592" y="158"/>
                  </a:lnTo>
                  <a:lnTo>
                    <a:pt x="594" y="160"/>
                  </a:lnTo>
                  <a:lnTo>
                    <a:pt x="596" y="168"/>
                  </a:lnTo>
                  <a:lnTo>
                    <a:pt x="598" y="172"/>
                  </a:lnTo>
                  <a:lnTo>
                    <a:pt x="596" y="178"/>
                  </a:lnTo>
                  <a:lnTo>
                    <a:pt x="594" y="184"/>
                  </a:lnTo>
                  <a:lnTo>
                    <a:pt x="590" y="190"/>
                  </a:lnTo>
                  <a:lnTo>
                    <a:pt x="590" y="190"/>
                  </a:lnTo>
                  <a:lnTo>
                    <a:pt x="620" y="200"/>
                  </a:lnTo>
                  <a:lnTo>
                    <a:pt x="652" y="210"/>
                  </a:lnTo>
                  <a:lnTo>
                    <a:pt x="652" y="210"/>
                  </a:lnTo>
                  <a:lnTo>
                    <a:pt x="656" y="212"/>
                  </a:lnTo>
                  <a:lnTo>
                    <a:pt x="658" y="212"/>
                  </a:lnTo>
                  <a:lnTo>
                    <a:pt x="654" y="214"/>
                  </a:lnTo>
                  <a:lnTo>
                    <a:pt x="654" y="214"/>
                  </a:lnTo>
                  <a:lnTo>
                    <a:pt x="650" y="220"/>
                  </a:lnTo>
                  <a:lnTo>
                    <a:pt x="646" y="226"/>
                  </a:lnTo>
                  <a:lnTo>
                    <a:pt x="646" y="232"/>
                  </a:lnTo>
                  <a:lnTo>
                    <a:pt x="642" y="234"/>
                  </a:lnTo>
                  <a:lnTo>
                    <a:pt x="640" y="224"/>
                  </a:lnTo>
                  <a:lnTo>
                    <a:pt x="592" y="218"/>
                  </a:lnTo>
                  <a:lnTo>
                    <a:pt x="592" y="218"/>
                  </a:lnTo>
                  <a:lnTo>
                    <a:pt x="590" y="222"/>
                  </a:lnTo>
                  <a:lnTo>
                    <a:pt x="586" y="224"/>
                  </a:lnTo>
                  <a:lnTo>
                    <a:pt x="580" y="224"/>
                  </a:lnTo>
                  <a:lnTo>
                    <a:pt x="580" y="224"/>
                  </a:lnTo>
                  <a:lnTo>
                    <a:pt x="576" y="228"/>
                  </a:lnTo>
                  <a:lnTo>
                    <a:pt x="570" y="232"/>
                  </a:lnTo>
                  <a:lnTo>
                    <a:pt x="566" y="234"/>
                  </a:lnTo>
                  <a:lnTo>
                    <a:pt x="564" y="234"/>
                  </a:lnTo>
                  <a:lnTo>
                    <a:pt x="564" y="230"/>
                  </a:lnTo>
                  <a:lnTo>
                    <a:pt x="568" y="222"/>
                  </a:lnTo>
                  <a:lnTo>
                    <a:pt x="530" y="216"/>
                  </a:lnTo>
                  <a:lnTo>
                    <a:pt x="530" y="216"/>
                  </a:lnTo>
                  <a:lnTo>
                    <a:pt x="518" y="226"/>
                  </a:lnTo>
                  <a:lnTo>
                    <a:pt x="516" y="228"/>
                  </a:lnTo>
                  <a:lnTo>
                    <a:pt x="514" y="226"/>
                  </a:lnTo>
                  <a:lnTo>
                    <a:pt x="514" y="222"/>
                  </a:lnTo>
                  <a:lnTo>
                    <a:pt x="516" y="216"/>
                  </a:lnTo>
                  <a:lnTo>
                    <a:pt x="514" y="214"/>
                  </a:lnTo>
                  <a:lnTo>
                    <a:pt x="490" y="210"/>
                  </a:lnTo>
                  <a:lnTo>
                    <a:pt x="490" y="210"/>
                  </a:lnTo>
                  <a:lnTo>
                    <a:pt x="482" y="218"/>
                  </a:lnTo>
                  <a:lnTo>
                    <a:pt x="480" y="218"/>
                  </a:lnTo>
                  <a:lnTo>
                    <a:pt x="480" y="218"/>
                  </a:lnTo>
                  <a:lnTo>
                    <a:pt x="482" y="212"/>
                  </a:lnTo>
                  <a:lnTo>
                    <a:pt x="476" y="212"/>
                  </a:lnTo>
                  <a:lnTo>
                    <a:pt x="476" y="212"/>
                  </a:lnTo>
                  <a:lnTo>
                    <a:pt x="466" y="222"/>
                  </a:lnTo>
                  <a:lnTo>
                    <a:pt x="464" y="224"/>
                  </a:lnTo>
                  <a:lnTo>
                    <a:pt x="460" y="224"/>
                  </a:lnTo>
                  <a:lnTo>
                    <a:pt x="460" y="222"/>
                  </a:lnTo>
                  <a:lnTo>
                    <a:pt x="460" y="218"/>
                  </a:lnTo>
                  <a:lnTo>
                    <a:pt x="460" y="218"/>
                  </a:lnTo>
                  <a:close/>
                  <a:moveTo>
                    <a:pt x="568" y="14"/>
                  </a:moveTo>
                  <a:lnTo>
                    <a:pt x="590" y="12"/>
                  </a:lnTo>
                  <a:lnTo>
                    <a:pt x="582" y="8"/>
                  </a:lnTo>
                  <a:lnTo>
                    <a:pt x="564" y="8"/>
                  </a:lnTo>
                  <a:lnTo>
                    <a:pt x="568" y="14"/>
                  </a:lnTo>
                  <a:close/>
                  <a:moveTo>
                    <a:pt x="578" y="214"/>
                  </a:moveTo>
                  <a:lnTo>
                    <a:pt x="578" y="210"/>
                  </a:lnTo>
                  <a:lnTo>
                    <a:pt x="566" y="208"/>
                  </a:lnTo>
                  <a:lnTo>
                    <a:pt x="564" y="210"/>
                  </a:lnTo>
                  <a:lnTo>
                    <a:pt x="578" y="214"/>
                  </a:lnTo>
                  <a:close/>
                  <a:moveTo>
                    <a:pt x="564" y="14"/>
                  </a:moveTo>
                  <a:lnTo>
                    <a:pt x="564" y="14"/>
                  </a:lnTo>
                  <a:lnTo>
                    <a:pt x="564" y="14"/>
                  </a:lnTo>
                  <a:lnTo>
                    <a:pt x="564" y="12"/>
                  </a:lnTo>
                  <a:lnTo>
                    <a:pt x="562" y="10"/>
                  </a:lnTo>
                  <a:lnTo>
                    <a:pt x="562" y="10"/>
                  </a:lnTo>
                  <a:lnTo>
                    <a:pt x="562" y="8"/>
                  </a:lnTo>
                  <a:lnTo>
                    <a:pt x="560" y="8"/>
                  </a:lnTo>
                  <a:lnTo>
                    <a:pt x="554" y="10"/>
                  </a:lnTo>
                  <a:lnTo>
                    <a:pt x="550" y="18"/>
                  </a:lnTo>
                  <a:lnTo>
                    <a:pt x="550" y="18"/>
                  </a:lnTo>
                  <a:lnTo>
                    <a:pt x="550" y="20"/>
                  </a:lnTo>
                  <a:lnTo>
                    <a:pt x="550" y="20"/>
                  </a:lnTo>
                  <a:lnTo>
                    <a:pt x="552" y="20"/>
                  </a:lnTo>
                  <a:lnTo>
                    <a:pt x="552" y="20"/>
                  </a:lnTo>
                  <a:lnTo>
                    <a:pt x="564" y="14"/>
                  </a:lnTo>
                  <a:lnTo>
                    <a:pt x="564" y="14"/>
                  </a:lnTo>
                  <a:close/>
                  <a:moveTo>
                    <a:pt x="550" y="14"/>
                  </a:moveTo>
                  <a:lnTo>
                    <a:pt x="550" y="14"/>
                  </a:lnTo>
                  <a:lnTo>
                    <a:pt x="550" y="12"/>
                  </a:lnTo>
                  <a:lnTo>
                    <a:pt x="550" y="12"/>
                  </a:lnTo>
                  <a:lnTo>
                    <a:pt x="546" y="14"/>
                  </a:lnTo>
                  <a:lnTo>
                    <a:pt x="546" y="14"/>
                  </a:lnTo>
                  <a:lnTo>
                    <a:pt x="542" y="16"/>
                  </a:lnTo>
                  <a:lnTo>
                    <a:pt x="542" y="18"/>
                  </a:lnTo>
                  <a:lnTo>
                    <a:pt x="538" y="22"/>
                  </a:lnTo>
                  <a:lnTo>
                    <a:pt x="538" y="22"/>
                  </a:lnTo>
                  <a:lnTo>
                    <a:pt x="538" y="24"/>
                  </a:lnTo>
                  <a:lnTo>
                    <a:pt x="538" y="24"/>
                  </a:lnTo>
                  <a:lnTo>
                    <a:pt x="540" y="24"/>
                  </a:lnTo>
                  <a:lnTo>
                    <a:pt x="546" y="22"/>
                  </a:lnTo>
                  <a:lnTo>
                    <a:pt x="550" y="14"/>
                  </a:lnTo>
                  <a:close/>
                  <a:moveTo>
                    <a:pt x="492" y="198"/>
                  </a:moveTo>
                  <a:lnTo>
                    <a:pt x="494" y="196"/>
                  </a:lnTo>
                  <a:lnTo>
                    <a:pt x="490" y="196"/>
                  </a:lnTo>
                  <a:lnTo>
                    <a:pt x="490" y="196"/>
                  </a:lnTo>
                  <a:lnTo>
                    <a:pt x="490" y="196"/>
                  </a:lnTo>
                  <a:lnTo>
                    <a:pt x="490" y="198"/>
                  </a:lnTo>
                  <a:lnTo>
                    <a:pt x="492" y="198"/>
                  </a:lnTo>
                  <a:lnTo>
                    <a:pt x="492" y="198"/>
                  </a:lnTo>
                  <a:close/>
                  <a:moveTo>
                    <a:pt x="494" y="48"/>
                  </a:moveTo>
                  <a:lnTo>
                    <a:pt x="494" y="46"/>
                  </a:lnTo>
                  <a:lnTo>
                    <a:pt x="494" y="46"/>
                  </a:lnTo>
                  <a:lnTo>
                    <a:pt x="494" y="44"/>
                  </a:lnTo>
                  <a:lnTo>
                    <a:pt x="494" y="44"/>
                  </a:lnTo>
                  <a:lnTo>
                    <a:pt x="492" y="44"/>
                  </a:lnTo>
                  <a:lnTo>
                    <a:pt x="492" y="44"/>
                  </a:lnTo>
                  <a:lnTo>
                    <a:pt x="492" y="46"/>
                  </a:lnTo>
                  <a:lnTo>
                    <a:pt x="492" y="48"/>
                  </a:lnTo>
                  <a:lnTo>
                    <a:pt x="492" y="48"/>
                  </a:lnTo>
                  <a:lnTo>
                    <a:pt x="492" y="50"/>
                  </a:lnTo>
                  <a:lnTo>
                    <a:pt x="492" y="50"/>
                  </a:lnTo>
                  <a:lnTo>
                    <a:pt x="492" y="50"/>
                  </a:lnTo>
                  <a:lnTo>
                    <a:pt x="492" y="50"/>
                  </a:lnTo>
                  <a:lnTo>
                    <a:pt x="494" y="48"/>
                  </a:lnTo>
                  <a:lnTo>
                    <a:pt x="494" y="48"/>
                  </a:lnTo>
                  <a:close/>
                  <a:moveTo>
                    <a:pt x="486" y="52"/>
                  </a:moveTo>
                  <a:lnTo>
                    <a:pt x="486" y="50"/>
                  </a:lnTo>
                  <a:lnTo>
                    <a:pt x="486" y="50"/>
                  </a:lnTo>
                  <a:lnTo>
                    <a:pt x="486" y="50"/>
                  </a:lnTo>
                  <a:lnTo>
                    <a:pt x="486" y="50"/>
                  </a:lnTo>
                  <a:lnTo>
                    <a:pt x="486" y="48"/>
                  </a:lnTo>
                  <a:lnTo>
                    <a:pt x="486" y="48"/>
                  </a:lnTo>
                  <a:lnTo>
                    <a:pt x="484" y="50"/>
                  </a:lnTo>
                  <a:lnTo>
                    <a:pt x="484" y="52"/>
                  </a:lnTo>
                  <a:lnTo>
                    <a:pt x="484" y="52"/>
                  </a:lnTo>
                  <a:lnTo>
                    <a:pt x="484" y="54"/>
                  </a:lnTo>
                  <a:lnTo>
                    <a:pt x="484" y="54"/>
                  </a:lnTo>
                  <a:lnTo>
                    <a:pt x="486" y="54"/>
                  </a:lnTo>
                  <a:lnTo>
                    <a:pt x="486" y="54"/>
                  </a:lnTo>
                  <a:lnTo>
                    <a:pt x="486" y="52"/>
                  </a:lnTo>
                  <a:lnTo>
                    <a:pt x="486" y="52"/>
                  </a:lnTo>
                  <a:close/>
                  <a:moveTo>
                    <a:pt x="480" y="58"/>
                  </a:moveTo>
                  <a:lnTo>
                    <a:pt x="480" y="54"/>
                  </a:lnTo>
                  <a:lnTo>
                    <a:pt x="480" y="54"/>
                  </a:lnTo>
                  <a:lnTo>
                    <a:pt x="480" y="54"/>
                  </a:lnTo>
                  <a:lnTo>
                    <a:pt x="480" y="54"/>
                  </a:lnTo>
                  <a:lnTo>
                    <a:pt x="478" y="54"/>
                  </a:lnTo>
                  <a:lnTo>
                    <a:pt x="478" y="54"/>
                  </a:lnTo>
                  <a:lnTo>
                    <a:pt x="478" y="54"/>
                  </a:lnTo>
                  <a:lnTo>
                    <a:pt x="478" y="58"/>
                  </a:lnTo>
                  <a:lnTo>
                    <a:pt x="478" y="58"/>
                  </a:lnTo>
                  <a:lnTo>
                    <a:pt x="478" y="58"/>
                  </a:lnTo>
                  <a:lnTo>
                    <a:pt x="478" y="58"/>
                  </a:lnTo>
                  <a:lnTo>
                    <a:pt x="478" y="58"/>
                  </a:lnTo>
                  <a:lnTo>
                    <a:pt x="478" y="58"/>
                  </a:lnTo>
                  <a:lnTo>
                    <a:pt x="480" y="58"/>
                  </a:lnTo>
                  <a:lnTo>
                    <a:pt x="480" y="58"/>
                  </a:lnTo>
                  <a:close/>
                  <a:moveTo>
                    <a:pt x="474" y="62"/>
                  </a:moveTo>
                  <a:lnTo>
                    <a:pt x="474" y="60"/>
                  </a:lnTo>
                  <a:lnTo>
                    <a:pt x="474" y="60"/>
                  </a:lnTo>
                  <a:lnTo>
                    <a:pt x="472" y="58"/>
                  </a:lnTo>
                  <a:lnTo>
                    <a:pt x="472" y="58"/>
                  </a:lnTo>
                  <a:lnTo>
                    <a:pt x="472" y="58"/>
                  </a:lnTo>
                  <a:lnTo>
                    <a:pt x="472" y="58"/>
                  </a:lnTo>
                  <a:lnTo>
                    <a:pt x="470" y="60"/>
                  </a:lnTo>
                  <a:lnTo>
                    <a:pt x="470" y="62"/>
                  </a:lnTo>
                  <a:lnTo>
                    <a:pt x="470" y="62"/>
                  </a:lnTo>
                  <a:lnTo>
                    <a:pt x="470" y="62"/>
                  </a:lnTo>
                  <a:lnTo>
                    <a:pt x="470" y="62"/>
                  </a:lnTo>
                  <a:lnTo>
                    <a:pt x="472" y="64"/>
                  </a:lnTo>
                  <a:lnTo>
                    <a:pt x="472" y="64"/>
                  </a:lnTo>
                  <a:lnTo>
                    <a:pt x="474" y="62"/>
                  </a:lnTo>
                  <a:lnTo>
                    <a:pt x="474" y="62"/>
                  </a:lnTo>
                  <a:close/>
                  <a:moveTo>
                    <a:pt x="466" y="66"/>
                  </a:moveTo>
                  <a:lnTo>
                    <a:pt x="466" y="64"/>
                  </a:lnTo>
                  <a:lnTo>
                    <a:pt x="466" y="64"/>
                  </a:lnTo>
                  <a:lnTo>
                    <a:pt x="466" y="64"/>
                  </a:lnTo>
                  <a:lnTo>
                    <a:pt x="466" y="64"/>
                  </a:lnTo>
                  <a:lnTo>
                    <a:pt x="464" y="62"/>
                  </a:lnTo>
                  <a:lnTo>
                    <a:pt x="464" y="62"/>
                  </a:lnTo>
                  <a:lnTo>
                    <a:pt x="464" y="64"/>
                  </a:lnTo>
                  <a:lnTo>
                    <a:pt x="464" y="66"/>
                  </a:lnTo>
                  <a:lnTo>
                    <a:pt x="464" y="66"/>
                  </a:lnTo>
                  <a:lnTo>
                    <a:pt x="464" y="68"/>
                  </a:lnTo>
                  <a:lnTo>
                    <a:pt x="464" y="68"/>
                  </a:lnTo>
                  <a:lnTo>
                    <a:pt x="464" y="68"/>
                  </a:lnTo>
                  <a:lnTo>
                    <a:pt x="464" y="68"/>
                  </a:lnTo>
                  <a:lnTo>
                    <a:pt x="466" y="66"/>
                  </a:lnTo>
                  <a:lnTo>
                    <a:pt x="466" y="66"/>
                  </a:lnTo>
                  <a:close/>
                  <a:moveTo>
                    <a:pt x="460" y="72"/>
                  </a:moveTo>
                  <a:lnTo>
                    <a:pt x="460" y="68"/>
                  </a:lnTo>
                  <a:lnTo>
                    <a:pt x="460" y="68"/>
                  </a:lnTo>
                  <a:lnTo>
                    <a:pt x="458" y="68"/>
                  </a:lnTo>
                  <a:lnTo>
                    <a:pt x="458" y="68"/>
                  </a:lnTo>
                  <a:lnTo>
                    <a:pt x="458" y="68"/>
                  </a:lnTo>
                  <a:lnTo>
                    <a:pt x="458" y="68"/>
                  </a:lnTo>
                  <a:lnTo>
                    <a:pt x="456" y="68"/>
                  </a:lnTo>
                  <a:lnTo>
                    <a:pt x="456" y="72"/>
                  </a:lnTo>
                  <a:lnTo>
                    <a:pt x="456" y="72"/>
                  </a:lnTo>
                  <a:lnTo>
                    <a:pt x="458" y="72"/>
                  </a:lnTo>
                  <a:lnTo>
                    <a:pt x="458" y="72"/>
                  </a:lnTo>
                  <a:lnTo>
                    <a:pt x="458" y="72"/>
                  </a:lnTo>
                  <a:lnTo>
                    <a:pt x="458" y="72"/>
                  </a:lnTo>
                  <a:lnTo>
                    <a:pt x="460" y="72"/>
                  </a:lnTo>
                  <a:lnTo>
                    <a:pt x="460" y="72"/>
                  </a:lnTo>
                  <a:close/>
                  <a:moveTo>
                    <a:pt x="458" y="198"/>
                  </a:moveTo>
                  <a:lnTo>
                    <a:pt x="458" y="196"/>
                  </a:lnTo>
                  <a:lnTo>
                    <a:pt x="446" y="196"/>
                  </a:lnTo>
                  <a:lnTo>
                    <a:pt x="446" y="198"/>
                  </a:lnTo>
                  <a:lnTo>
                    <a:pt x="458" y="198"/>
                  </a:lnTo>
                  <a:close/>
                  <a:moveTo>
                    <a:pt x="452" y="76"/>
                  </a:moveTo>
                  <a:lnTo>
                    <a:pt x="452" y="74"/>
                  </a:lnTo>
                  <a:lnTo>
                    <a:pt x="452" y="74"/>
                  </a:lnTo>
                  <a:lnTo>
                    <a:pt x="452" y="72"/>
                  </a:lnTo>
                  <a:lnTo>
                    <a:pt x="452" y="72"/>
                  </a:lnTo>
                  <a:lnTo>
                    <a:pt x="452" y="72"/>
                  </a:lnTo>
                  <a:lnTo>
                    <a:pt x="452" y="72"/>
                  </a:lnTo>
                  <a:lnTo>
                    <a:pt x="450" y="74"/>
                  </a:lnTo>
                  <a:lnTo>
                    <a:pt x="450" y="76"/>
                  </a:lnTo>
                  <a:lnTo>
                    <a:pt x="450" y="76"/>
                  </a:lnTo>
                  <a:lnTo>
                    <a:pt x="450" y="76"/>
                  </a:lnTo>
                  <a:lnTo>
                    <a:pt x="450" y="76"/>
                  </a:lnTo>
                  <a:lnTo>
                    <a:pt x="452" y="78"/>
                  </a:lnTo>
                  <a:lnTo>
                    <a:pt x="452" y="78"/>
                  </a:lnTo>
                  <a:lnTo>
                    <a:pt x="452" y="76"/>
                  </a:lnTo>
                  <a:lnTo>
                    <a:pt x="452" y="76"/>
                  </a:lnTo>
                  <a:close/>
                  <a:moveTo>
                    <a:pt x="444" y="226"/>
                  </a:moveTo>
                  <a:lnTo>
                    <a:pt x="450" y="214"/>
                  </a:lnTo>
                  <a:lnTo>
                    <a:pt x="424" y="214"/>
                  </a:lnTo>
                  <a:lnTo>
                    <a:pt x="424" y="214"/>
                  </a:lnTo>
                  <a:lnTo>
                    <a:pt x="420" y="214"/>
                  </a:lnTo>
                  <a:lnTo>
                    <a:pt x="418" y="216"/>
                  </a:lnTo>
                  <a:lnTo>
                    <a:pt x="418" y="218"/>
                  </a:lnTo>
                  <a:lnTo>
                    <a:pt x="420" y="236"/>
                  </a:lnTo>
                  <a:lnTo>
                    <a:pt x="424" y="238"/>
                  </a:lnTo>
                  <a:lnTo>
                    <a:pt x="424" y="238"/>
                  </a:lnTo>
                  <a:lnTo>
                    <a:pt x="430" y="228"/>
                  </a:lnTo>
                  <a:lnTo>
                    <a:pt x="434" y="224"/>
                  </a:lnTo>
                  <a:lnTo>
                    <a:pt x="438" y="222"/>
                  </a:lnTo>
                  <a:lnTo>
                    <a:pt x="440" y="224"/>
                  </a:lnTo>
                  <a:lnTo>
                    <a:pt x="444" y="226"/>
                  </a:lnTo>
                  <a:close/>
                  <a:moveTo>
                    <a:pt x="446" y="80"/>
                  </a:moveTo>
                  <a:lnTo>
                    <a:pt x="446" y="78"/>
                  </a:lnTo>
                  <a:lnTo>
                    <a:pt x="446" y="78"/>
                  </a:lnTo>
                  <a:lnTo>
                    <a:pt x="446" y="76"/>
                  </a:lnTo>
                  <a:lnTo>
                    <a:pt x="446" y="76"/>
                  </a:lnTo>
                  <a:lnTo>
                    <a:pt x="444" y="76"/>
                  </a:lnTo>
                  <a:lnTo>
                    <a:pt x="444" y="76"/>
                  </a:lnTo>
                  <a:lnTo>
                    <a:pt x="444" y="78"/>
                  </a:lnTo>
                  <a:lnTo>
                    <a:pt x="444" y="80"/>
                  </a:lnTo>
                  <a:lnTo>
                    <a:pt x="444" y="80"/>
                  </a:lnTo>
                  <a:lnTo>
                    <a:pt x="444" y="82"/>
                  </a:lnTo>
                  <a:lnTo>
                    <a:pt x="444" y="82"/>
                  </a:lnTo>
                  <a:lnTo>
                    <a:pt x="444" y="82"/>
                  </a:lnTo>
                  <a:lnTo>
                    <a:pt x="444" y="82"/>
                  </a:lnTo>
                  <a:lnTo>
                    <a:pt x="446" y="80"/>
                  </a:lnTo>
                  <a:lnTo>
                    <a:pt x="446" y="80"/>
                  </a:lnTo>
                  <a:close/>
                  <a:moveTo>
                    <a:pt x="440" y="84"/>
                  </a:moveTo>
                  <a:lnTo>
                    <a:pt x="440" y="82"/>
                  </a:lnTo>
                  <a:lnTo>
                    <a:pt x="440" y="82"/>
                  </a:lnTo>
                  <a:lnTo>
                    <a:pt x="440" y="82"/>
                  </a:lnTo>
                  <a:lnTo>
                    <a:pt x="440" y="82"/>
                  </a:lnTo>
                  <a:lnTo>
                    <a:pt x="438" y="80"/>
                  </a:lnTo>
                  <a:lnTo>
                    <a:pt x="438" y="80"/>
                  </a:lnTo>
                  <a:lnTo>
                    <a:pt x="438" y="82"/>
                  </a:lnTo>
                  <a:lnTo>
                    <a:pt x="438" y="84"/>
                  </a:lnTo>
                  <a:lnTo>
                    <a:pt x="438" y="84"/>
                  </a:lnTo>
                  <a:lnTo>
                    <a:pt x="438" y="86"/>
                  </a:lnTo>
                  <a:lnTo>
                    <a:pt x="438" y="86"/>
                  </a:lnTo>
                  <a:lnTo>
                    <a:pt x="438" y="86"/>
                  </a:lnTo>
                  <a:lnTo>
                    <a:pt x="438" y="86"/>
                  </a:lnTo>
                  <a:lnTo>
                    <a:pt x="440" y="84"/>
                  </a:lnTo>
                  <a:lnTo>
                    <a:pt x="440" y="84"/>
                  </a:lnTo>
                  <a:close/>
                  <a:moveTo>
                    <a:pt x="434" y="90"/>
                  </a:moveTo>
                  <a:lnTo>
                    <a:pt x="434" y="88"/>
                  </a:lnTo>
                  <a:lnTo>
                    <a:pt x="434" y="88"/>
                  </a:lnTo>
                  <a:lnTo>
                    <a:pt x="432" y="86"/>
                  </a:lnTo>
                  <a:lnTo>
                    <a:pt x="432" y="86"/>
                  </a:lnTo>
                  <a:lnTo>
                    <a:pt x="432" y="86"/>
                  </a:lnTo>
                  <a:lnTo>
                    <a:pt x="432" y="86"/>
                  </a:lnTo>
                  <a:lnTo>
                    <a:pt x="430" y="88"/>
                  </a:lnTo>
                  <a:lnTo>
                    <a:pt x="430" y="90"/>
                  </a:lnTo>
                  <a:lnTo>
                    <a:pt x="430" y="90"/>
                  </a:lnTo>
                  <a:lnTo>
                    <a:pt x="430" y="90"/>
                  </a:lnTo>
                  <a:lnTo>
                    <a:pt x="430" y="90"/>
                  </a:lnTo>
                  <a:lnTo>
                    <a:pt x="432" y="92"/>
                  </a:lnTo>
                  <a:lnTo>
                    <a:pt x="432" y="92"/>
                  </a:lnTo>
                  <a:lnTo>
                    <a:pt x="434" y="90"/>
                  </a:lnTo>
                  <a:lnTo>
                    <a:pt x="434" y="90"/>
                  </a:lnTo>
                  <a:close/>
                  <a:moveTo>
                    <a:pt x="426" y="94"/>
                  </a:moveTo>
                  <a:lnTo>
                    <a:pt x="426" y="92"/>
                  </a:lnTo>
                  <a:lnTo>
                    <a:pt x="426" y="92"/>
                  </a:lnTo>
                  <a:lnTo>
                    <a:pt x="426" y="90"/>
                  </a:lnTo>
                  <a:lnTo>
                    <a:pt x="426" y="90"/>
                  </a:lnTo>
                  <a:lnTo>
                    <a:pt x="424" y="90"/>
                  </a:lnTo>
                  <a:lnTo>
                    <a:pt x="424" y="90"/>
                  </a:lnTo>
                  <a:lnTo>
                    <a:pt x="424" y="92"/>
                  </a:lnTo>
                  <a:lnTo>
                    <a:pt x="424" y="94"/>
                  </a:lnTo>
                  <a:lnTo>
                    <a:pt x="424" y="94"/>
                  </a:lnTo>
                  <a:lnTo>
                    <a:pt x="424" y="96"/>
                  </a:lnTo>
                  <a:lnTo>
                    <a:pt x="424" y="96"/>
                  </a:lnTo>
                  <a:lnTo>
                    <a:pt x="424" y="96"/>
                  </a:lnTo>
                  <a:lnTo>
                    <a:pt x="424" y="96"/>
                  </a:lnTo>
                  <a:lnTo>
                    <a:pt x="426" y="94"/>
                  </a:lnTo>
                  <a:lnTo>
                    <a:pt x="426" y="94"/>
                  </a:lnTo>
                  <a:close/>
                  <a:moveTo>
                    <a:pt x="420" y="98"/>
                  </a:moveTo>
                  <a:lnTo>
                    <a:pt x="420" y="96"/>
                  </a:lnTo>
                  <a:lnTo>
                    <a:pt x="420" y="96"/>
                  </a:lnTo>
                  <a:lnTo>
                    <a:pt x="420" y="96"/>
                  </a:lnTo>
                  <a:lnTo>
                    <a:pt x="420" y="96"/>
                  </a:lnTo>
                  <a:lnTo>
                    <a:pt x="418" y="94"/>
                  </a:lnTo>
                  <a:lnTo>
                    <a:pt x="418" y="94"/>
                  </a:lnTo>
                  <a:lnTo>
                    <a:pt x="416" y="96"/>
                  </a:lnTo>
                  <a:lnTo>
                    <a:pt x="416" y="98"/>
                  </a:lnTo>
                  <a:lnTo>
                    <a:pt x="416" y="98"/>
                  </a:lnTo>
                  <a:lnTo>
                    <a:pt x="418" y="100"/>
                  </a:lnTo>
                  <a:lnTo>
                    <a:pt x="418" y="100"/>
                  </a:lnTo>
                  <a:lnTo>
                    <a:pt x="418" y="100"/>
                  </a:lnTo>
                  <a:lnTo>
                    <a:pt x="418" y="100"/>
                  </a:lnTo>
                  <a:lnTo>
                    <a:pt x="420" y="98"/>
                  </a:lnTo>
                  <a:lnTo>
                    <a:pt x="420" y="98"/>
                  </a:lnTo>
                  <a:close/>
                  <a:moveTo>
                    <a:pt x="414" y="104"/>
                  </a:moveTo>
                  <a:lnTo>
                    <a:pt x="414" y="100"/>
                  </a:lnTo>
                  <a:lnTo>
                    <a:pt x="414" y="100"/>
                  </a:lnTo>
                  <a:lnTo>
                    <a:pt x="412" y="100"/>
                  </a:lnTo>
                  <a:lnTo>
                    <a:pt x="412" y="100"/>
                  </a:lnTo>
                  <a:lnTo>
                    <a:pt x="412" y="100"/>
                  </a:lnTo>
                  <a:lnTo>
                    <a:pt x="412" y="100"/>
                  </a:lnTo>
                  <a:lnTo>
                    <a:pt x="410" y="100"/>
                  </a:lnTo>
                  <a:lnTo>
                    <a:pt x="410" y="104"/>
                  </a:lnTo>
                  <a:lnTo>
                    <a:pt x="410" y="104"/>
                  </a:lnTo>
                  <a:lnTo>
                    <a:pt x="412" y="104"/>
                  </a:lnTo>
                  <a:lnTo>
                    <a:pt x="412" y="104"/>
                  </a:lnTo>
                  <a:lnTo>
                    <a:pt x="412" y="104"/>
                  </a:lnTo>
                  <a:lnTo>
                    <a:pt x="412" y="104"/>
                  </a:lnTo>
                  <a:lnTo>
                    <a:pt x="414" y="104"/>
                  </a:lnTo>
                  <a:lnTo>
                    <a:pt x="414" y="104"/>
                  </a:lnTo>
                  <a:close/>
                  <a:moveTo>
                    <a:pt x="406" y="108"/>
                  </a:moveTo>
                  <a:lnTo>
                    <a:pt x="406" y="106"/>
                  </a:lnTo>
                  <a:lnTo>
                    <a:pt x="406" y="106"/>
                  </a:lnTo>
                  <a:lnTo>
                    <a:pt x="406" y="104"/>
                  </a:lnTo>
                  <a:lnTo>
                    <a:pt x="406" y="104"/>
                  </a:lnTo>
                  <a:lnTo>
                    <a:pt x="406" y="104"/>
                  </a:lnTo>
                  <a:lnTo>
                    <a:pt x="406" y="104"/>
                  </a:lnTo>
                  <a:lnTo>
                    <a:pt x="404" y="106"/>
                  </a:lnTo>
                  <a:lnTo>
                    <a:pt x="404" y="108"/>
                  </a:lnTo>
                  <a:lnTo>
                    <a:pt x="404" y="108"/>
                  </a:lnTo>
                  <a:lnTo>
                    <a:pt x="404" y="108"/>
                  </a:lnTo>
                  <a:lnTo>
                    <a:pt x="404" y="108"/>
                  </a:lnTo>
                  <a:lnTo>
                    <a:pt x="406" y="110"/>
                  </a:lnTo>
                  <a:lnTo>
                    <a:pt x="406" y="110"/>
                  </a:lnTo>
                  <a:lnTo>
                    <a:pt x="406" y="108"/>
                  </a:lnTo>
                  <a:lnTo>
                    <a:pt x="406" y="108"/>
                  </a:lnTo>
                  <a:close/>
                  <a:moveTo>
                    <a:pt x="400" y="112"/>
                  </a:moveTo>
                  <a:lnTo>
                    <a:pt x="400" y="110"/>
                  </a:lnTo>
                  <a:lnTo>
                    <a:pt x="400" y="110"/>
                  </a:lnTo>
                  <a:lnTo>
                    <a:pt x="400" y="108"/>
                  </a:lnTo>
                  <a:lnTo>
                    <a:pt x="400" y="108"/>
                  </a:lnTo>
                  <a:lnTo>
                    <a:pt x="398" y="108"/>
                  </a:lnTo>
                  <a:lnTo>
                    <a:pt x="398" y="108"/>
                  </a:lnTo>
                  <a:lnTo>
                    <a:pt x="398" y="110"/>
                  </a:lnTo>
                  <a:lnTo>
                    <a:pt x="398" y="112"/>
                  </a:lnTo>
                  <a:lnTo>
                    <a:pt x="398" y="112"/>
                  </a:lnTo>
                  <a:lnTo>
                    <a:pt x="398" y="114"/>
                  </a:lnTo>
                  <a:lnTo>
                    <a:pt x="398" y="114"/>
                  </a:lnTo>
                  <a:lnTo>
                    <a:pt x="398" y="114"/>
                  </a:lnTo>
                  <a:lnTo>
                    <a:pt x="398" y="114"/>
                  </a:lnTo>
                  <a:lnTo>
                    <a:pt x="400" y="112"/>
                  </a:lnTo>
                  <a:lnTo>
                    <a:pt x="400" y="112"/>
                  </a:lnTo>
                  <a:close/>
                  <a:moveTo>
                    <a:pt x="390" y="120"/>
                  </a:moveTo>
                  <a:lnTo>
                    <a:pt x="390" y="118"/>
                  </a:lnTo>
                  <a:lnTo>
                    <a:pt x="390" y="118"/>
                  </a:lnTo>
                  <a:lnTo>
                    <a:pt x="390" y="116"/>
                  </a:lnTo>
                  <a:lnTo>
                    <a:pt x="390" y="116"/>
                  </a:lnTo>
                  <a:lnTo>
                    <a:pt x="390" y="116"/>
                  </a:lnTo>
                  <a:lnTo>
                    <a:pt x="390" y="116"/>
                  </a:lnTo>
                  <a:lnTo>
                    <a:pt x="388" y="118"/>
                  </a:lnTo>
                  <a:lnTo>
                    <a:pt x="388" y="120"/>
                  </a:lnTo>
                  <a:lnTo>
                    <a:pt x="388" y="120"/>
                  </a:lnTo>
                  <a:lnTo>
                    <a:pt x="388" y="120"/>
                  </a:lnTo>
                  <a:lnTo>
                    <a:pt x="388" y="120"/>
                  </a:lnTo>
                  <a:lnTo>
                    <a:pt x="390" y="122"/>
                  </a:lnTo>
                  <a:lnTo>
                    <a:pt x="390" y="122"/>
                  </a:lnTo>
                  <a:lnTo>
                    <a:pt x="390" y="120"/>
                  </a:lnTo>
                  <a:lnTo>
                    <a:pt x="390" y="120"/>
                  </a:lnTo>
                  <a:close/>
                  <a:moveTo>
                    <a:pt x="382" y="118"/>
                  </a:moveTo>
                  <a:lnTo>
                    <a:pt x="382" y="118"/>
                  </a:lnTo>
                  <a:lnTo>
                    <a:pt x="382" y="116"/>
                  </a:lnTo>
                  <a:lnTo>
                    <a:pt x="382" y="116"/>
                  </a:lnTo>
                  <a:lnTo>
                    <a:pt x="378" y="118"/>
                  </a:lnTo>
                  <a:lnTo>
                    <a:pt x="378" y="118"/>
                  </a:lnTo>
                  <a:lnTo>
                    <a:pt x="378" y="120"/>
                  </a:lnTo>
                  <a:lnTo>
                    <a:pt x="376" y="124"/>
                  </a:lnTo>
                  <a:lnTo>
                    <a:pt x="376" y="126"/>
                  </a:lnTo>
                  <a:lnTo>
                    <a:pt x="376" y="126"/>
                  </a:lnTo>
                  <a:lnTo>
                    <a:pt x="378" y="132"/>
                  </a:lnTo>
                  <a:lnTo>
                    <a:pt x="380" y="134"/>
                  </a:lnTo>
                  <a:lnTo>
                    <a:pt x="382" y="134"/>
                  </a:lnTo>
                  <a:lnTo>
                    <a:pt x="382" y="134"/>
                  </a:lnTo>
                  <a:lnTo>
                    <a:pt x="382" y="126"/>
                  </a:lnTo>
                  <a:lnTo>
                    <a:pt x="382" y="118"/>
                  </a:lnTo>
                  <a:lnTo>
                    <a:pt x="382" y="118"/>
                  </a:lnTo>
                  <a:close/>
                  <a:moveTo>
                    <a:pt x="238" y="212"/>
                  </a:moveTo>
                  <a:lnTo>
                    <a:pt x="276" y="184"/>
                  </a:lnTo>
                  <a:lnTo>
                    <a:pt x="268" y="182"/>
                  </a:lnTo>
                  <a:lnTo>
                    <a:pt x="268" y="182"/>
                  </a:lnTo>
                  <a:lnTo>
                    <a:pt x="264" y="188"/>
                  </a:lnTo>
                  <a:lnTo>
                    <a:pt x="262" y="186"/>
                  </a:lnTo>
                  <a:lnTo>
                    <a:pt x="262" y="186"/>
                  </a:lnTo>
                  <a:lnTo>
                    <a:pt x="264" y="180"/>
                  </a:lnTo>
                  <a:lnTo>
                    <a:pt x="252" y="176"/>
                  </a:lnTo>
                  <a:lnTo>
                    <a:pt x="252" y="176"/>
                  </a:lnTo>
                  <a:lnTo>
                    <a:pt x="252" y="174"/>
                  </a:lnTo>
                  <a:lnTo>
                    <a:pt x="250" y="174"/>
                  </a:lnTo>
                  <a:lnTo>
                    <a:pt x="250" y="176"/>
                  </a:lnTo>
                  <a:lnTo>
                    <a:pt x="216" y="170"/>
                  </a:lnTo>
                  <a:lnTo>
                    <a:pt x="216" y="170"/>
                  </a:lnTo>
                  <a:lnTo>
                    <a:pt x="212" y="174"/>
                  </a:lnTo>
                  <a:lnTo>
                    <a:pt x="208" y="178"/>
                  </a:lnTo>
                  <a:lnTo>
                    <a:pt x="200" y="182"/>
                  </a:lnTo>
                  <a:lnTo>
                    <a:pt x="226" y="210"/>
                  </a:lnTo>
                  <a:lnTo>
                    <a:pt x="226" y="210"/>
                  </a:lnTo>
                  <a:lnTo>
                    <a:pt x="230" y="214"/>
                  </a:lnTo>
                  <a:lnTo>
                    <a:pt x="234" y="214"/>
                  </a:lnTo>
                  <a:lnTo>
                    <a:pt x="238" y="212"/>
                  </a:lnTo>
                  <a:lnTo>
                    <a:pt x="238" y="212"/>
                  </a:lnTo>
                  <a:close/>
                  <a:moveTo>
                    <a:pt x="274" y="166"/>
                  </a:moveTo>
                  <a:lnTo>
                    <a:pt x="274" y="164"/>
                  </a:lnTo>
                  <a:lnTo>
                    <a:pt x="252" y="158"/>
                  </a:lnTo>
                  <a:lnTo>
                    <a:pt x="228" y="158"/>
                  </a:lnTo>
                  <a:lnTo>
                    <a:pt x="228" y="158"/>
                  </a:lnTo>
                  <a:lnTo>
                    <a:pt x="262" y="162"/>
                  </a:lnTo>
                  <a:lnTo>
                    <a:pt x="274" y="166"/>
                  </a:lnTo>
                  <a:close/>
                  <a:moveTo>
                    <a:pt x="214" y="158"/>
                  </a:moveTo>
                  <a:lnTo>
                    <a:pt x="216" y="156"/>
                  </a:lnTo>
                  <a:lnTo>
                    <a:pt x="176" y="152"/>
                  </a:lnTo>
                  <a:lnTo>
                    <a:pt x="176" y="152"/>
                  </a:lnTo>
                  <a:lnTo>
                    <a:pt x="214" y="158"/>
                  </a:lnTo>
                  <a:close/>
                  <a:moveTo>
                    <a:pt x="202" y="168"/>
                  </a:moveTo>
                  <a:lnTo>
                    <a:pt x="186" y="168"/>
                  </a:lnTo>
                  <a:lnTo>
                    <a:pt x="198" y="180"/>
                  </a:lnTo>
                  <a:lnTo>
                    <a:pt x="198" y="180"/>
                  </a:lnTo>
                  <a:lnTo>
                    <a:pt x="202" y="168"/>
                  </a:lnTo>
                  <a:lnTo>
                    <a:pt x="202"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grpSp>
          <p:nvGrpSpPr>
            <p:cNvPr id="27" name="Group 30"/>
            <p:cNvGrpSpPr/>
            <p:nvPr/>
          </p:nvGrpSpPr>
          <p:grpSpPr>
            <a:xfrm>
              <a:off x="450850" y="6053137"/>
              <a:ext cx="708487" cy="435992"/>
              <a:chOff x="5519738" y="3235325"/>
              <a:chExt cx="825500" cy="508000"/>
            </a:xfrm>
            <a:grpFill/>
          </p:grpSpPr>
          <p:sp>
            <p:nvSpPr>
              <p:cNvPr id="30" name="Freeform 57"/>
              <p:cNvSpPr>
                <a:spLocks/>
              </p:cNvSpPr>
              <p:nvPr/>
            </p:nvSpPr>
            <p:spPr bwMode="auto">
              <a:xfrm>
                <a:off x="5770563" y="3590925"/>
                <a:ext cx="3175" cy="9525"/>
              </a:xfrm>
              <a:custGeom>
                <a:avLst/>
                <a:gdLst>
                  <a:gd name="T0" fmla="*/ 2 w 2"/>
                  <a:gd name="T1" fmla="*/ 0 h 6"/>
                  <a:gd name="T2" fmla="*/ 2 w 2"/>
                  <a:gd name="T3" fmla="*/ 6 h 6"/>
                  <a:gd name="T4" fmla="*/ 0 w 2"/>
                  <a:gd name="T5" fmla="*/ 2 h 6"/>
                  <a:gd name="T6" fmla="*/ 2 w 2"/>
                  <a:gd name="T7" fmla="*/ 0 h 6"/>
                </a:gdLst>
                <a:ahLst/>
                <a:cxnLst>
                  <a:cxn ang="0">
                    <a:pos x="T0" y="T1"/>
                  </a:cxn>
                  <a:cxn ang="0">
                    <a:pos x="T2" y="T3"/>
                  </a:cxn>
                  <a:cxn ang="0">
                    <a:pos x="T4" y="T5"/>
                  </a:cxn>
                  <a:cxn ang="0">
                    <a:pos x="T6" y="T7"/>
                  </a:cxn>
                </a:cxnLst>
                <a:rect l="0" t="0" r="r" b="b"/>
                <a:pathLst>
                  <a:path w="2" h="6">
                    <a:moveTo>
                      <a:pt x="2" y="0"/>
                    </a:moveTo>
                    <a:lnTo>
                      <a:pt x="2" y="6"/>
                    </a:lnTo>
                    <a:lnTo>
                      <a:pt x="0" y="2"/>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31" name="Freeform 58"/>
              <p:cNvSpPr>
                <a:spLocks/>
              </p:cNvSpPr>
              <p:nvPr/>
            </p:nvSpPr>
            <p:spPr bwMode="auto">
              <a:xfrm>
                <a:off x="5789613" y="3571875"/>
                <a:ext cx="6350" cy="25400"/>
              </a:xfrm>
              <a:custGeom>
                <a:avLst/>
                <a:gdLst>
                  <a:gd name="T0" fmla="*/ 0 w 4"/>
                  <a:gd name="T1" fmla="*/ 0 h 16"/>
                  <a:gd name="T2" fmla="*/ 4 w 4"/>
                  <a:gd name="T3" fmla="*/ 10 h 16"/>
                  <a:gd name="T4" fmla="*/ 0 w 4"/>
                  <a:gd name="T5" fmla="*/ 16 h 16"/>
                  <a:gd name="T6" fmla="*/ 0 w 4"/>
                  <a:gd name="T7" fmla="*/ 0 h 16"/>
                </a:gdLst>
                <a:ahLst/>
                <a:cxnLst>
                  <a:cxn ang="0">
                    <a:pos x="T0" y="T1"/>
                  </a:cxn>
                  <a:cxn ang="0">
                    <a:pos x="T2" y="T3"/>
                  </a:cxn>
                  <a:cxn ang="0">
                    <a:pos x="T4" y="T5"/>
                  </a:cxn>
                  <a:cxn ang="0">
                    <a:pos x="T6" y="T7"/>
                  </a:cxn>
                </a:cxnLst>
                <a:rect l="0" t="0" r="r" b="b"/>
                <a:pathLst>
                  <a:path w="4" h="16">
                    <a:moveTo>
                      <a:pt x="0" y="0"/>
                    </a:moveTo>
                    <a:lnTo>
                      <a:pt x="4" y="10"/>
                    </a:lnTo>
                    <a:lnTo>
                      <a:pt x="0" y="1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32" name="Freeform 59"/>
              <p:cNvSpPr>
                <a:spLocks/>
              </p:cNvSpPr>
              <p:nvPr/>
            </p:nvSpPr>
            <p:spPr bwMode="auto">
              <a:xfrm>
                <a:off x="5799138" y="3622675"/>
                <a:ext cx="3175" cy="19050"/>
              </a:xfrm>
              <a:custGeom>
                <a:avLst/>
                <a:gdLst>
                  <a:gd name="T0" fmla="*/ 0 w 2"/>
                  <a:gd name="T1" fmla="*/ 0 h 12"/>
                  <a:gd name="T2" fmla="*/ 2 w 2"/>
                  <a:gd name="T3" fmla="*/ 12 h 12"/>
                  <a:gd name="T4" fmla="*/ 0 w 2"/>
                  <a:gd name="T5" fmla="*/ 10 h 12"/>
                  <a:gd name="T6" fmla="*/ 0 w 2"/>
                  <a:gd name="T7" fmla="*/ 2 h 12"/>
                  <a:gd name="T8" fmla="*/ 0 w 2"/>
                  <a:gd name="T9" fmla="*/ 0 h 12"/>
                </a:gdLst>
                <a:ahLst/>
                <a:cxnLst>
                  <a:cxn ang="0">
                    <a:pos x="T0" y="T1"/>
                  </a:cxn>
                  <a:cxn ang="0">
                    <a:pos x="T2" y="T3"/>
                  </a:cxn>
                  <a:cxn ang="0">
                    <a:pos x="T4" y="T5"/>
                  </a:cxn>
                  <a:cxn ang="0">
                    <a:pos x="T6" y="T7"/>
                  </a:cxn>
                  <a:cxn ang="0">
                    <a:pos x="T8" y="T9"/>
                  </a:cxn>
                </a:cxnLst>
                <a:rect l="0" t="0" r="r" b="b"/>
                <a:pathLst>
                  <a:path w="2" h="12">
                    <a:moveTo>
                      <a:pt x="0" y="0"/>
                    </a:moveTo>
                    <a:lnTo>
                      <a:pt x="2" y="12"/>
                    </a:lnTo>
                    <a:lnTo>
                      <a:pt x="0" y="10"/>
                    </a:lnTo>
                    <a:lnTo>
                      <a:pt x="0"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33" name="Freeform 60"/>
              <p:cNvSpPr>
                <a:spLocks/>
              </p:cNvSpPr>
              <p:nvPr/>
            </p:nvSpPr>
            <p:spPr bwMode="auto">
              <a:xfrm>
                <a:off x="5770563" y="3670300"/>
                <a:ext cx="3175" cy="9525"/>
              </a:xfrm>
              <a:custGeom>
                <a:avLst/>
                <a:gdLst>
                  <a:gd name="T0" fmla="*/ 2 w 2"/>
                  <a:gd name="T1" fmla="*/ 0 h 6"/>
                  <a:gd name="T2" fmla="*/ 2 w 2"/>
                  <a:gd name="T3" fmla="*/ 6 h 6"/>
                  <a:gd name="T4" fmla="*/ 0 w 2"/>
                  <a:gd name="T5" fmla="*/ 4 h 6"/>
                  <a:gd name="T6" fmla="*/ 2 w 2"/>
                  <a:gd name="T7" fmla="*/ 0 h 6"/>
                </a:gdLst>
                <a:ahLst/>
                <a:cxnLst>
                  <a:cxn ang="0">
                    <a:pos x="T0" y="T1"/>
                  </a:cxn>
                  <a:cxn ang="0">
                    <a:pos x="T2" y="T3"/>
                  </a:cxn>
                  <a:cxn ang="0">
                    <a:pos x="T4" y="T5"/>
                  </a:cxn>
                  <a:cxn ang="0">
                    <a:pos x="T6" y="T7"/>
                  </a:cxn>
                </a:cxnLst>
                <a:rect l="0" t="0" r="r" b="b"/>
                <a:pathLst>
                  <a:path w="2" h="6">
                    <a:moveTo>
                      <a:pt x="2" y="0"/>
                    </a:moveTo>
                    <a:lnTo>
                      <a:pt x="2" y="6"/>
                    </a:lnTo>
                    <a:lnTo>
                      <a:pt x="0" y="4"/>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34" name="Freeform 61"/>
              <p:cNvSpPr>
                <a:spLocks/>
              </p:cNvSpPr>
              <p:nvPr/>
            </p:nvSpPr>
            <p:spPr bwMode="auto">
              <a:xfrm>
                <a:off x="5792788" y="3670300"/>
                <a:ext cx="6350" cy="22225"/>
              </a:xfrm>
              <a:custGeom>
                <a:avLst/>
                <a:gdLst>
                  <a:gd name="T0" fmla="*/ 4 w 4"/>
                  <a:gd name="T1" fmla="*/ 4 h 14"/>
                  <a:gd name="T2" fmla="*/ 0 w 4"/>
                  <a:gd name="T3" fmla="*/ 14 h 14"/>
                  <a:gd name="T4" fmla="*/ 0 w 4"/>
                  <a:gd name="T5" fmla="*/ 0 h 14"/>
                  <a:gd name="T6" fmla="*/ 4 w 4"/>
                  <a:gd name="T7" fmla="*/ 4 h 14"/>
                </a:gdLst>
                <a:ahLst/>
                <a:cxnLst>
                  <a:cxn ang="0">
                    <a:pos x="T0" y="T1"/>
                  </a:cxn>
                  <a:cxn ang="0">
                    <a:pos x="T2" y="T3"/>
                  </a:cxn>
                  <a:cxn ang="0">
                    <a:pos x="T4" y="T5"/>
                  </a:cxn>
                  <a:cxn ang="0">
                    <a:pos x="T6" y="T7"/>
                  </a:cxn>
                </a:cxnLst>
                <a:rect l="0" t="0" r="r" b="b"/>
                <a:pathLst>
                  <a:path w="4" h="14">
                    <a:moveTo>
                      <a:pt x="4" y="4"/>
                    </a:moveTo>
                    <a:lnTo>
                      <a:pt x="0" y="14"/>
                    </a:lnTo>
                    <a:lnTo>
                      <a:pt x="0" y="0"/>
                    </a:lnTo>
                    <a:lnTo>
                      <a:pt x="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35" name="Freeform 62"/>
              <p:cNvSpPr>
                <a:spLocks/>
              </p:cNvSpPr>
              <p:nvPr/>
            </p:nvSpPr>
            <p:spPr bwMode="auto">
              <a:xfrm>
                <a:off x="5545138" y="3527425"/>
                <a:ext cx="3175" cy="6350"/>
              </a:xfrm>
              <a:custGeom>
                <a:avLst/>
                <a:gdLst>
                  <a:gd name="T0" fmla="*/ 0 w 2"/>
                  <a:gd name="T1" fmla="*/ 0 h 4"/>
                  <a:gd name="T2" fmla="*/ 2 w 2"/>
                  <a:gd name="T3" fmla="*/ 4 h 4"/>
                  <a:gd name="T4" fmla="*/ 0 w 2"/>
                  <a:gd name="T5" fmla="*/ 2 h 4"/>
                  <a:gd name="T6" fmla="*/ 0 w 2"/>
                  <a:gd name="T7" fmla="*/ 0 h 4"/>
                </a:gdLst>
                <a:ahLst/>
                <a:cxnLst>
                  <a:cxn ang="0">
                    <a:pos x="T0" y="T1"/>
                  </a:cxn>
                  <a:cxn ang="0">
                    <a:pos x="T2" y="T3"/>
                  </a:cxn>
                  <a:cxn ang="0">
                    <a:pos x="T4" y="T5"/>
                  </a:cxn>
                  <a:cxn ang="0">
                    <a:pos x="T6" y="T7"/>
                  </a:cxn>
                </a:cxnLst>
                <a:rect l="0" t="0" r="r" b="b"/>
                <a:pathLst>
                  <a:path w="2" h="4">
                    <a:moveTo>
                      <a:pt x="0" y="0"/>
                    </a:moveTo>
                    <a:lnTo>
                      <a:pt x="2" y="4"/>
                    </a:lnTo>
                    <a:lnTo>
                      <a:pt x="0"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36" name="Freeform 63"/>
              <p:cNvSpPr>
                <a:spLocks/>
              </p:cNvSpPr>
              <p:nvPr/>
            </p:nvSpPr>
            <p:spPr bwMode="auto">
              <a:xfrm>
                <a:off x="5554663" y="3514725"/>
                <a:ext cx="3175" cy="15875"/>
              </a:xfrm>
              <a:custGeom>
                <a:avLst/>
                <a:gdLst>
                  <a:gd name="T0" fmla="*/ 0 w 2"/>
                  <a:gd name="T1" fmla="*/ 0 h 10"/>
                  <a:gd name="T2" fmla="*/ 2 w 2"/>
                  <a:gd name="T3" fmla="*/ 6 h 10"/>
                  <a:gd name="T4" fmla="*/ 0 w 2"/>
                  <a:gd name="T5" fmla="*/ 10 h 10"/>
                  <a:gd name="T6" fmla="*/ 0 w 2"/>
                  <a:gd name="T7" fmla="*/ 0 h 10"/>
                </a:gdLst>
                <a:ahLst/>
                <a:cxnLst>
                  <a:cxn ang="0">
                    <a:pos x="T0" y="T1"/>
                  </a:cxn>
                  <a:cxn ang="0">
                    <a:pos x="T2" y="T3"/>
                  </a:cxn>
                  <a:cxn ang="0">
                    <a:pos x="T4" y="T5"/>
                  </a:cxn>
                  <a:cxn ang="0">
                    <a:pos x="T6" y="T7"/>
                  </a:cxn>
                </a:cxnLst>
                <a:rect l="0" t="0" r="r" b="b"/>
                <a:pathLst>
                  <a:path w="2" h="10">
                    <a:moveTo>
                      <a:pt x="0" y="0"/>
                    </a:moveTo>
                    <a:lnTo>
                      <a:pt x="2" y="6"/>
                    </a:lnTo>
                    <a:lnTo>
                      <a:pt x="0" y="1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37" name="Freeform 64"/>
              <p:cNvSpPr>
                <a:spLocks/>
              </p:cNvSpPr>
              <p:nvPr/>
            </p:nvSpPr>
            <p:spPr bwMode="auto">
              <a:xfrm>
                <a:off x="5545138" y="3587750"/>
                <a:ext cx="3175" cy="6350"/>
              </a:xfrm>
              <a:custGeom>
                <a:avLst/>
                <a:gdLst>
                  <a:gd name="T0" fmla="*/ 2 w 2"/>
                  <a:gd name="T1" fmla="*/ 0 h 4"/>
                  <a:gd name="T2" fmla="*/ 2 w 2"/>
                  <a:gd name="T3" fmla="*/ 4 h 4"/>
                  <a:gd name="T4" fmla="*/ 0 w 2"/>
                  <a:gd name="T5" fmla="*/ 2 h 4"/>
                  <a:gd name="T6" fmla="*/ 2 w 2"/>
                  <a:gd name="T7" fmla="*/ 0 h 4"/>
                </a:gdLst>
                <a:ahLst/>
                <a:cxnLst>
                  <a:cxn ang="0">
                    <a:pos x="T0" y="T1"/>
                  </a:cxn>
                  <a:cxn ang="0">
                    <a:pos x="T2" y="T3"/>
                  </a:cxn>
                  <a:cxn ang="0">
                    <a:pos x="T4" y="T5"/>
                  </a:cxn>
                  <a:cxn ang="0">
                    <a:pos x="T6" y="T7"/>
                  </a:cxn>
                </a:cxnLst>
                <a:rect l="0" t="0" r="r" b="b"/>
                <a:pathLst>
                  <a:path w="2" h="4">
                    <a:moveTo>
                      <a:pt x="2" y="0"/>
                    </a:moveTo>
                    <a:lnTo>
                      <a:pt x="2" y="4"/>
                    </a:lnTo>
                    <a:lnTo>
                      <a:pt x="0" y="2"/>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38" name="Freeform 65"/>
              <p:cNvSpPr>
                <a:spLocks/>
              </p:cNvSpPr>
              <p:nvPr/>
            </p:nvSpPr>
            <p:spPr bwMode="auto">
              <a:xfrm>
                <a:off x="5557838" y="3587750"/>
                <a:ext cx="3175" cy="15875"/>
              </a:xfrm>
              <a:custGeom>
                <a:avLst/>
                <a:gdLst>
                  <a:gd name="T0" fmla="*/ 0 w 2"/>
                  <a:gd name="T1" fmla="*/ 0 h 10"/>
                  <a:gd name="T2" fmla="*/ 2 w 2"/>
                  <a:gd name="T3" fmla="*/ 2 h 10"/>
                  <a:gd name="T4" fmla="*/ 0 w 2"/>
                  <a:gd name="T5" fmla="*/ 10 h 10"/>
                  <a:gd name="T6" fmla="*/ 0 w 2"/>
                  <a:gd name="T7" fmla="*/ 0 h 10"/>
                </a:gdLst>
                <a:ahLst/>
                <a:cxnLst>
                  <a:cxn ang="0">
                    <a:pos x="T0" y="T1"/>
                  </a:cxn>
                  <a:cxn ang="0">
                    <a:pos x="T2" y="T3"/>
                  </a:cxn>
                  <a:cxn ang="0">
                    <a:pos x="T4" y="T5"/>
                  </a:cxn>
                  <a:cxn ang="0">
                    <a:pos x="T6" y="T7"/>
                  </a:cxn>
                </a:cxnLst>
                <a:rect l="0" t="0" r="r" b="b"/>
                <a:pathLst>
                  <a:path w="2" h="10">
                    <a:moveTo>
                      <a:pt x="0" y="0"/>
                    </a:moveTo>
                    <a:lnTo>
                      <a:pt x="2" y="2"/>
                    </a:lnTo>
                    <a:lnTo>
                      <a:pt x="0" y="1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39" name="Freeform 66"/>
              <p:cNvSpPr>
                <a:spLocks/>
              </p:cNvSpPr>
              <p:nvPr/>
            </p:nvSpPr>
            <p:spPr bwMode="auto">
              <a:xfrm>
                <a:off x="5561013" y="3552825"/>
                <a:ext cx="0" cy="12700"/>
              </a:xfrm>
              <a:custGeom>
                <a:avLst/>
                <a:gdLst>
                  <a:gd name="T0" fmla="*/ 0 h 8"/>
                  <a:gd name="T1" fmla="*/ 8 h 8"/>
                  <a:gd name="T2" fmla="*/ 6 h 8"/>
                  <a:gd name="T3" fmla="*/ 0 h 8"/>
                  <a:gd name="T4" fmla="*/ 0 h 8"/>
                </a:gdLst>
                <a:ahLst/>
                <a:cxnLst>
                  <a:cxn ang="0">
                    <a:pos x="0" y="T0"/>
                  </a:cxn>
                  <a:cxn ang="0">
                    <a:pos x="0" y="T1"/>
                  </a:cxn>
                  <a:cxn ang="0">
                    <a:pos x="0" y="T2"/>
                  </a:cxn>
                  <a:cxn ang="0">
                    <a:pos x="0" y="T3"/>
                  </a:cxn>
                  <a:cxn ang="0">
                    <a:pos x="0" y="T4"/>
                  </a:cxn>
                </a:cxnLst>
                <a:rect l="0" t="0" r="r" b="b"/>
                <a:pathLst>
                  <a:path h="8">
                    <a:moveTo>
                      <a:pt x="0" y="0"/>
                    </a:moveTo>
                    <a:lnTo>
                      <a:pt x="0" y="8"/>
                    </a:lnTo>
                    <a:lnTo>
                      <a:pt x="0" y="6"/>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40" name="Freeform 67"/>
              <p:cNvSpPr>
                <a:spLocks noEditPoints="1"/>
              </p:cNvSpPr>
              <p:nvPr/>
            </p:nvSpPr>
            <p:spPr bwMode="auto">
              <a:xfrm>
                <a:off x="5519738" y="3235325"/>
                <a:ext cx="825500" cy="508000"/>
              </a:xfrm>
              <a:custGeom>
                <a:avLst/>
                <a:gdLst>
                  <a:gd name="T0" fmla="*/ 480 w 520"/>
                  <a:gd name="T1" fmla="*/ 152 h 320"/>
                  <a:gd name="T2" fmla="*/ 500 w 520"/>
                  <a:gd name="T3" fmla="*/ 180 h 320"/>
                  <a:gd name="T4" fmla="*/ 510 w 520"/>
                  <a:gd name="T5" fmla="*/ 154 h 320"/>
                  <a:gd name="T6" fmla="*/ 516 w 520"/>
                  <a:gd name="T7" fmla="*/ 238 h 320"/>
                  <a:gd name="T8" fmla="*/ 502 w 520"/>
                  <a:gd name="T9" fmla="*/ 270 h 320"/>
                  <a:gd name="T10" fmla="*/ 468 w 520"/>
                  <a:gd name="T11" fmla="*/ 300 h 320"/>
                  <a:gd name="T12" fmla="*/ 422 w 520"/>
                  <a:gd name="T13" fmla="*/ 302 h 320"/>
                  <a:gd name="T14" fmla="*/ 310 w 520"/>
                  <a:gd name="T15" fmla="*/ 288 h 320"/>
                  <a:gd name="T16" fmla="*/ 208 w 520"/>
                  <a:gd name="T17" fmla="*/ 318 h 320"/>
                  <a:gd name="T18" fmla="*/ 152 w 520"/>
                  <a:gd name="T19" fmla="*/ 308 h 320"/>
                  <a:gd name="T20" fmla="*/ 136 w 520"/>
                  <a:gd name="T21" fmla="*/ 258 h 320"/>
                  <a:gd name="T22" fmla="*/ 62 w 520"/>
                  <a:gd name="T23" fmla="*/ 224 h 320"/>
                  <a:gd name="T24" fmla="*/ 48 w 520"/>
                  <a:gd name="T25" fmla="*/ 254 h 320"/>
                  <a:gd name="T26" fmla="*/ 8 w 520"/>
                  <a:gd name="T27" fmla="*/ 234 h 320"/>
                  <a:gd name="T28" fmla="*/ 0 w 520"/>
                  <a:gd name="T29" fmla="*/ 182 h 320"/>
                  <a:gd name="T30" fmla="*/ 8 w 520"/>
                  <a:gd name="T31" fmla="*/ 92 h 320"/>
                  <a:gd name="T32" fmla="*/ 14 w 520"/>
                  <a:gd name="T33" fmla="*/ 74 h 320"/>
                  <a:gd name="T34" fmla="*/ 46 w 520"/>
                  <a:gd name="T35" fmla="*/ 22 h 320"/>
                  <a:gd name="T36" fmla="*/ 106 w 520"/>
                  <a:gd name="T37" fmla="*/ 0 h 320"/>
                  <a:gd name="T38" fmla="*/ 210 w 520"/>
                  <a:gd name="T39" fmla="*/ 10 h 320"/>
                  <a:gd name="T40" fmla="*/ 286 w 520"/>
                  <a:gd name="T41" fmla="*/ 14 h 320"/>
                  <a:gd name="T42" fmla="*/ 360 w 520"/>
                  <a:gd name="T43" fmla="*/ 52 h 320"/>
                  <a:gd name="T44" fmla="*/ 404 w 520"/>
                  <a:gd name="T45" fmla="*/ 78 h 320"/>
                  <a:gd name="T46" fmla="*/ 408 w 520"/>
                  <a:gd name="T47" fmla="*/ 96 h 320"/>
                  <a:gd name="T48" fmla="*/ 494 w 520"/>
                  <a:gd name="T49" fmla="*/ 134 h 320"/>
                  <a:gd name="T50" fmla="*/ 388 w 520"/>
                  <a:gd name="T51" fmla="*/ 88 h 320"/>
                  <a:gd name="T52" fmla="*/ 280 w 520"/>
                  <a:gd name="T53" fmla="*/ 20 h 320"/>
                  <a:gd name="T54" fmla="*/ 154 w 520"/>
                  <a:gd name="T55" fmla="*/ 82 h 320"/>
                  <a:gd name="T56" fmla="*/ 204 w 520"/>
                  <a:gd name="T57" fmla="*/ 86 h 320"/>
                  <a:gd name="T58" fmla="*/ 204 w 520"/>
                  <a:gd name="T59" fmla="*/ 82 h 320"/>
                  <a:gd name="T60" fmla="*/ 372 w 520"/>
                  <a:gd name="T61" fmla="*/ 96 h 320"/>
                  <a:gd name="T62" fmla="*/ 276 w 520"/>
                  <a:gd name="T63" fmla="*/ 88 h 320"/>
                  <a:gd name="T64" fmla="*/ 348 w 520"/>
                  <a:gd name="T65" fmla="*/ 88 h 320"/>
                  <a:gd name="T66" fmla="*/ 308 w 520"/>
                  <a:gd name="T67" fmla="*/ 180 h 320"/>
                  <a:gd name="T68" fmla="*/ 204 w 520"/>
                  <a:gd name="T69" fmla="*/ 152 h 320"/>
                  <a:gd name="T70" fmla="*/ 236 w 520"/>
                  <a:gd name="T71" fmla="*/ 180 h 320"/>
                  <a:gd name="T72" fmla="*/ 168 w 520"/>
                  <a:gd name="T73" fmla="*/ 296 h 320"/>
                  <a:gd name="T74" fmla="*/ 174 w 520"/>
                  <a:gd name="T75" fmla="*/ 218 h 320"/>
                  <a:gd name="T76" fmla="*/ 156 w 520"/>
                  <a:gd name="T77" fmla="*/ 206 h 320"/>
                  <a:gd name="T78" fmla="*/ 150 w 520"/>
                  <a:gd name="T79" fmla="*/ 286 h 320"/>
                  <a:gd name="T80" fmla="*/ 134 w 520"/>
                  <a:gd name="T81" fmla="*/ 66 h 320"/>
                  <a:gd name="T82" fmla="*/ 120 w 520"/>
                  <a:gd name="T83" fmla="*/ 22 h 320"/>
                  <a:gd name="T84" fmla="*/ 86 w 520"/>
                  <a:gd name="T85" fmla="*/ 72 h 320"/>
                  <a:gd name="T86" fmla="*/ 122 w 520"/>
                  <a:gd name="T87" fmla="*/ 82 h 320"/>
                  <a:gd name="T88" fmla="*/ 134 w 520"/>
                  <a:gd name="T89" fmla="*/ 66 h 320"/>
                  <a:gd name="T90" fmla="*/ 58 w 520"/>
                  <a:gd name="T91" fmla="*/ 70 h 320"/>
                  <a:gd name="T92" fmla="*/ 94 w 520"/>
                  <a:gd name="T93" fmla="*/ 20 h 320"/>
                  <a:gd name="T94" fmla="*/ 70 w 520"/>
                  <a:gd name="T95" fmla="*/ 24 h 320"/>
                  <a:gd name="T96" fmla="*/ 46 w 520"/>
                  <a:gd name="T97" fmla="*/ 78 h 320"/>
                  <a:gd name="T98" fmla="*/ 62 w 520"/>
                  <a:gd name="T99" fmla="*/ 50 h 320"/>
                  <a:gd name="T100" fmla="*/ 50 w 520"/>
                  <a:gd name="T101" fmla="*/ 26 h 320"/>
                  <a:gd name="T102" fmla="*/ 22 w 520"/>
                  <a:gd name="T103" fmla="*/ 86 h 320"/>
                  <a:gd name="T104" fmla="*/ 48 w 520"/>
                  <a:gd name="T105" fmla="*/ 48 h 320"/>
                  <a:gd name="T106" fmla="*/ 24 w 520"/>
                  <a:gd name="T107" fmla="*/ 230 h 320"/>
                  <a:gd name="T108" fmla="*/ 22 w 520"/>
                  <a:gd name="T109" fmla="*/ 172 h 320"/>
                  <a:gd name="T110" fmla="*/ 10 w 520"/>
                  <a:gd name="T111" fmla="*/ 204 h 320"/>
                  <a:gd name="T112" fmla="*/ 18 w 520"/>
                  <a:gd name="T113" fmla="*/ 24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20" h="320">
                    <a:moveTo>
                      <a:pt x="514" y="176"/>
                    </a:moveTo>
                    <a:lnTo>
                      <a:pt x="514" y="176"/>
                    </a:lnTo>
                    <a:lnTo>
                      <a:pt x="512" y="166"/>
                    </a:lnTo>
                    <a:lnTo>
                      <a:pt x="510" y="158"/>
                    </a:lnTo>
                    <a:lnTo>
                      <a:pt x="506" y="150"/>
                    </a:lnTo>
                    <a:lnTo>
                      <a:pt x="480" y="152"/>
                    </a:lnTo>
                    <a:lnTo>
                      <a:pt x="480" y="152"/>
                    </a:lnTo>
                    <a:lnTo>
                      <a:pt x="480" y="168"/>
                    </a:lnTo>
                    <a:lnTo>
                      <a:pt x="480" y="180"/>
                    </a:lnTo>
                    <a:lnTo>
                      <a:pt x="480" y="180"/>
                    </a:lnTo>
                    <a:lnTo>
                      <a:pt x="488" y="180"/>
                    </a:lnTo>
                    <a:lnTo>
                      <a:pt x="500" y="180"/>
                    </a:lnTo>
                    <a:lnTo>
                      <a:pt x="514" y="176"/>
                    </a:lnTo>
                    <a:lnTo>
                      <a:pt x="514" y="176"/>
                    </a:lnTo>
                    <a:close/>
                    <a:moveTo>
                      <a:pt x="500" y="138"/>
                    </a:moveTo>
                    <a:lnTo>
                      <a:pt x="500" y="138"/>
                    </a:lnTo>
                    <a:lnTo>
                      <a:pt x="506" y="144"/>
                    </a:lnTo>
                    <a:lnTo>
                      <a:pt x="510" y="154"/>
                    </a:lnTo>
                    <a:lnTo>
                      <a:pt x="516" y="176"/>
                    </a:lnTo>
                    <a:lnTo>
                      <a:pt x="518" y="198"/>
                    </a:lnTo>
                    <a:lnTo>
                      <a:pt x="520" y="206"/>
                    </a:lnTo>
                    <a:lnTo>
                      <a:pt x="520" y="206"/>
                    </a:lnTo>
                    <a:lnTo>
                      <a:pt x="520" y="224"/>
                    </a:lnTo>
                    <a:lnTo>
                      <a:pt x="516" y="238"/>
                    </a:lnTo>
                    <a:lnTo>
                      <a:pt x="512" y="250"/>
                    </a:lnTo>
                    <a:lnTo>
                      <a:pt x="512" y="250"/>
                    </a:lnTo>
                    <a:lnTo>
                      <a:pt x="512" y="258"/>
                    </a:lnTo>
                    <a:lnTo>
                      <a:pt x="510" y="262"/>
                    </a:lnTo>
                    <a:lnTo>
                      <a:pt x="506" y="268"/>
                    </a:lnTo>
                    <a:lnTo>
                      <a:pt x="502" y="270"/>
                    </a:lnTo>
                    <a:lnTo>
                      <a:pt x="494" y="276"/>
                    </a:lnTo>
                    <a:lnTo>
                      <a:pt x="490" y="276"/>
                    </a:lnTo>
                    <a:lnTo>
                      <a:pt x="490" y="276"/>
                    </a:lnTo>
                    <a:lnTo>
                      <a:pt x="484" y="288"/>
                    </a:lnTo>
                    <a:lnTo>
                      <a:pt x="476" y="296"/>
                    </a:lnTo>
                    <a:lnTo>
                      <a:pt x="468" y="300"/>
                    </a:lnTo>
                    <a:lnTo>
                      <a:pt x="460" y="304"/>
                    </a:lnTo>
                    <a:lnTo>
                      <a:pt x="444" y="306"/>
                    </a:lnTo>
                    <a:lnTo>
                      <a:pt x="438" y="304"/>
                    </a:lnTo>
                    <a:lnTo>
                      <a:pt x="438" y="304"/>
                    </a:lnTo>
                    <a:lnTo>
                      <a:pt x="430" y="304"/>
                    </a:lnTo>
                    <a:lnTo>
                      <a:pt x="422" y="302"/>
                    </a:lnTo>
                    <a:lnTo>
                      <a:pt x="412" y="296"/>
                    </a:lnTo>
                    <a:lnTo>
                      <a:pt x="408" y="288"/>
                    </a:lnTo>
                    <a:lnTo>
                      <a:pt x="406" y="286"/>
                    </a:lnTo>
                    <a:lnTo>
                      <a:pt x="346" y="288"/>
                    </a:lnTo>
                    <a:lnTo>
                      <a:pt x="346" y="288"/>
                    </a:lnTo>
                    <a:lnTo>
                      <a:pt x="310" y="288"/>
                    </a:lnTo>
                    <a:lnTo>
                      <a:pt x="270" y="288"/>
                    </a:lnTo>
                    <a:lnTo>
                      <a:pt x="226" y="286"/>
                    </a:lnTo>
                    <a:lnTo>
                      <a:pt x="226" y="286"/>
                    </a:lnTo>
                    <a:lnTo>
                      <a:pt x="218" y="306"/>
                    </a:lnTo>
                    <a:lnTo>
                      <a:pt x="212" y="316"/>
                    </a:lnTo>
                    <a:lnTo>
                      <a:pt x="208" y="318"/>
                    </a:lnTo>
                    <a:lnTo>
                      <a:pt x="206" y="318"/>
                    </a:lnTo>
                    <a:lnTo>
                      <a:pt x="168" y="320"/>
                    </a:lnTo>
                    <a:lnTo>
                      <a:pt x="168" y="320"/>
                    </a:lnTo>
                    <a:lnTo>
                      <a:pt x="162" y="318"/>
                    </a:lnTo>
                    <a:lnTo>
                      <a:pt x="158" y="316"/>
                    </a:lnTo>
                    <a:lnTo>
                      <a:pt x="152" y="308"/>
                    </a:lnTo>
                    <a:lnTo>
                      <a:pt x="146" y="300"/>
                    </a:lnTo>
                    <a:lnTo>
                      <a:pt x="144" y="288"/>
                    </a:lnTo>
                    <a:lnTo>
                      <a:pt x="140" y="270"/>
                    </a:lnTo>
                    <a:lnTo>
                      <a:pt x="140" y="260"/>
                    </a:lnTo>
                    <a:lnTo>
                      <a:pt x="140" y="260"/>
                    </a:lnTo>
                    <a:lnTo>
                      <a:pt x="136" y="258"/>
                    </a:lnTo>
                    <a:lnTo>
                      <a:pt x="134" y="254"/>
                    </a:lnTo>
                    <a:lnTo>
                      <a:pt x="134" y="250"/>
                    </a:lnTo>
                    <a:lnTo>
                      <a:pt x="66" y="224"/>
                    </a:lnTo>
                    <a:lnTo>
                      <a:pt x="66" y="224"/>
                    </a:lnTo>
                    <a:lnTo>
                      <a:pt x="64" y="224"/>
                    </a:lnTo>
                    <a:lnTo>
                      <a:pt x="62" y="224"/>
                    </a:lnTo>
                    <a:lnTo>
                      <a:pt x="62" y="224"/>
                    </a:lnTo>
                    <a:lnTo>
                      <a:pt x="62" y="234"/>
                    </a:lnTo>
                    <a:lnTo>
                      <a:pt x="60" y="242"/>
                    </a:lnTo>
                    <a:lnTo>
                      <a:pt x="56" y="248"/>
                    </a:lnTo>
                    <a:lnTo>
                      <a:pt x="54" y="252"/>
                    </a:lnTo>
                    <a:lnTo>
                      <a:pt x="48" y="254"/>
                    </a:lnTo>
                    <a:lnTo>
                      <a:pt x="46" y="254"/>
                    </a:lnTo>
                    <a:lnTo>
                      <a:pt x="22" y="254"/>
                    </a:lnTo>
                    <a:lnTo>
                      <a:pt x="22" y="254"/>
                    </a:lnTo>
                    <a:lnTo>
                      <a:pt x="16" y="250"/>
                    </a:lnTo>
                    <a:lnTo>
                      <a:pt x="12" y="242"/>
                    </a:lnTo>
                    <a:lnTo>
                      <a:pt x="8" y="234"/>
                    </a:lnTo>
                    <a:lnTo>
                      <a:pt x="8" y="224"/>
                    </a:lnTo>
                    <a:lnTo>
                      <a:pt x="6" y="208"/>
                    </a:lnTo>
                    <a:lnTo>
                      <a:pt x="6" y="202"/>
                    </a:lnTo>
                    <a:lnTo>
                      <a:pt x="6" y="202"/>
                    </a:lnTo>
                    <a:lnTo>
                      <a:pt x="2" y="194"/>
                    </a:lnTo>
                    <a:lnTo>
                      <a:pt x="0" y="182"/>
                    </a:lnTo>
                    <a:lnTo>
                      <a:pt x="0" y="150"/>
                    </a:lnTo>
                    <a:lnTo>
                      <a:pt x="0" y="108"/>
                    </a:lnTo>
                    <a:lnTo>
                      <a:pt x="0" y="108"/>
                    </a:lnTo>
                    <a:lnTo>
                      <a:pt x="2" y="102"/>
                    </a:lnTo>
                    <a:lnTo>
                      <a:pt x="4" y="96"/>
                    </a:lnTo>
                    <a:lnTo>
                      <a:pt x="8" y="92"/>
                    </a:lnTo>
                    <a:lnTo>
                      <a:pt x="8" y="92"/>
                    </a:lnTo>
                    <a:lnTo>
                      <a:pt x="10" y="90"/>
                    </a:lnTo>
                    <a:lnTo>
                      <a:pt x="10" y="88"/>
                    </a:lnTo>
                    <a:lnTo>
                      <a:pt x="10" y="86"/>
                    </a:lnTo>
                    <a:lnTo>
                      <a:pt x="10" y="86"/>
                    </a:lnTo>
                    <a:lnTo>
                      <a:pt x="14" y="74"/>
                    </a:lnTo>
                    <a:lnTo>
                      <a:pt x="22" y="56"/>
                    </a:lnTo>
                    <a:lnTo>
                      <a:pt x="34" y="34"/>
                    </a:lnTo>
                    <a:lnTo>
                      <a:pt x="34" y="34"/>
                    </a:lnTo>
                    <a:lnTo>
                      <a:pt x="36" y="30"/>
                    </a:lnTo>
                    <a:lnTo>
                      <a:pt x="38" y="26"/>
                    </a:lnTo>
                    <a:lnTo>
                      <a:pt x="46" y="22"/>
                    </a:lnTo>
                    <a:lnTo>
                      <a:pt x="58" y="16"/>
                    </a:lnTo>
                    <a:lnTo>
                      <a:pt x="58" y="16"/>
                    </a:lnTo>
                    <a:lnTo>
                      <a:pt x="62" y="12"/>
                    </a:lnTo>
                    <a:lnTo>
                      <a:pt x="70" y="8"/>
                    </a:lnTo>
                    <a:lnTo>
                      <a:pt x="86" y="2"/>
                    </a:lnTo>
                    <a:lnTo>
                      <a:pt x="106" y="0"/>
                    </a:lnTo>
                    <a:lnTo>
                      <a:pt x="106" y="0"/>
                    </a:lnTo>
                    <a:lnTo>
                      <a:pt x="118" y="0"/>
                    </a:lnTo>
                    <a:lnTo>
                      <a:pt x="126" y="4"/>
                    </a:lnTo>
                    <a:lnTo>
                      <a:pt x="134" y="8"/>
                    </a:lnTo>
                    <a:lnTo>
                      <a:pt x="210" y="10"/>
                    </a:lnTo>
                    <a:lnTo>
                      <a:pt x="210" y="10"/>
                    </a:lnTo>
                    <a:lnTo>
                      <a:pt x="232" y="8"/>
                    </a:lnTo>
                    <a:lnTo>
                      <a:pt x="250" y="6"/>
                    </a:lnTo>
                    <a:lnTo>
                      <a:pt x="250" y="6"/>
                    </a:lnTo>
                    <a:lnTo>
                      <a:pt x="262" y="6"/>
                    </a:lnTo>
                    <a:lnTo>
                      <a:pt x="272" y="10"/>
                    </a:lnTo>
                    <a:lnTo>
                      <a:pt x="286" y="14"/>
                    </a:lnTo>
                    <a:lnTo>
                      <a:pt x="314" y="18"/>
                    </a:lnTo>
                    <a:lnTo>
                      <a:pt x="314" y="18"/>
                    </a:lnTo>
                    <a:lnTo>
                      <a:pt x="326" y="22"/>
                    </a:lnTo>
                    <a:lnTo>
                      <a:pt x="338" y="30"/>
                    </a:lnTo>
                    <a:lnTo>
                      <a:pt x="350" y="40"/>
                    </a:lnTo>
                    <a:lnTo>
                      <a:pt x="360" y="52"/>
                    </a:lnTo>
                    <a:lnTo>
                      <a:pt x="376" y="70"/>
                    </a:lnTo>
                    <a:lnTo>
                      <a:pt x="384" y="80"/>
                    </a:lnTo>
                    <a:lnTo>
                      <a:pt x="384" y="80"/>
                    </a:lnTo>
                    <a:lnTo>
                      <a:pt x="388" y="76"/>
                    </a:lnTo>
                    <a:lnTo>
                      <a:pt x="396" y="76"/>
                    </a:lnTo>
                    <a:lnTo>
                      <a:pt x="404" y="78"/>
                    </a:lnTo>
                    <a:lnTo>
                      <a:pt x="404" y="78"/>
                    </a:lnTo>
                    <a:lnTo>
                      <a:pt x="408" y="80"/>
                    </a:lnTo>
                    <a:lnTo>
                      <a:pt x="412" y="84"/>
                    </a:lnTo>
                    <a:lnTo>
                      <a:pt x="412" y="88"/>
                    </a:lnTo>
                    <a:lnTo>
                      <a:pt x="412" y="90"/>
                    </a:lnTo>
                    <a:lnTo>
                      <a:pt x="408" y="96"/>
                    </a:lnTo>
                    <a:lnTo>
                      <a:pt x="406" y="98"/>
                    </a:lnTo>
                    <a:lnTo>
                      <a:pt x="406" y="98"/>
                    </a:lnTo>
                    <a:lnTo>
                      <a:pt x="426" y="104"/>
                    </a:lnTo>
                    <a:lnTo>
                      <a:pt x="444" y="110"/>
                    </a:lnTo>
                    <a:lnTo>
                      <a:pt x="474" y="124"/>
                    </a:lnTo>
                    <a:lnTo>
                      <a:pt x="494" y="134"/>
                    </a:lnTo>
                    <a:lnTo>
                      <a:pt x="500" y="138"/>
                    </a:lnTo>
                    <a:lnTo>
                      <a:pt x="500" y="138"/>
                    </a:lnTo>
                    <a:close/>
                    <a:moveTo>
                      <a:pt x="348" y="88"/>
                    </a:moveTo>
                    <a:lnTo>
                      <a:pt x="392" y="94"/>
                    </a:lnTo>
                    <a:lnTo>
                      <a:pt x="392" y="94"/>
                    </a:lnTo>
                    <a:lnTo>
                      <a:pt x="388" y="88"/>
                    </a:lnTo>
                    <a:lnTo>
                      <a:pt x="380" y="78"/>
                    </a:lnTo>
                    <a:lnTo>
                      <a:pt x="358" y="56"/>
                    </a:lnTo>
                    <a:lnTo>
                      <a:pt x="330" y="26"/>
                    </a:lnTo>
                    <a:lnTo>
                      <a:pt x="330" y="26"/>
                    </a:lnTo>
                    <a:lnTo>
                      <a:pt x="308" y="22"/>
                    </a:lnTo>
                    <a:lnTo>
                      <a:pt x="280" y="20"/>
                    </a:lnTo>
                    <a:lnTo>
                      <a:pt x="218" y="18"/>
                    </a:lnTo>
                    <a:lnTo>
                      <a:pt x="166" y="20"/>
                    </a:lnTo>
                    <a:lnTo>
                      <a:pt x="146" y="22"/>
                    </a:lnTo>
                    <a:lnTo>
                      <a:pt x="150" y="70"/>
                    </a:lnTo>
                    <a:lnTo>
                      <a:pt x="150" y="70"/>
                    </a:lnTo>
                    <a:lnTo>
                      <a:pt x="154" y="82"/>
                    </a:lnTo>
                    <a:lnTo>
                      <a:pt x="158" y="88"/>
                    </a:lnTo>
                    <a:lnTo>
                      <a:pt x="162" y="90"/>
                    </a:lnTo>
                    <a:lnTo>
                      <a:pt x="164" y="90"/>
                    </a:lnTo>
                    <a:lnTo>
                      <a:pt x="264" y="94"/>
                    </a:lnTo>
                    <a:lnTo>
                      <a:pt x="240" y="88"/>
                    </a:lnTo>
                    <a:lnTo>
                      <a:pt x="204" y="86"/>
                    </a:lnTo>
                    <a:lnTo>
                      <a:pt x="204" y="86"/>
                    </a:lnTo>
                    <a:lnTo>
                      <a:pt x="164" y="86"/>
                    </a:lnTo>
                    <a:lnTo>
                      <a:pt x="162" y="86"/>
                    </a:lnTo>
                    <a:lnTo>
                      <a:pt x="168" y="84"/>
                    </a:lnTo>
                    <a:lnTo>
                      <a:pt x="204" y="82"/>
                    </a:lnTo>
                    <a:lnTo>
                      <a:pt x="204" y="82"/>
                    </a:lnTo>
                    <a:lnTo>
                      <a:pt x="212" y="80"/>
                    </a:lnTo>
                    <a:lnTo>
                      <a:pt x="224" y="80"/>
                    </a:lnTo>
                    <a:lnTo>
                      <a:pt x="248" y="86"/>
                    </a:lnTo>
                    <a:lnTo>
                      <a:pt x="280" y="94"/>
                    </a:lnTo>
                    <a:lnTo>
                      <a:pt x="372" y="96"/>
                    </a:lnTo>
                    <a:lnTo>
                      <a:pt x="372" y="96"/>
                    </a:lnTo>
                    <a:lnTo>
                      <a:pt x="356" y="94"/>
                    </a:lnTo>
                    <a:lnTo>
                      <a:pt x="334" y="90"/>
                    </a:lnTo>
                    <a:lnTo>
                      <a:pt x="306" y="90"/>
                    </a:lnTo>
                    <a:lnTo>
                      <a:pt x="306" y="90"/>
                    </a:lnTo>
                    <a:lnTo>
                      <a:pt x="276" y="88"/>
                    </a:lnTo>
                    <a:lnTo>
                      <a:pt x="276" y="88"/>
                    </a:lnTo>
                    <a:lnTo>
                      <a:pt x="280" y="86"/>
                    </a:lnTo>
                    <a:lnTo>
                      <a:pt x="306" y="84"/>
                    </a:lnTo>
                    <a:lnTo>
                      <a:pt x="306" y="84"/>
                    </a:lnTo>
                    <a:lnTo>
                      <a:pt x="318" y="84"/>
                    </a:lnTo>
                    <a:lnTo>
                      <a:pt x="332" y="84"/>
                    </a:lnTo>
                    <a:lnTo>
                      <a:pt x="348" y="88"/>
                    </a:lnTo>
                    <a:lnTo>
                      <a:pt x="348" y="88"/>
                    </a:lnTo>
                    <a:close/>
                    <a:moveTo>
                      <a:pt x="308" y="184"/>
                    </a:moveTo>
                    <a:lnTo>
                      <a:pt x="308" y="184"/>
                    </a:lnTo>
                    <a:lnTo>
                      <a:pt x="310" y="184"/>
                    </a:lnTo>
                    <a:lnTo>
                      <a:pt x="310" y="182"/>
                    </a:lnTo>
                    <a:lnTo>
                      <a:pt x="308" y="180"/>
                    </a:lnTo>
                    <a:lnTo>
                      <a:pt x="290" y="152"/>
                    </a:lnTo>
                    <a:lnTo>
                      <a:pt x="212" y="146"/>
                    </a:lnTo>
                    <a:lnTo>
                      <a:pt x="212" y="146"/>
                    </a:lnTo>
                    <a:lnTo>
                      <a:pt x="208" y="146"/>
                    </a:lnTo>
                    <a:lnTo>
                      <a:pt x="204" y="148"/>
                    </a:lnTo>
                    <a:lnTo>
                      <a:pt x="204" y="152"/>
                    </a:lnTo>
                    <a:lnTo>
                      <a:pt x="204" y="152"/>
                    </a:lnTo>
                    <a:lnTo>
                      <a:pt x="204" y="160"/>
                    </a:lnTo>
                    <a:lnTo>
                      <a:pt x="208" y="166"/>
                    </a:lnTo>
                    <a:lnTo>
                      <a:pt x="214" y="172"/>
                    </a:lnTo>
                    <a:lnTo>
                      <a:pt x="222" y="176"/>
                    </a:lnTo>
                    <a:lnTo>
                      <a:pt x="236" y="180"/>
                    </a:lnTo>
                    <a:lnTo>
                      <a:pt x="244" y="180"/>
                    </a:lnTo>
                    <a:lnTo>
                      <a:pt x="308" y="184"/>
                    </a:lnTo>
                    <a:close/>
                    <a:moveTo>
                      <a:pt x="162" y="300"/>
                    </a:moveTo>
                    <a:lnTo>
                      <a:pt x="162" y="300"/>
                    </a:lnTo>
                    <a:lnTo>
                      <a:pt x="166" y="298"/>
                    </a:lnTo>
                    <a:lnTo>
                      <a:pt x="168" y="296"/>
                    </a:lnTo>
                    <a:lnTo>
                      <a:pt x="174" y="286"/>
                    </a:lnTo>
                    <a:lnTo>
                      <a:pt x="178" y="270"/>
                    </a:lnTo>
                    <a:lnTo>
                      <a:pt x="178" y="252"/>
                    </a:lnTo>
                    <a:lnTo>
                      <a:pt x="178" y="252"/>
                    </a:lnTo>
                    <a:lnTo>
                      <a:pt x="178" y="232"/>
                    </a:lnTo>
                    <a:lnTo>
                      <a:pt x="174" y="218"/>
                    </a:lnTo>
                    <a:lnTo>
                      <a:pt x="168" y="206"/>
                    </a:lnTo>
                    <a:lnTo>
                      <a:pt x="166" y="204"/>
                    </a:lnTo>
                    <a:lnTo>
                      <a:pt x="162" y="204"/>
                    </a:lnTo>
                    <a:lnTo>
                      <a:pt x="162" y="204"/>
                    </a:lnTo>
                    <a:lnTo>
                      <a:pt x="158" y="204"/>
                    </a:lnTo>
                    <a:lnTo>
                      <a:pt x="156" y="206"/>
                    </a:lnTo>
                    <a:lnTo>
                      <a:pt x="150" y="218"/>
                    </a:lnTo>
                    <a:lnTo>
                      <a:pt x="148" y="232"/>
                    </a:lnTo>
                    <a:lnTo>
                      <a:pt x="146" y="252"/>
                    </a:lnTo>
                    <a:lnTo>
                      <a:pt x="146" y="252"/>
                    </a:lnTo>
                    <a:lnTo>
                      <a:pt x="148" y="270"/>
                    </a:lnTo>
                    <a:lnTo>
                      <a:pt x="150" y="286"/>
                    </a:lnTo>
                    <a:lnTo>
                      <a:pt x="156" y="296"/>
                    </a:lnTo>
                    <a:lnTo>
                      <a:pt x="158" y="298"/>
                    </a:lnTo>
                    <a:lnTo>
                      <a:pt x="162" y="300"/>
                    </a:lnTo>
                    <a:lnTo>
                      <a:pt x="162" y="300"/>
                    </a:lnTo>
                    <a:close/>
                    <a:moveTo>
                      <a:pt x="134" y="66"/>
                    </a:moveTo>
                    <a:lnTo>
                      <a:pt x="134" y="66"/>
                    </a:lnTo>
                    <a:lnTo>
                      <a:pt x="132" y="58"/>
                    </a:lnTo>
                    <a:lnTo>
                      <a:pt x="132" y="44"/>
                    </a:lnTo>
                    <a:lnTo>
                      <a:pt x="128" y="30"/>
                    </a:lnTo>
                    <a:lnTo>
                      <a:pt x="124" y="24"/>
                    </a:lnTo>
                    <a:lnTo>
                      <a:pt x="120" y="22"/>
                    </a:lnTo>
                    <a:lnTo>
                      <a:pt x="120" y="22"/>
                    </a:lnTo>
                    <a:lnTo>
                      <a:pt x="110" y="20"/>
                    </a:lnTo>
                    <a:lnTo>
                      <a:pt x="104" y="22"/>
                    </a:lnTo>
                    <a:lnTo>
                      <a:pt x="102" y="22"/>
                    </a:lnTo>
                    <a:lnTo>
                      <a:pt x="100" y="26"/>
                    </a:lnTo>
                    <a:lnTo>
                      <a:pt x="86" y="72"/>
                    </a:lnTo>
                    <a:lnTo>
                      <a:pt x="86" y="72"/>
                    </a:lnTo>
                    <a:lnTo>
                      <a:pt x="102" y="70"/>
                    </a:lnTo>
                    <a:lnTo>
                      <a:pt x="114" y="72"/>
                    </a:lnTo>
                    <a:lnTo>
                      <a:pt x="118" y="74"/>
                    </a:lnTo>
                    <a:lnTo>
                      <a:pt x="120" y="78"/>
                    </a:lnTo>
                    <a:lnTo>
                      <a:pt x="120" y="78"/>
                    </a:lnTo>
                    <a:lnTo>
                      <a:pt x="122" y="82"/>
                    </a:lnTo>
                    <a:lnTo>
                      <a:pt x="122" y="84"/>
                    </a:lnTo>
                    <a:lnTo>
                      <a:pt x="126" y="84"/>
                    </a:lnTo>
                    <a:lnTo>
                      <a:pt x="126" y="84"/>
                    </a:lnTo>
                    <a:lnTo>
                      <a:pt x="128" y="76"/>
                    </a:lnTo>
                    <a:lnTo>
                      <a:pt x="130" y="70"/>
                    </a:lnTo>
                    <a:lnTo>
                      <a:pt x="134" y="66"/>
                    </a:lnTo>
                    <a:lnTo>
                      <a:pt x="134" y="66"/>
                    </a:lnTo>
                    <a:close/>
                    <a:moveTo>
                      <a:pt x="94" y="20"/>
                    </a:moveTo>
                    <a:lnTo>
                      <a:pt x="76" y="20"/>
                    </a:lnTo>
                    <a:lnTo>
                      <a:pt x="76" y="20"/>
                    </a:lnTo>
                    <a:lnTo>
                      <a:pt x="66" y="48"/>
                    </a:lnTo>
                    <a:lnTo>
                      <a:pt x="58" y="70"/>
                    </a:lnTo>
                    <a:lnTo>
                      <a:pt x="54" y="90"/>
                    </a:lnTo>
                    <a:lnTo>
                      <a:pt x="72" y="92"/>
                    </a:lnTo>
                    <a:lnTo>
                      <a:pt x="72" y="92"/>
                    </a:lnTo>
                    <a:lnTo>
                      <a:pt x="80" y="62"/>
                    </a:lnTo>
                    <a:lnTo>
                      <a:pt x="88" y="38"/>
                    </a:lnTo>
                    <a:lnTo>
                      <a:pt x="94" y="20"/>
                    </a:lnTo>
                    <a:lnTo>
                      <a:pt x="94" y="20"/>
                    </a:lnTo>
                    <a:close/>
                    <a:moveTo>
                      <a:pt x="72" y="24"/>
                    </a:moveTo>
                    <a:lnTo>
                      <a:pt x="72" y="24"/>
                    </a:lnTo>
                    <a:lnTo>
                      <a:pt x="72" y="22"/>
                    </a:lnTo>
                    <a:lnTo>
                      <a:pt x="72" y="22"/>
                    </a:lnTo>
                    <a:lnTo>
                      <a:pt x="70" y="24"/>
                    </a:lnTo>
                    <a:lnTo>
                      <a:pt x="70" y="24"/>
                    </a:lnTo>
                    <a:lnTo>
                      <a:pt x="62" y="40"/>
                    </a:lnTo>
                    <a:lnTo>
                      <a:pt x="54" y="56"/>
                    </a:lnTo>
                    <a:lnTo>
                      <a:pt x="48" y="74"/>
                    </a:lnTo>
                    <a:lnTo>
                      <a:pt x="48" y="74"/>
                    </a:lnTo>
                    <a:lnTo>
                      <a:pt x="46" y="78"/>
                    </a:lnTo>
                    <a:lnTo>
                      <a:pt x="46" y="82"/>
                    </a:lnTo>
                    <a:lnTo>
                      <a:pt x="48" y="88"/>
                    </a:lnTo>
                    <a:lnTo>
                      <a:pt x="52" y="88"/>
                    </a:lnTo>
                    <a:lnTo>
                      <a:pt x="52" y="88"/>
                    </a:lnTo>
                    <a:lnTo>
                      <a:pt x="54" y="72"/>
                    </a:lnTo>
                    <a:lnTo>
                      <a:pt x="62" y="50"/>
                    </a:lnTo>
                    <a:lnTo>
                      <a:pt x="72" y="24"/>
                    </a:lnTo>
                    <a:lnTo>
                      <a:pt x="72" y="24"/>
                    </a:lnTo>
                    <a:close/>
                    <a:moveTo>
                      <a:pt x="62" y="24"/>
                    </a:moveTo>
                    <a:lnTo>
                      <a:pt x="62" y="24"/>
                    </a:lnTo>
                    <a:lnTo>
                      <a:pt x="56" y="24"/>
                    </a:lnTo>
                    <a:lnTo>
                      <a:pt x="50" y="26"/>
                    </a:lnTo>
                    <a:lnTo>
                      <a:pt x="42" y="32"/>
                    </a:lnTo>
                    <a:lnTo>
                      <a:pt x="32" y="42"/>
                    </a:lnTo>
                    <a:lnTo>
                      <a:pt x="26" y="54"/>
                    </a:lnTo>
                    <a:lnTo>
                      <a:pt x="16" y="74"/>
                    </a:lnTo>
                    <a:lnTo>
                      <a:pt x="14" y="84"/>
                    </a:lnTo>
                    <a:lnTo>
                      <a:pt x="22" y="86"/>
                    </a:lnTo>
                    <a:lnTo>
                      <a:pt x="22" y="86"/>
                    </a:lnTo>
                    <a:lnTo>
                      <a:pt x="28" y="84"/>
                    </a:lnTo>
                    <a:lnTo>
                      <a:pt x="32" y="80"/>
                    </a:lnTo>
                    <a:lnTo>
                      <a:pt x="34" y="74"/>
                    </a:lnTo>
                    <a:lnTo>
                      <a:pt x="34" y="74"/>
                    </a:lnTo>
                    <a:lnTo>
                      <a:pt x="48" y="48"/>
                    </a:lnTo>
                    <a:lnTo>
                      <a:pt x="62" y="24"/>
                    </a:lnTo>
                    <a:lnTo>
                      <a:pt x="62" y="24"/>
                    </a:lnTo>
                    <a:close/>
                    <a:moveTo>
                      <a:pt x="18" y="240"/>
                    </a:moveTo>
                    <a:lnTo>
                      <a:pt x="18" y="240"/>
                    </a:lnTo>
                    <a:lnTo>
                      <a:pt x="22" y="238"/>
                    </a:lnTo>
                    <a:lnTo>
                      <a:pt x="24" y="230"/>
                    </a:lnTo>
                    <a:lnTo>
                      <a:pt x="26" y="218"/>
                    </a:lnTo>
                    <a:lnTo>
                      <a:pt x="28" y="204"/>
                    </a:lnTo>
                    <a:lnTo>
                      <a:pt x="28" y="204"/>
                    </a:lnTo>
                    <a:lnTo>
                      <a:pt x="26" y="190"/>
                    </a:lnTo>
                    <a:lnTo>
                      <a:pt x="24" y="180"/>
                    </a:lnTo>
                    <a:lnTo>
                      <a:pt x="22" y="172"/>
                    </a:lnTo>
                    <a:lnTo>
                      <a:pt x="18" y="168"/>
                    </a:lnTo>
                    <a:lnTo>
                      <a:pt x="18" y="168"/>
                    </a:lnTo>
                    <a:lnTo>
                      <a:pt x="14" y="172"/>
                    </a:lnTo>
                    <a:lnTo>
                      <a:pt x="12" y="180"/>
                    </a:lnTo>
                    <a:lnTo>
                      <a:pt x="10" y="190"/>
                    </a:lnTo>
                    <a:lnTo>
                      <a:pt x="10" y="204"/>
                    </a:lnTo>
                    <a:lnTo>
                      <a:pt x="10" y="204"/>
                    </a:lnTo>
                    <a:lnTo>
                      <a:pt x="10" y="218"/>
                    </a:lnTo>
                    <a:lnTo>
                      <a:pt x="12" y="230"/>
                    </a:lnTo>
                    <a:lnTo>
                      <a:pt x="14" y="238"/>
                    </a:lnTo>
                    <a:lnTo>
                      <a:pt x="18" y="240"/>
                    </a:lnTo>
                    <a:lnTo>
                      <a:pt x="18" y="2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grpSp>
        <p:sp>
          <p:nvSpPr>
            <p:cNvPr id="28" name="Freeform 68"/>
            <p:cNvSpPr>
              <a:spLocks noEditPoints="1"/>
            </p:cNvSpPr>
            <p:nvPr/>
          </p:nvSpPr>
          <p:spPr bwMode="auto">
            <a:xfrm>
              <a:off x="7723658" y="5741869"/>
              <a:ext cx="1360438" cy="671308"/>
            </a:xfrm>
            <a:custGeom>
              <a:avLst/>
              <a:gdLst>
                <a:gd name="T0" fmla="*/ 238 w 458"/>
                <a:gd name="T1" fmla="*/ 86 h 226"/>
                <a:gd name="T2" fmla="*/ 238 w 458"/>
                <a:gd name="T3" fmla="*/ 80 h 226"/>
                <a:gd name="T4" fmla="*/ 248 w 458"/>
                <a:gd name="T5" fmla="*/ 74 h 226"/>
                <a:gd name="T6" fmla="*/ 264 w 458"/>
                <a:gd name="T7" fmla="*/ 112 h 226"/>
                <a:gd name="T8" fmla="*/ 274 w 458"/>
                <a:gd name="T9" fmla="*/ 124 h 226"/>
                <a:gd name="T10" fmla="*/ 248 w 458"/>
                <a:gd name="T11" fmla="*/ 80 h 226"/>
                <a:gd name="T12" fmla="*/ 280 w 458"/>
                <a:gd name="T13" fmla="*/ 122 h 226"/>
                <a:gd name="T14" fmla="*/ 308 w 458"/>
                <a:gd name="T15" fmla="*/ 124 h 226"/>
                <a:gd name="T16" fmla="*/ 76 w 458"/>
                <a:gd name="T17" fmla="*/ 106 h 226"/>
                <a:gd name="T18" fmla="*/ 100 w 458"/>
                <a:gd name="T19" fmla="*/ 144 h 226"/>
                <a:gd name="T20" fmla="*/ 120 w 458"/>
                <a:gd name="T21" fmla="*/ 62 h 226"/>
                <a:gd name="T22" fmla="*/ 108 w 458"/>
                <a:gd name="T23" fmla="*/ 92 h 226"/>
                <a:gd name="T24" fmla="*/ 132 w 458"/>
                <a:gd name="T25" fmla="*/ 80 h 226"/>
                <a:gd name="T26" fmla="*/ 196 w 458"/>
                <a:gd name="T27" fmla="*/ 70 h 226"/>
                <a:gd name="T28" fmla="*/ 238 w 458"/>
                <a:gd name="T29" fmla="*/ 78 h 226"/>
                <a:gd name="T30" fmla="*/ 34 w 458"/>
                <a:gd name="T31" fmla="*/ 116 h 226"/>
                <a:gd name="T32" fmla="*/ 34 w 458"/>
                <a:gd name="T33" fmla="*/ 114 h 226"/>
                <a:gd name="T34" fmla="*/ 36 w 458"/>
                <a:gd name="T35" fmla="*/ 110 h 226"/>
                <a:gd name="T36" fmla="*/ 50 w 458"/>
                <a:gd name="T37" fmla="*/ 104 h 226"/>
                <a:gd name="T38" fmla="*/ 44 w 458"/>
                <a:gd name="T39" fmla="*/ 114 h 226"/>
                <a:gd name="T40" fmla="*/ 44 w 458"/>
                <a:gd name="T41" fmla="*/ 106 h 226"/>
                <a:gd name="T42" fmla="*/ 52 w 458"/>
                <a:gd name="T43" fmla="*/ 124 h 226"/>
                <a:gd name="T44" fmla="*/ 60 w 458"/>
                <a:gd name="T45" fmla="*/ 104 h 226"/>
                <a:gd name="T46" fmla="*/ 60 w 458"/>
                <a:gd name="T47" fmla="*/ 102 h 226"/>
                <a:gd name="T48" fmla="*/ 70 w 458"/>
                <a:gd name="T49" fmla="*/ 114 h 226"/>
                <a:gd name="T50" fmla="*/ 72 w 458"/>
                <a:gd name="T51" fmla="*/ 106 h 226"/>
                <a:gd name="T52" fmla="*/ 72 w 458"/>
                <a:gd name="T53" fmla="*/ 102 h 226"/>
                <a:gd name="T54" fmla="*/ 86 w 458"/>
                <a:gd name="T55" fmla="*/ 40 h 226"/>
                <a:gd name="T56" fmla="*/ 116 w 458"/>
                <a:gd name="T57" fmla="*/ 54 h 226"/>
                <a:gd name="T58" fmla="*/ 134 w 458"/>
                <a:gd name="T59" fmla="*/ 52 h 226"/>
                <a:gd name="T60" fmla="*/ 124 w 458"/>
                <a:gd name="T61" fmla="*/ 56 h 226"/>
                <a:gd name="T62" fmla="*/ 152 w 458"/>
                <a:gd name="T63" fmla="*/ 0 h 226"/>
                <a:gd name="T64" fmla="*/ 156 w 458"/>
                <a:gd name="T65" fmla="*/ 68 h 226"/>
                <a:gd name="T66" fmla="*/ 170 w 458"/>
                <a:gd name="T67" fmla="*/ 42 h 226"/>
                <a:gd name="T68" fmla="*/ 194 w 458"/>
                <a:gd name="T69" fmla="*/ 56 h 226"/>
                <a:gd name="T70" fmla="*/ 210 w 458"/>
                <a:gd name="T71" fmla="*/ 54 h 226"/>
                <a:gd name="T72" fmla="*/ 202 w 458"/>
                <a:gd name="T73" fmla="*/ 60 h 226"/>
                <a:gd name="T74" fmla="*/ 222 w 458"/>
                <a:gd name="T75" fmla="*/ 46 h 226"/>
                <a:gd name="T76" fmla="*/ 268 w 458"/>
                <a:gd name="T77" fmla="*/ 90 h 226"/>
                <a:gd name="T78" fmla="*/ 288 w 458"/>
                <a:gd name="T79" fmla="*/ 106 h 226"/>
                <a:gd name="T80" fmla="*/ 314 w 458"/>
                <a:gd name="T81" fmla="*/ 128 h 226"/>
                <a:gd name="T82" fmla="*/ 458 w 458"/>
                <a:gd name="T83" fmla="*/ 156 h 226"/>
                <a:gd name="T84" fmla="*/ 446 w 458"/>
                <a:gd name="T85" fmla="*/ 182 h 226"/>
                <a:gd name="T86" fmla="*/ 200 w 458"/>
                <a:gd name="T87" fmla="*/ 226 h 226"/>
                <a:gd name="T88" fmla="*/ 28 w 458"/>
                <a:gd name="T89" fmla="*/ 194 h 226"/>
                <a:gd name="T90" fmla="*/ 18 w 458"/>
                <a:gd name="T91" fmla="*/ 154 h 226"/>
                <a:gd name="T92" fmla="*/ 26 w 458"/>
                <a:gd name="T93" fmla="*/ 146 h 226"/>
                <a:gd name="T94" fmla="*/ 74 w 458"/>
                <a:gd name="T95" fmla="*/ 100 h 226"/>
                <a:gd name="T96" fmla="*/ 252 w 458"/>
                <a:gd name="T97" fmla="*/ 122 h 226"/>
                <a:gd name="T98" fmla="*/ 218 w 458"/>
                <a:gd name="T99" fmla="*/ 112 h 226"/>
                <a:gd name="T100" fmla="*/ 224 w 458"/>
                <a:gd name="T101" fmla="*/ 122 h 226"/>
                <a:gd name="T102" fmla="*/ 190 w 458"/>
                <a:gd name="T103" fmla="*/ 112 h 226"/>
                <a:gd name="T104" fmla="*/ 198 w 458"/>
                <a:gd name="T105" fmla="*/ 172 h 226"/>
                <a:gd name="T106" fmla="*/ 182 w 458"/>
                <a:gd name="T107" fmla="*/ 174 h 226"/>
                <a:gd name="T108" fmla="*/ 148 w 458"/>
                <a:gd name="T109" fmla="*/ 176 h 226"/>
                <a:gd name="T110" fmla="*/ 78 w 458"/>
                <a:gd name="T111" fmla="*/ 17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8" h="226">
                  <a:moveTo>
                    <a:pt x="238" y="76"/>
                  </a:moveTo>
                  <a:lnTo>
                    <a:pt x="238" y="74"/>
                  </a:lnTo>
                  <a:lnTo>
                    <a:pt x="228" y="74"/>
                  </a:lnTo>
                  <a:lnTo>
                    <a:pt x="238" y="76"/>
                  </a:lnTo>
                  <a:close/>
                  <a:moveTo>
                    <a:pt x="238" y="86"/>
                  </a:moveTo>
                  <a:lnTo>
                    <a:pt x="238" y="80"/>
                  </a:lnTo>
                  <a:lnTo>
                    <a:pt x="230" y="80"/>
                  </a:lnTo>
                  <a:lnTo>
                    <a:pt x="238" y="86"/>
                  </a:lnTo>
                  <a:close/>
                  <a:moveTo>
                    <a:pt x="238" y="80"/>
                  </a:moveTo>
                  <a:lnTo>
                    <a:pt x="244" y="78"/>
                  </a:lnTo>
                  <a:lnTo>
                    <a:pt x="238" y="78"/>
                  </a:lnTo>
                  <a:lnTo>
                    <a:pt x="238" y="80"/>
                  </a:lnTo>
                  <a:close/>
                  <a:moveTo>
                    <a:pt x="246" y="88"/>
                  </a:moveTo>
                  <a:lnTo>
                    <a:pt x="246" y="80"/>
                  </a:lnTo>
                  <a:lnTo>
                    <a:pt x="238" y="80"/>
                  </a:lnTo>
                  <a:lnTo>
                    <a:pt x="238" y="80"/>
                  </a:lnTo>
                  <a:lnTo>
                    <a:pt x="240" y="88"/>
                  </a:lnTo>
                  <a:lnTo>
                    <a:pt x="240" y="88"/>
                  </a:lnTo>
                  <a:lnTo>
                    <a:pt x="246" y="88"/>
                  </a:lnTo>
                  <a:lnTo>
                    <a:pt x="246" y="88"/>
                  </a:lnTo>
                  <a:close/>
                  <a:moveTo>
                    <a:pt x="264" y="76"/>
                  </a:moveTo>
                  <a:lnTo>
                    <a:pt x="264" y="76"/>
                  </a:lnTo>
                  <a:lnTo>
                    <a:pt x="256" y="74"/>
                  </a:lnTo>
                  <a:lnTo>
                    <a:pt x="248" y="74"/>
                  </a:lnTo>
                  <a:lnTo>
                    <a:pt x="238" y="74"/>
                  </a:lnTo>
                  <a:lnTo>
                    <a:pt x="238" y="76"/>
                  </a:lnTo>
                  <a:lnTo>
                    <a:pt x="248" y="78"/>
                  </a:lnTo>
                  <a:lnTo>
                    <a:pt x="264" y="76"/>
                  </a:lnTo>
                  <a:close/>
                  <a:moveTo>
                    <a:pt x="276" y="122"/>
                  </a:moveTo>
                  <a:lnTo>
                    <a:pt x="266" y="114"/>
                  </a:lnTo>
                  <a:lnTo>
                    <a:pt x="266" y="114"/>
                  </a:lnTo>
                  <a:lnTo>
                    <a:pt x="264" y="112"/>
                  </a:lnTo>
                  <a:lnTo>
                    <a:pt x="264" y="112"/>
                  </a:lnTo>
                  <a:lnTo>
                    <a:pt x="248" y="112"/>
                  </a:lnTo>
                  <a:lnTo>
                    <a:pt x="248" y="112"/>
                  </a:lnTo>
                  <a:lnTo>
                    <a:pt x="248" y="112"/>
                  </a:lnTo>
                  <a:lnTo>
                    <a:pt x="248" y="114"/>
                  </a:lnTo>
                  <a:lnTo>
                    <a:pt x="248" y="114"/>
                  </a:lnTo>
                  <a:lnTo>
                    <a:pt x="258" y="124"/>
                  </a:lnTo>
                  <a:lnTo>
                    <a:pt x="274" y="124"/>
                  </a:lnTo>
                  <a:lnTo>
                    <a:pt x="274" y="124"/>
                  </a:lnTo>
                  <a:lnTo>
                    <a:pt x="276" y="124"/>
                  </a:lnTo>
                  <a:lnTo>
                    <a:pt x="276" y="122"/>
                  </a:lnTo>
                  <a:lnTo>
                    <a:pt x="276" y="122"/>
                  </a:lnTo>
                  <a:lnTo>
                    <a:pt x="276" y="122"/>
                  </a:lnTo>
                  <a:close/>
                  <a:moveTo>
                    <a:pt x="266" y="90"/>
                  </a:moveTo>
                  <a:lnTo>
                    <a:pt x="264" y="76"/>
                  </a:lnTo>
                  <a:lnTo>
                    <a:pt x="248" y="80"/>
                  </a:lnTo>
                  <a:lnTo>
                    <a:pt x="248" y="88"/>
                  </a:lnTo>
                  <a:lnTo>
                    <a:pt x="266" y="90"/>
                  </a:lnTo>
                  <a:close/>
                  <a:moveTo>
                    <a:pt x="298" y="124"/>
                  </a:moveTo>
                  <a:lnTo>
                    <a:pt x="286" y="114"/>
                  </a:lnTo>
                  <a:lnTo>
                    <a:pt x="286" y="114"/>
                  </a:lnTo>
                  <a:lnTo>
                    <a:pt x="282" y="114"/>
                  </a:lnTo>
                  <a:lnTo>
                    <a:pt x="268" y="112"/>
                  </a:lnTo>
                  <a:lnTo>
                    <a:pt x="280" y="122"/>
                  </a:lnTo>
                  <a:lnTo>
                    <a:pt x="280" y="122"/>
                  </a:lnTo>
                  <a:lnTo>
                    <a:pt x="282" y="124"/>
                  </a:lnTo>
                  <a:lnTo>
                    <a:pt x="284" y="124"/>
                  </a:lnTo>
                  <a:lnTo>
                    <a:pt x="298" y="124"/>
                  </a:lnTo>
                  <a:close/>
                  <a:moveTo>
                    <a:pt x="298" y="122"/>
                  </a:moveTo>
                  <a:lnTo>
                    <a:pt x="298" y="122"/>
                  </a:lnTo>
                  <a:lnTo>
                    <a:pt x="302" y="124"/>
                  </a:lnTo>
                  <a:lnTo>
                    <a:pt x="308" y="124"/>
                  </a:lnTo>
                  <a:lnTo>
                    <a:pt x="298" y="116"/>
                  </a:lnTo>
                  <a:lnTo>
                    <a:pt x="298" y="116"/>
                  </a:lnTo>
                  <a:lnTo>
                    <a:pt x="294" y="114"/>
                  </a:lnTo>
                  <a:lnTo>
                    <a:pt x="288" y="114"/>
                  </a:lnTo>
                  <a:lnTo>
                    <a:pt x="298" y="122"/>
                  </a:lnTo>
                  <a:close/>
                  <a:moveTo>
                    <a:pt x="82" y="100"/>
                  </a:moveTo>
                  <a:lnTo>
                    <a:pt x="76" y="102"/>
                  </a:lnTo>
                  <a:lnTo>
                    <a:pt x="76" y="106"/>
                  </a:lnTo>
                  <a:lnTo>
                    <a:pt x="82" y="104"/>
                  </a:lnTo>
                  <a:lnTo>
                    <a:pt x="82" y="100"/>
                  </a:lnTo>
                  <a:close/>
                  <a:moveTo>
                    <a:pt x="98" y="144"/>
                  </a:moveTo>
                  <a:lnTo>
                    <a:pt x="98" y="120"/>
                  </a:lnTo>
                  <a:lnTo>
                    <a:pt x="88" y="120"/>
                  </a:lnTo>
                  <a:lnTo>
                    <a:pt x="90" y="146"/>
                  </a:lnTo>
                  <a:lnTo>
                    <a:pt x="98" y="144"/>
                  </a:lnTo>
                  <a:close/>
                  <a:moveTo>
                    <a:pt x="100" y="144"/>
                  </a:moveTo>
                  <a:lnTo>
                    <a:pt x="104" y="144"/>
                  </a:lnTo>
                  <a:lnTo>
                    <a:pt x="104" y="118"/>
                  </a:lnTo>
                  <a:lnTo>
                    <a:pt x="98" y="120"/>
                  </a:lnTo>
                  <a:lnTo>
                    <a:pt x="100" y="144"/>
                  </a:lnTo>
                  <a:close/>
                  <a:moveTo>
                    <a:pt x="120" y="62"/>
                  </a:moveTo>
                  <a:lnTo>
                    <a:pt x="112" y="76"/>
                  </a:lnTo>
                  <a:lnTo>
                    <a:pt x="120" y="78"/>
                  </a:lnTo>
                  <a:lnTo>
                    <a:pt x="120" y="62"/>
                  </a:lnTo>
                  <a:close/>
                  <a:moveTo>
                    <a:pt x="130" y="78"/>
                  </a:moveTo>
                  <a:lnTo>
                    <a:pt x="122" y="62"/>
                  </a:lnTo>
                  <a:lnTo>
                    <a:pt x="122" y="78"/>
                  </a:lnTo>
                  <a:lnTo>
                    <a:pt x="130" y="78"/>
                  </a:lnTo>
                  <a:close/>
                  <a:moveTo>
                    <a:pt x="132" y="90"/>
                  </a:moveTo>
                  <a:lnTo>
                    <a:pt x="132" y="80"/>
                  </a:lnTo>
                  <a:lnTo>
                    <a:pt x="94" y="80"/>
                  </a:lnTo>
                  <a:lnTo>
                    <a:pt x="108" y="92"/>
                  </a:lnTo>
                  <a:lnTo>
                    <a:pt x="132" y="90"/>
                  </a:lnTo>
                  <a:close/>
                  <a:moveTo>
                    <a:pt x="150" y="74"/>
                  </a:moveTo>
                  <a:lnTo>
                    <a:pt x="132" y="78"/>
                  </a:lnTo>
                  <a:lnTo>
                    <a:pt x="150" y="78"/>
                  </a:lnTo>
                  <a:lnTo>
                    <a:pt x="150" y="74"/>
                  </a:lnTo>
                  <a:close/>
                  <a:moveTo>
                    <a:pt x="150" y="88"/>
                  </a:moveTo>
                  <a:lnTo>
                    <a:pt x="150" y="80"/>
                  </a:lnTo>
                  <a:lnTo>
                    <a:pt x="132" y="80"/>
                  </a:lnTo>
                  <a:lnTo>
                    <a:pt x="132" y="90"/>
                  </a:lnTo>
                  <a:lnTo>
                    <a:pt x="150" y="88"/>
                  </a:lnTo>
                  <a:close/>
                  <a:moveTo>
                    <a:pt x="152" y="88"/>
                  </a:moveTo>
                  <a:lnTo>
                    <a:pt x="224" y="88"/>
                  </a:lnTo>
                  <a:lnTo>
                    <a:pt x="220" y="82"/>
                  </a:lnTo>
                  <a:lnTo>
                    <a:pt x="152" y="80"/>
                  </a:lnTo>
                  <a:lnTo>
                    <a:pt x="152" y="88"/>
                  </a:lnTo>
                  <a:close/>
                  <a:moveTo>
                    <a:pt x="196" y="70"/>
                  </a:moveTo>
                  <a:lnTo>
                    <a:pt x="196" y="70"/>
                  </a:lnTo>
                  <a:lnTo>
                    <a:pt x="180" y="70"/>
                  </a:lnTo>
                  <a:lnTo>
                    <a:pt x="168" y="70"/>
                  </a:lnTo>
                  <a:lnTo>
                    <a:pt x="156" y="72"/>
                  </a:lnTo>
                  <a:lnTo>
                    <a:pt x="156" y="78"/>
                  </a:lnTo>
                  <a:lnTo>
                    <a:pt x="198" y="78"/>
                  </a:lnTo>
                  <a:lnTo>
                    <a:pt x="196" y="70"/>
                  </a:lnTo>
                  <a:close/>
                  <a:moveTo>
                    <a:pt x="238" y="78"/>
                  </a:moveTo>
                  <a:lnTo>
                    <a:pt x="238" y="78"/>
                  </a:lnTo>
                  <a:lnTo>
                    <a:pt x="216" y="72"/>
                  </a:lnTo>
                  <a:lnTo>
                    <a:pt x="200" y="70"/>
                  </a:lnTo>
                  <a:lnTo>
                    <a:pt x="200" y="80"/>
                  </a:lnTo>
                  <a:lnTo>
                    <a:pt x="238" y="80"/>
                  </a:lnTo>
                  <a:lnTo>
                    <a:pt x="238" y="78"/>
                  </a:lnTo>
                  <a:close/>
                  <a:moveTo>
                    <a:pt x="42" y="114"/>
                  </a:moveTo>
                  <a:lnTo>
                    <a:pt x="34" y="116"/>
                  </a:lnTo>
                  <a:lnTo>
                    <a:pt x="34" y="118"/>
                  </a:lnTo>
                  <a:lnTo>
                    <a:pt x="42" y="118"/>
                  </a:lnTo>
                  <a:lnTo>
                    <a:pt x="42" y="114"/>
                  </a:lnTo>
                  <a:close/>
                  <a:moveTo>
                    <a:pt x="34" y="114"/>
                  </a:moveTo>
                  <a:lnTo>
                    <a:pt x="42" y="114"/>
                  </a:lnTo>
                  <a:lnTo>
                    <a:pt x="42" y="110"/>
                  </a:lnTo>
                  <a:lnTo>
                    <a:pt x="34" y="110"/>
                  </a:lnTo>
                  <a:lnTo>
                    <a:pt x="34" y="114"/>
                  </a:lnTo>
                  <a:close/>
                  <a:moveTo>
                    <a:pt x="42" y="104"/>
                  </a:moveTo>
                  <a:lnTo>
                    <a:pt x="42" y="102"/>
                  </a:lnTo>
                  <a:lnTo>
                    <a:pt x="34" y="104"/>
                  </a:lnTo>
                  <a:lnTo>
                    <a:pt x="34" y="106"/>
                  </a:lnTo>
                  <a:lnTo>
                    <a:pt x="42" y="104"/>
                  </a:lnTo>
                  <a:close/>
                  <a:moveTo>
                    <a:pt x="42" y="106"/>
                  </a:moveTo>
                  <a:lnTo>
                    <a:pt x="34" y="106"/>
                  </a:lnTo>
                  <a:lnTo>
                    <a:pt x="36" y="110"/>
                  </a:lnTo>
                  <a:lnTo>
                    <a:pt x="42" y="110"/>
                  </a:lnTo>
                  <a:lnTo>
                    <a:pt x="42" y="106"/>
                  </a:lnTo>
                  <a:close/>
                  <a:moveTo>
                    <a:pt x="52" y="114"/>
                  </a:moveTo>
                  <a:lnTo>
                    <a:pt x="44" y="114"/>
                  </a:lnTo>
                  <a:lnTo>
                    <a:pt x="44" y="116"/>
                  </a:lnTo>
                  <a:lnTo>
                    <a:pt x="52" y="116"/>
                  </a:lnTo>
                  <a:lnTo>
                    <a:pt x="52" y="114"/>
                  </a:lnTo>
                  <a:close/>
                  <a:moveTo>
                    <a:pt x="50" y="104"/>
                  </a:moveTo>
                  <a:lnTo>
                    <a:pt x="50" y="102"/>
                  </a:lnTo>
                  <a:lnTo>
                    <a:pt x="44" y="102"/>
                  </a:lnTo>
                  <a:lnTo>
                    <a:pt x="44" y="104"/>
                  </a:lnTo>
                  <a:lnTo>
                    <a:pt x="50" y="104"/>
                  </a:lnTo>
                  <a:close/>
                  <a:moveTo>
                    <a:pt x="50" y="112"/>
                  </a:moveTo>
                  <a:lnTo>
                    <a:pt x="52" y="108"/>
                  </a:lnTo>
                  <a:lnTo>
                    <a:pt x="44" y="110"/>
                  </a:lnTo>
                  <a:lnTo>
                    <a:pt x="44" y="114"/>
                  </a:lnTo>
                  <a:lnTo>
                    <a:pt x="50" y="112"/>
                  </a:lnTo>
                  <a:close/>
                  <a:moveTo>
                    <a:pt x="52" y="152"/>
                  </a:moveTo>
                  <a:lnTo>
                    <a:pt x="52" y="124"/>
                  </a:lnTo>
                  <a:lnTo>
                    <a:pt x="46" y="124"/>
                  </a:lnTo>
                  <a:lnTo>
                    <a:pt x="46" y="152"/>
                  </a:lnTo>
                  <a:lnTo>
                    <a:pt x="52" y="152"/>
                  </a:lnTo>
                  <a:close/>
                  <a:moveTo>
                    <a:pt x="52" y="104"/>
                  </a:moveTo>
                  <a:lnTo>
                    <a:pt x="44" y="106"/>
                  </a:lnTo>
                  <a:lnTo>
                    <a:pt x="44" y="110"/>
                  </a:lnTo>
                  <a:lnTo>
                    <a:pt x="52" y="108"/>
                  </a:lnTo>
                  <a:lnTo>
                    <a:pt x="52" y="104"/>
                  </a:lnTo>
                  <a:close/>
                  <a:moveTo>
                    <a:pt x="52" y="124"/>
                  </a:moveTo>
                  <a:lnTo>
                    <a:pt x="52" y="152"/>
                  </a:lnTo>
                  <a:lnTo>
                    <a:pt x="58" y="150"/>
                  </a:lnTo>
                  <a:lnTo>
                    <a:pt x="60" y="122"/>
                  </a:lnTo>
                  <a:lnTo>
                    <a:pt x="52" y="124"/>
                  </a:lnTo>
                  <a:close/>
                  <a:moveTo>
                    <a:pt x="60" y="112"/>
                  </a:moveTo>
                  <a:lnTo>
                    <a:pt x="60" y="108"/>
                  </a:lnTo>
                  <a:lnTo>
                    <a:pt x="54" y="108"/>
                  </a:lnTo>
                  <a:lnTo>
                    <a:pt x="54" y="112"/>
                  </a:lnTo>
                  <a:lnTo>
                    <a:pt x="60" y="112"/>
                  </a:lnTo>
                  <a:close/>
                  <a:moveTo>
                    <a:pt x="54" y="108"/>
                  </a:moveTo>
                  <a:lnTo>
                    <a:pt x="60" y="108"/>
                  </a:lnTo>
                  <a:lnTo>
                    <a:pt x="60" y="104"/>
                  </a:lnTo>
                  <a:lnTo>
                    <a:pt x="54" y="104"/>
                  </a:lnTo>
                  <a:lnTo>
                    <a:pt x="54" y="108"/>
                  </a:lnTo>
                  <a:close/>
                  <a:moveTo>
                    <a:pt x="60" y="112"/>
                  </a:moveTo>
                  <a:lnTo>
                    <a:pt x="54" y="114"/>
                  </a:lnTo>
                  <a:lnTo>
                    <a:pt x="54" y="116"/>
                  </a:lnTo>
                  <a:lnTo>
                    <a:pt x="60" y="114"/>
                  </a:lnTo>
                  <a:lnTo>
                    <a:pt x="60" y="112"/>
                  </a:lnTo>
                  <a:close/>
                  <a:moveTo>
                    <a:pt x="60" y="102"/>
                  </a:moveTo>
                  <a:lnTo>
                    <a:pt x="60" y="100"/>
                  </a:lnTo>
                  <a:lnTo>
                    <a:pt x="54" y="100"/>
                  </a:lnTo>
                  <a:lnTo>
                    <a:pt x="54" y="104"/>
                  </a:lnTo>
                  <a:lnTo>
                    <a:pt x="60" y="102"/>
                  </a:lnTo>
                  <a:close/>
                  <a:moveTo>
                    <a:pt x="70" y="112"/>
                  </a:moveTo>
                  <a:lnTo>
                    <a:pt x="64" y="112"/>
                  </a:lnTo>
                  <a:lnTo>
                    <a:pt x="64" y="114"/>
                  </a:lnTo>
                  <a:lnTo>
                    <a:pt x="70" y="114"/>
                  </a:lnTo>
                  <a:lnTo>
                    <a:pt x="70" y="112"/>
                  </a:lnTo>
                  <a:close/>
                  <a:moveTo>
                    <a:pt x="64" y="112"/>
                  </a:moveTo>
                  <a:lnTo>
                    <a:pt x="70" y="110"/>
                  </a:lnTo>
                  <a:lnTo>
                    <a:pt x="70" y="106"/>
                  </a:lnTo>
                  <a:lnTo>
                    <a:pt x="64" y="108"/>
                  </a:lnTo>
                  <a:lnTo>
                    <a:pt x="64" y="112"/>
                  </a:lnTo>
                  <a:close/>
                  <a:moveTo>
                    <a:pt x="64" y="106"/>
                  </a:moveTo>
                  <a:lnTo>
                    <a:pt x="72" y="106"/>
                  </a:lnTo>
                  <a:lnTo>
                    <a:pt x="72" y="102"/>
                  </a:lnTo>
                  <a:lnTo>
                    <a:pt x="64" y="102"/>
                  </a:lnTo>
                  <a:lnTo>
                    <a:pt x="64" y="106"/>
                  </a:lnTo>
                  <a:close/>
                  <a:moveTo>
                    <a:pt x="72" y="102"/>
                  </a:moveTo>
                  <a:lnTo>
                    <a:pt x="72" y="100"/>
                  </a:lnTo>
                  <a:lnTo>
                    <a:pt x="64" y="100"/>
                  </a:lnTo>
                  <a:lnTo>
                    <a:pt x="64" y="102"/>
                  </a:lnTo>
                  <a:lnTo>
                    <a:pt x="72" y="102"/>
                  </a:lnTo>
                  <a:close/>
                  <a:moveTo>
                    <a:pt x="32" y="102"/>
                  </a:moveTo>
                  <a:lnTo>
                    <a:pt x="88" y="96"/>
                  </a:lnTo>
                  <a:lnTo>
                    <a:pt x="84" y="80"/>
                  </a:lnTo>
                  <a:lnTo>
                    <a:pt x="84" y="78"/>
                  </a:lnTo>
                  <a:lnTo>
                    <a:pt x="90" y="78"/>
                  </a:lnTo>
                  <a:lnTo>
                    <a:pt x="86" y="46"/>
                  </a:lnTo>
                  <a:lnTo>
                    <a:pt x="86" y="46"/>
                  </a:lnTo>
                  <a:lnTo>
                    <a:pt x="86" y="40"/>
                  </a:lnTo>
                  <a:lnTo>
                    <a:pt x="88" y="46"/>
                  </a:lnTo>
                  <a:lnTo>
                    <a:pt x="92" y="78"/>
                  </a:lnTo>
                  <a:lnTo>
                    <a:pt x="110" y="78"/>
                  </a:lnTo>
                  <a:lnTo>
                    <a:pt x="120" y="60"/>
                  </a:lnTo>
                  <a:lnTo>
                    <a:pt x="120" y="58"/>
                  </a:lnTo>
                  <a:lnTo>
                    <a:pt x="120" y="58"/>
                  </a:lnTo>
                  <a:lnTo>
                    <a:pt x="116" y="56"/>
                  </a:lnTo>
                  <a:lnTo>
                    <a:pt x="116" y="54"/>
                  </a:lnTo>
                  <a:lnTo>
                    <a:pt x="118" y="54"/>
                  </a:lnTo>
                  <a:lnTo>
                    <a:pt x="118" y="52"/>
                  </a:lnTo>
                  <a:lnTo>
                    <a:pt x="104" y="52"/>
                  </a:lnTo>
                  <a:lnTo>
                    <a:pt x="104" y="52"/>
                  </a:lnTo>
                  <a:lnTo>
                    <a:pt x="104" y="52"/>
                  </a:lnTo>
                  <a:lnTo>
                    <a:pt x="104" y="52"/>
                  </a:lnTo>
                  <a:lnTo>
                    <a:pt x="104" y="50"/>
                  </a:lnTo>
                  <a:lnTo>
                    <a:pt x="134" y="52"/>
                  </a:lnTo>
                  <a:lnTo>
                    <a:pt x="134" y="52"/>
                  </a:lnTo>
                  <a:lnTo>
                    <a:pt x="136" y="52"/>
                  </a:lnTo>
                  <a:lnTo>
                    <a:pt x="136" y="54"/>
                  </a:lnTo>
                  <a:lnTo>
                    <a:pt x="122" y="52"/>
                  </a:lnTo>
                  <a:lnTo>
                    <a:pt x="122" y="54"/>
                  </a:lnTo>
                  <a:lnTo>
                    <a:pt x="122" y="54"/>
                  </a:lnTo>
                  <a:lnTo>
                    <a:pt x="124" y="54"/>
                  </a:lnTo>
                  <a:lnTo>
                    <a:pt x="124" y="56"/>
                  </a:lnTo>
                  <a:lnTo>
                    <a:pt x="122" y="58"/>
                  </a:lnTo>
                  <a:lnTo>
                    <a:pt x="122" y="60"/>
                  </a:lnTo>
                  <a:lnTo>
                    <a:pt x="130" y="76"/>
                  </a:lnTo>
                  <a:lnTo>
                    <a:pt x="132" y="76"/>
                  </a:lnTo>
                  <a:lnTo>
                    <a:pt x="150" y="72"/>
                  </a:lnTo>
                  <a:lnTo>
                    <a:pt x="152" y="6"/>
                  </a:lnTo>
                  <a:lnTo>
                    <a:pt x="152" y="6"/>
                  </a:lnTo>
                  <a:lnTo>
                    <a:pt x="152" y="0"/>
                  </a:lnTo>
                  <a:lnTo>
                    <a:pt x="152" y="2"/>
                  </a:lnTo>
                  <a:lnTo>
                    <a:pt x="152" y="26"/>
                  </a:lnTo>
                  <a:lnTo>
                    <a:pt x="152" y="64"/>
                  </a:lnTo>
                  <a:lnTo>
                    <a:pt x="152" y="64"/>
                  </a:lnTo>
                  <a:lnTo>
                    <a:pt x="152" y="64"/>
                  </a:lnTo>
                  <a:lnTo>
                    <a:pt x="154" y="66"/>
                  </a:lnTo>
                  <a:lnTo>
                    <a:pt x="154" y="68"/>
                  </a:lnTo>
                  <a:lnTo>
                    <a:pt x="156" y="68"/>
                  </a:lnTo>
                  <a:lnTo>
                    <a:pt x="156" y="68"/>
                  </a:lnTo>
                  <a:lnTo>
                    <a:pt x="156" y="70"/>
                  </a:lnTo>
                  <a:lnTo>
                    <a:pt x="156" y="72"/>
                  </a:lnTo>
                  <a:lnTo>
                    <a:pt x="156" y="72"/>
                  </a:lnTo>
                  <a:lnTo>
                    <a:pt x="170" y="70"/>
                  </a:lnTo>
                  <a:lnTo>
                    <a:pt x="170" y="48"/>
                  </a:lnTo>
                  <a:lnTo>
                    <a:pt x="170" y="48"/>
                  </a:lnTo>
                  <a:lnTo>
                    <a:pt x="170" y="42"/>
                  </a:lnTo>
                  <a:lnTo>
                    <a:pt x="170" y="48"/>
                  </a:lnTo>
                  <a:lnTo>
                    <a:pt x="170" y="70"/>
                  </a:lnTo>
                  <a:lnTo>
                    <a:pt x="170" y="70"/>
                  </a:lnTo>
                  <a:lnTo>
                    <a:pt x="198" y="68"/>
                  </a:lnTo>
                  <a:lnTo>
                    <a:pt x="196" y="60"/>
                  </a:lnTo>
                  <a:lnTo>
                    <a:pt x="196" y="60"/>
                  </a:lnTo>
                  <a:lnTo>
                    <a:pt x="194" y="58"/>
                  </a:lnTo>
                  <a:lnTo>
                    <a:pt x="194" y="56"/>
                  </a:lnTo>
                  <a:lnTo>
                    <a:pt x="198" y="56"/>
                  </a:lnTo>
                  <a:lnTo>
                    <a:pt x="198" y="54"/>
                  </a:lnTo>
                  <a:lnTo>
                    <a:pt x="188" y="54"/>
                  </a:lnTo>
                  <a:lnTo>
                    <a:pt x="188" y="54"/>
                  </a:lnTo>
                  <a:lnTo>
                    <a:pt x="186" y="54"/>
                  </a:lnTo>
                  <a:lnTo>
                    <a:pt x="188" y="52"/>
                  </a:lnTo>
                  <a:lnTo>
                    <a:pt x="190" y="52"/>
                  </a:lnTo>
                  <a:lnTo>
                    <a:pt x="210" y="54"/>
                  </a:lnTo>
                  <a:lnTo>
                    <a:pt x="210" y="54"/>
                  </a:lnTo>
                  <a:lnTo>
                    <a:pt x="210" y="54"/>
                  </a:lnTo>
                  <a:lnTo>
                    <a:pt x="210" y="56"/>
                  </a:lnTo>
                  <a:lnTo>
                    <a:pt x="200" y="56"/>
                  </a:lnTo>
                  <a:lnTo>
                    <a:pt x="200" y="56"/>
                  </a:lnTo>
                  <a:lnTo>
                    <a:pt x="200" y="56"/>
                  </a:lnTo>
                  <a:lnTo>
                    <a:pt x="202" y="58"/>
                  </a:lnTo>
                  <a:lnTo>
                    <a:pt x="202" y="60"/>
                  </a:lnTo>
                  <a:lnTo>
                    <a:pt x="200" y="60"/>
                  </a:lnTo>
                  <a:lnTo>
                    <a:pt x="200" y="70"/>
                  </a:lnTo>
                  <a:lnTo>
                    <a:pt x="200" y="70"/>
                  </a:lnTo>
                  <a:lnTo>
                    <a:pt x="218" y="72"/>
                  </a:lnTo>
                  <a:lnTo>
                    <a:pt x="222" y="72"/>
                  </a:lnTo>
                  <a:lnTo>
                    <a:pt x="222" y="58"/>
                  </a:lnTo>
                  <a:lnTo>
                    <a:pt x="222" y="58"/>
                  </a:lnTo>
                  <a:lnTo>
                    <a:pt x="222" y="46"/>
                  </a:lnTo>
                  <a:lnTo>
                    <a:pt x="222" y="58"/>
                  </a:lnTo>
                  <a:lnTo>
                    <a:pt x="222" y="72"/>
                  </a:lnTo>
                  <a:lnTo>
                    <a:pt x="248" y="72"/>
                  </a:lnTo>
                  <a:lnTo>
                    <a:pt x="248" y="72"/>
                  </a:lnTo>
                  <a:lnTo>
                    <a:pt x="260" y="74"/>
                  </a:lnTo>
                  <a:lnTo>
                    <a:pt x="266" y="76"/>
                  </a:lnTo>
                  <a:lnTo>
                    <a:pt x="266" y="90"/>
                  </a:lnTo>
                  <a:lnTo>
                    <a:pt x="268" y="90"/>
                  </a:lnTo>
                  <a:lnTo>
                    <a:pt x="274" y="96"/>
                  </a:lnTo>
                  <a:lnTo>
                    <a:pt x="268" y="40"/>
                  </a:lnTo>
                  <a:lnTo>
                    <a:pt x="268" y="40"/>
                  </a:lnTo>
                  <a:lnTo>
                    <a:pt x="270" y="36"/>
                  </a:lnTo>
                  <a:lnTo>
                    <a:pt x="270" y="40"/>
                  </a:lnTo>
                  <a:lnTo>
                    <a:pt x="276" y="96"/>
                  </a:lnTo>
                  <a:lnTo>
                    <a:pt x="288" y="106"/>
                  </a:lnTo>
                  <a:lnTo>
                    <a:pt x="288" y="106"/>
                  </a:lnTo>
                  <a:lnTo>
                    <a:pt x="292" y="106"/>
                  </a:lnTo>
                  <a:lnTo>
                    <a:pt x="296" y="108"/>
                  </a:lnTo>
                  <a:lnTo>
                    <a:pt x="298" y="112"/>
                  </a:lnTo>
                  <a:lnTo>
                    <a:pt x="298" y="112"/>
                  </a:lnTo>
                  <a:lnTo>
                    <a:pt x="298" y="112"/>
                  </a:lnTo>
                  <a:lnTo>
                    <a:pt x="298" y="114"/>
                  </a:lnTo>
                  <a:lnTo>
                    <a:pt x="296" y="114"/>
                  </a:lnTo>
                  <a:lnTo>
                    <a:pt x="314" y="128"/>
                  </a:lnTo>
                  <a:lnTo>
                    <a:pt x="314" y="128"/>
                  </a:lnTo>
                  <a:lnTo>
                    <a:pt x="318" y="128"/>
                  </a:lnTo>
                  <a:lnTo>
                    <a:pt x="320" y="130"/>
                  </a:lnTo>
                  <a:lnTo>
                    <a:pt x="374" y="142"/>
                  </a:lnTo>
                  <a:lnTo>
                    <a:pt x="394" y="158"/>
                  </a:lnTo>
                  <a:lnTo>
                    <a:pt x="456" y="156"/>
                  </a:lnTo>
                  <a:lnTo>
                    <a:pt x="456" y="156"/>
                  </a:lnTo>
                  <a:lnTo>
                    <a:pt x="458" y="156"/>
                  </a:lnTo>
                  <a:lnTo>
                    <a:pt x="458" y="158"/>
                  </a:lnTo>
                  <a:lnTo>
                    <a:pt x="458" y="158"/>
                  </a:lnTo>
                  <a:lnTo>
                    <a:pt x="448" y="172"/>
                  </a:lnTo>
                  <a:lnTo>
                    <a:pt x="448" y="176"/>
                  </a:lnTo>
                  <a:lnTo>
                    <a:pt x="456" y="176"/>
                  </a:lnTo>
                  <a:lnTo>
                    <a:pt x="456" y="176"/>
                  </a:lnTo>
                  <a:lnTo>
                    <a:pt x="452" y="178"/>
                  </a:lnTo>
                  <a:lnTo>
                    <a:pt x="446" y="182"/>
                  </a:lnTo>
                  <a:lnTo>
                    <a:pt x="436" y="186"/>
                  </a:lnTo>
                  <a:lnTo>
                    <a:pt x="408" y="222"/>
                  </a:lnTo>
                  <a:lnTo>
                    <a:pt x="408" y="222"/>
                  </a:lnTo>
                  <a:lnTo>
                    <a:pt x="408" y="224"/>
                  </a:lnTo>
                  <a:lnTo>
                    <a:pt x="404" y="226"/>
                  </a:lnTo>
                  <a:lnTo>
                    <a:pt x="402" y="226"/>
                  </a:lnTo>
                  <a:lnTo>
                    <a:pt x="338" y="226"/>
                  </a:lnTo>
                  <a:lnTo>
                    <a:pt x="200" y="226"/>
                  </a:lnTo>
                  <a:lnTo>
                    <a:pt x="2" y="224"/>
                  </a:lnTo>
                  <a:lnTo>
                    <a:pt x="2" y="224"/>
                  </a:lnTo>
                  <a:lnTo>
                    <a:pt x="0" y="224"/>
                  </a:lnTo>
                  <a:lnTo>
                    <a:pt x="0" y="222"/>
                  </a:lnTo>
                  <a:lnTo>
                    <a:pt x="0" y="220"/>
                  </a:lnTo>
                  <a:lnTo>
                    <a:pt x="2" y="208"/>
                  </a:lnTo>
                  <a:lnTo>
                    <a:pt x="10" y="196"/>
                  </a:lnTo>
                  <a:lnTo>
                    <a:pt x="28" y="194"/>
                  </a:lnTo>
                  <a:lnTo>
                    <a:pt x="40" y="170"/>
                  </a:lnTo>
                  <a:lnTo>
                    <a:pt x="38" y="166"/>
                  </a:lnTo>
                  <a:lnTo>
                    <a:pt x="36" y="166"/>
                  </a:lnTo>
                  <a:lnTo>
                    <a:pt x="32" y="162"/>
                  </a:lnTo>
                  <a:lnTo>
                    <a:pt x="10" y="162"/>
                  </a:lnTo>
                  <a:lnTo>
                    <a:pt x="14" y="156"/>
                  </a:lnTo>
                  <a:lnTo>
                    <a:pt x="18" y="156"/>
                  </a:lnTo>
                  <a:lnTo>
                    <a:pt x="18" y="154"/>
                  </a:lnTo>
                  <a:lnTo>
                    <a:pt x="18" y="154"/>
                  </a:lnTo>
                  <a:lnTo>
                    <a:pt x="18" y="152"/>
                  </a:lnTo>
                  <a:lnTo>
                    <a:pt x="18" y="150"/>
                  </a:lnTo>
                  <a:lnTo>
                    <a:pt x="18" y="150"/>
                  </a:lnTo>
                  <a:lnTo>
                    <a:pt x="18" y="148"/>
                  </a:lnTo>
                  <a:lnTo>
                    <a:pt x="20" y="146"/>
                  </a:lnTo>
                  <a:lnTo>
                    <a:pt x="22" y="146"/>
                  </a:lnTo>
                  <a:lnTo>
                    <a:pt x="26" y="146"/>
                  </a:lnTo>
                  <a:lnTo>
                    <a:pt x="26" y="142"/>
                  </a:lnTo>
                  <a:lnTo>
                    <a:pt x="38" y="140"/>
                  </a:lnTo>
                  <a:lnTo>
                    <a:pt x="38" y="124"/>
                  </a:lnTo>
                  <a:lnTo>
                    <a:pt x="26" y="124"/>
                  </a:lnTo>
                  <a:lnTo>
                    <a:pt x="30" y="118"/>
                  </a:lnTo>
                  <a:lnTo>
                    <a:pt x="32" y="118"/>
                  </a:lnTo>
                  <a:lnTo>
                    <a:pt x="32" y="102"/>
                  </a:lnTo>
                  <a:close/>
                  <a:moveTo>
                    <a:pt x="74" y="100"/>
                  </a:moveTo>
                  <a:lnTo>
                    <a:pt x="82" y="100"/>
                  </a:lnTo>
                  <a:lnTo>
                    <a:pt x="82" y="98"/>
                  </a:lnTo>
                  <a:lnTo>
                    <a:pt x="74" y="98"/>
                  </a:lnTo>
                  <a:lnTo>
                    <a:pt x="74" y="100"/>
                  </a:lnTo>
                  <a:close/>
                  <a:moveTo>
                    <a:pt x="250" y="124"/>
                  </a:moveTo>
                  <a:lnTo>
                    <a:pt x="250" y="124"/>
                  </a:lnTo>
                  <a:lnTo>
                    <a:pt x="252" y="124"/>
                  </a:lnTo>
                  <a:lnTo>
                    <a:pt x="252" y="122"/>
                  </a:lnTo>
                  <a:lnTo>
                    <a:pt x="250" y="122"/>
                  </a:lnTo>
                  <a:lnTo>
                    <a:pt x="242" y="114"/>
                  </a:lnTo>
                  <a:lnTo>
                    <a:pt x="242" y="114"/>
                  </a:lnTo>
                  <a:lnTo>
                    <a:pt x="238" y="112"/>
                  </a:lnTo>
                  <a:lnTo>
                    <a:pt x="238" y="112"/>
                  </a:lnTo>
                  <a:lnTo>
                    <a:pt x="220" y="112"/>
                  </a:lnTo>
                  <a:lnTo>
                    <a:pt x="220" y="112"/>
                  </a:lnTo>
                  <a:lnTo>
                    <a:pt x="218" y="112"/>
                  </a:lnTo>
                  <a:lnTo>
                    <a:pt x="218" y="114"/>
                  </a:lnTo>
                  <a:lnTo>
                    <a:pt x="220" y="114"/>
                  </a:lnTo>
                  <a:lnTo>
                    <a:pt x="230" y="124"/>
                  </a:lnTo>
                  <a:lnTo>
                    <a:pt x="250" y="124"/>
                  </a:lnTo>
                  <a:close/>
                  <a:moveTo>
                    <a:pt x="222" y="124"/>
                  </a:moveTo>
                  <a:lnTo>
                    <a:pt x="222" y="124"/>
                  </a:lnTo>
                  <a:lnTo>
                    <a:pt x="224" y="124"/>
                  </a:lnTo>
                  <a:lnTo>
                    <a:pt x="224" y="122"/>
                  </a:lnTo>
                  <a:lnTo>
                    <a:pt x="222" y="122"/>
                  </a:lnTo>
                  <a:lnTo>
                    <a:pt x="212" y="114"/>
                  </a:lnTo>
                  <a:lnTo>
                    <a:pt x="212" y="114"/>
                  </a:lnTo>
                  <a:lnTo>
                    <a:pt x="210" y="112"/>
                  </a:lnTo>
                  <a:lnTo>
                    <a:pt x="208" y="112"/>
                  </a:lnTo>
                  <a:lnTo>
                    <a:pt x="192" y="112"/>
                  </a:lnTo>
                  <a:lnTo>
                    <a:pt x="192" y="112"/>
                  </a:lnTo>
                  <a:lnTo>
                    <a:pt x="190" y="112"/>
                  </a:lnTo>
                  <a:lnTo>
                    <a:pt x="190" y="114"/>
                  </a:lnTo>
                  <a:lnTo>
                    <a:pt x="190" y="114"/>
                  </a:lnTo>
                  <a:lnTo>
                    <a:pt x="202" y="124"/>
                  </a:lnTo>
                  <a:lnTo>
                    <a:pt x="222" y="124"/>
                  </a:lnTo>
                  <a:close/>
                  <a:moveTo>
                    <a:pt x="214" y="170"/>
                  </a:moveTo>
                  <a:lnTo>
                    <a:pt x="214" y="158"/>
                  </a:lnTo>
                  <a:lnTo>
                    <a:pt x="198" y="160"/>
                  </a:lnTo>
                  <a:lnTo>
                    <a:pt x="198" y="172"/>
                  </a:lnTo>
                  <a:lnTo>
                    <a:pt x="214" y="170"/>
                  </a:lnTo>
                  <a:close/>
                  <a:moveTo>
                    <a:pt x="194" y="124"/>
                  </a:moveTo>
                  <a:lnTo>
                    <a:pt x="194" y="122"/>
                  </a:lnTo>
                  <a:lnTo>
                    <a:pt x="182" y="112"/>
                  </a:lnTo>
                  <a:lnTo>
                    <a:pt x="178" y="114"/>
                  </a:lnTo>
                  <a:lnTo>
                    <a:pt x="178" y="126"/>
                  </a:lnTo>
                  <a:lnTo>
                    <a:pt x="194" y="124"/>
                  </a:lnTo>
                  <a:close/>
                  <a:moveTo>
                    <a:pt x="182" y="174"/>
                  </a:moveTo>
                  <a:lnTo>
                    <a:pt x="180" y="160"/>
                  </a:lnTo>
                  <a:lnTo>
                    <a:pt x="166" y="162"/>
                  </a:lnTo>
                  <a:lnTo>
                    <a:pt x="166" y="174"/>
                  </a:lnTo>
                  <a:lnTo>
                    <a:pt x="182" y="174"/>
                  </a:lnTo>
                  <a:close/>
                  <a:moveTo>
                    <a:pt x="162" y="174"/>
                  </a:moveTo>
                  <a:lnTo>
                    <a:pt x="162" y="162"/>
                  </a:lnTo>
                  <a:lnTo>
                    <a:pt x="148" y="162"/>
                  </a:lnTo>
                  <a:lnTo>
                    <a:pt x="148" y="176"/>
                  </a:lnTo>
                  <a:lnTo>
                    <a:pt x="162" y="174"/>
                  </a:lnTo>
                  <a:close/>
                  <a:moveTo>
                    <a:pt x="94" y="182"/>
                  </a:moveTo>
                  <a:lnTo>
                    <a:pt x="94" y="168"/>
                  </a:lnTo>
                  <a:lnTo>
                    <a:pt x="82" y="170"/>
                  </a:lnTo>
                  <a:lnTo>
                    <a:pt x="82" y="184"/>
                  </a:lnTo>
                  <a:lnTo>
                    <a:pt x="94" y="182"/>
                  </a:lnTo>
                  <a:close/>
                  <a:moveTo>
                    <a:pt x="80" y="184"/>
                  </a:moveTo>
                  <a:lnTo>
                    <a:pt x="78" y="170"/>
                  </a:lnTo>
                  <a:lnTo>
                    <a:pt x="66" y="170"/>
                  </a:lnTo>
                  <a:lnTo>
                    <a:pt x="68" y="184"/>
                  </a:lnTo>
                  <a:lnTo>
                    <a:pt x="80" y="1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29" name="Freeform 70"/>
            <p:cNvSpPr>
              <a:spLocks noEditPoints="1"/>
            </p:cNvSpPr>
            <p:nvPr/>
          </p:nvSpPr>
          <p:spPr bwMode="auto">
            <a:xfrm>
              <a:off x="6211490" y="6012879"/>
              <a:ext cx="1327150" cy="476250"/>
            </a:xfrm>
            <a:custGeom>
              <a:avLst/>
              <a:gdLst>
                <a:gd name="T0" fmla="*/ 832 w 836"/>
                <a:gd name="T1" fmla="*/ 178 h 300"/>
                <a:gd name="T2" fmla="*/ 822 w 836"/>
                <a:gd name="T3" fmla="*/ 210 h 300"/>
                <a:gd name="T4" fmla="*/ 832 w 836"/>
                <a:gd name="T5" fmla="*/ 178 h 300"/>
                <a:gd name="T6" fmla="*/ 834 w 836"/>
                <a:gd name="T7" fmla="*/ 238 h 300"/>
                <a:gd name="T8" fmla="*/ 820 w 836"/>
                <a:gd name="T9" fmla="*/ 140 h 300"/>
                <a:gd name="T10" fmla="*/ 808 w 836"/>
                <a:gd name="T11" fmla="*/ 262 h 300"/>
                <a:gd name="T12" fmla="*/ 812 w 836"/>
                <a:gd name="T13" fmla="*/ 222 h 300"/>
                <a:gd name="T14" fmla="*/ 816 w 836"/>
                <a:gd name="T15" fmla="*/ 138 h 300"/>
                <a:gd name="T16" fmla="*/ 806 w 836"/>
                <a:gd name="T17" fmla="*/ 130 h 300"/>
                <a:gd name="T18" fmla="*/ 810 w 836"/>
                <a:gd name="T19" fmla="*/ 128 h 300"/>
                <a:gd name="T20" fmla="*/ 794 w 836"/>
                <a:gd name="T21" fmla="*/ 90 h 300"/>
                <a:gd name="T22" fmla="*/ 764 w 836"/>
                <a:gd name="T23" fmla="*/ 124 h 300"/>
                <a:gd name="T24" fmla="*/ 772 w 836"/>
                <a:gd name="T25" fmla="*/ 128 h 300"/>
                <a:gd name="T26" fmla="*/ 764 w 836"/>
                <a:gd name="T27" fmla="*/ 94 h 300"/>
                <a:gd name="T28" fmla="*/ 718 w 836"/>
                <a:gd name="T29" fmla="*/ 92 h 300"/>
                <a:gd name="T30" fmla="*/ 708 w 836"/>
                <a:gd name="T31" fmla="*/ 122 h 300"/>
                <a:gd name="T32" fmla="*/ 750 w 836"/>
                <a:gd name="T33" fmla="*/ 126 h 300"/>
                <a:gd name="T34" fmla="*/ 742 w 836"/>
                <a:gd name="T35" fmla="*/ 94 h 300"/>
                <a:gd name="T36" fmla="*/ 738 w 836"/>
                <a:gd name="T37" fmla="*/ 88 h 300"/>
                <a:gd name="T38" fmla="*/ 692 w 836"/>
                <a:gd name="T39" fmla="*/ 284 h 300"/>
                <a:gd name="T40" fmla="*/ 722 w 836"/>
                <a:gd name="T41" fmla="*/ 254 h 300"/>
                <a:gd name="T42" fmla="*/ 678 w 836"/>
                <a:gd name="T43" fmla="*/ 264 h 300"/>
                <a:gd name="T44" fmla="*/ 470 w 836"/>
                <a:gd name="T45" fmla="*/ 248 h 300"/>
                <a:gd name="T46" fmla="*/ 434 w 836"/>
                <a:gd name="T47" fmla="*/ 240 h 300"/>
                <a:gd name="T48" fmla="*/ 192 w 836"/>
                <a:gd name="T49" fmla="*/ 246 h 300"/>
                <a:gd name="T50" fmla="*/ 200 w 836"/>
                <a:gd name="T51" fmla="*/ 216 h 300"/>
                <a:gd name="T52" fmla="*/ 180 w 836"/>
                <a:gd name="T53" fmla="*/ 228 h 300"/>
                <a:gd name="T54" fmla="*/ 148 w 836"/>
                <a:gd name="T55" fmla="*/ 242 h 300"/>
                <a:gd name="T56" fmla="*/ 144 w 836"/>
                <a:gd name="T57" fmla="*/ 210 h 300"/>
                <a:gd name="T58" fmla="*/ 136 w 836"/>
                <a:gd name="T59" fmla="*/ 238 h 300"/>
                <a:gd name="T60" fmla="*/ 144 w 836"/>
                <a:gd name="T61" fmla="*/ 252 h 300"/>
                <a:gd name="T62" fmla="*/ 98 w 836"/>
                <a:gd name="T63" fmla="*/ 248 h 300"/>
                <a:gd name="T64" fmla="*/ 18 w 836"/>
                <a:gd name="T65" fmla="*/ 234 h 300"/>
                <a:gd name="T66" fmla="*/ 4 w 836"/>
                <a:gd name="T67" fmla="*/ 200 h 300"/>
                <a:gd name="T68" fmla="*/ 572 w 836"/>
                <a:gd name="T69" fmla="*/ 0 h 300"/>
                <a:gd name="T70" fmla="*/ 668 w 836"/>
                <a:gd name="T71" fmla="*/ 18 h 300"/>
                <a:gd name="T72" fmla="*/ 758 w 836"/>
                <a:gd name="T73" fmla="*/ 34 h 300"/>
                <a:gd name="T74" fmla="*/ 804 w 836"/>
                <a:gd name="T75" fmla="*/ 64 h 300"/>
                <a:gd name="T76" fmla="*/ 824 w 836"/>
                <a:gd name="T77" fmla="*/ 94 h 300"/>
                <a:gd name="T78" fmla="*/ 820 w 836"/>
                <a:gd name="T79" fmla="*/ 132 h 300"/>
                <a:gd name="T80" fmla="*/ 830 w 836"/>
                <a:gd name="T81" fmla="*/ 150 h 300"/>
                <a:gd name="T82" fmla="*/ 836 w 836"/>
                <a:gd name="T83" fmla="*/ 216 h 300"/>
                <a:gd name="T84" fmla="*/ 802 w 836"/>
                <a:gd name="T85" fmla="*/ 280 h 300"/>
                <a:gd name="T86" fmla="*/ 738 w 836"/>
                <a:gd name="T87" fmla="*/ 288 h 300"/>
                <a:gd name="T88" fmla="*/ 676 w 836"/>
                <a:gd name="T89" fmla="*/ 290 h 300"/>
                <a:gd name="T90" fmla="*/ 662 w 836"/>
                <a:gd name="T91" fmla="*/ 268 h 300"/>
                <a:gd name="T92" fmla="*/ 510 w 836"/>
                <a:gd name="T93" fmla="*/ 272 h 300"/>
                <a:gd name="T94" fmla="*/ 474 w 836"/>
                <a:gd name="T95" fmla="*/ 276 h 300"/>
                <a:gd name="T96" fmla="*/ 426 w 836"/>
                <a:gd name="T97" fmla="*/ 262 h 300"/>
                <a:gd name="T98" fmla="*/ 380 w 836"/>
                <a:gd name="T99" fmla="*/ 244 h 300"/>
                <a:gd name="T100" fmla="*/ 286 w 836"/>
                <a:gd name="T101" fmla="*/ 248 h 300"/>
                <a:gd name="T102" fmla="*/ 236 w 836"/>
                <a:gd name="T103" fmla="*/ 248 h 300"/>
                <a:gd name="T104" fmla="*/ 182 w 836"/>
                <a:gd name="T105" fmla="*/ 252 h 300"/>
                <a:gd name="T106" fmla="*/ 108 w 836"/>
                <a:gd name="T107" fmla="*/ 230 h 300"/>
                <a:gd name="T108" fmla="*/ 96 w 836"/>
                <a:gd name="T109" fmla="*/ 208 h 300"/>
                <a:gd name="T110" fmla="*/ 100 w 836"/>
                <a:gd name="T111" fmla="*/ 238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36" h="300">
                  <a:moveTo>
                    <a:pt x="828" y="142"/>
                  </a:moveTo>
                  <a:lnTo>
                    <a:pt x="828" y="142"/>
                  </a:lnTo>
                  <a:lnTo>
                    <a:pt x="826" y="138"/>
                  </a:lnTo>
                  <a:lnTo>
                    <a:pt x="824" y="134"/>
                  </a:lnTo>
                  <a:lnTo>
                    <a:pt x="822" y="134"/>
                  </a:lnTo>
                  <a:lnTo>
                    <a:pt x="824" y="140"/>
                  </a:lnTo>
                  <a:lnTo>
                    <a:pt x="828" y="142"/>
                  </a:lnTo>
                  <a:close/>
                  <a:moveTo>
                    <a:pt x="832" y="178"/>
                  </a:moveTo>
                  <a:lnTo>
                    <a:pt x="816" y="176"/>
                  </a:lnTo>
                  <a:lnTo>
                    <a:pt x="816" y="176"/>
                  </a:lnTo>
                  <a:lnTo>
                    <a:pt x="810" y="178"/>
                  </a:lnTo>
                  <a:lnTo>
                    <a:pt x="810" y="178"/>
                  </a:lnTo>
                  <a:lnTo>
                    <a:pt x="812" y="206"/>
                  </a:lnTo>
                  <a:lnTo>
                    <a:pt x="812" y="206"/>
                  </a:lnTo>
                  <a:lnTo>
                    <a:pt x="816" y="208"/>
                  </a:lnTo>
                  <a:lnTo>
                    <a:pt x="822" y="210"/>
                  </a:lnTo>
                  <a:lnTo>
                    <a:pt x="830" y="208"/>
                  </a:lnTo>
                  <a:lnTo>
                    <a:pt x="830" y="208"/>
                  </a:lnTo>
                  <a:lnTo>
                    <a:pt x="834" y="206"/>
                  </a:lnTo>
                  <a:lnTo>
                    <a:pt x="834" y="204"/>
                  </a:lnTo>
                  <a:lnTo>
                    <a:pt x="834" y="182"/>
                  </a:lnTo>
                  <a:lnTo>
                    <a:pt x="834" y="182"/>
                  </a:lnTo>
                  <a:lnTo>
                    <a:pt x="832" y="178"/>
                  </a:lnTo>
                  <a:lnTo>
                    <a:pt x="832" y="178"/>
                  </a:lnTo>
                  <a:lnTo>
                    <a:pt x="832" y="178"/>
                  </a:lnTo>
                  <a:close/>
                  <a:moveTo>
                    <a:pt x="816" y="260"/>
                  </a:moveTo>
                  <a:lnTo>
                    <a:pt x="832" y="254"/>
                  </a:lnTo>
                  <a:lnTo>
                    <a:pt x="832" y="254"/>
                  </a:lnTo>
                  <a:lnTo>
                    <a:pt x="834" y="248"/>
                  </a:lnTo>
                  <a:lnTo>
                    <a:pt x="834" y="238"/>
                  </a:lnTo>
                  <a:lnTo>
                    <a:pt x="834" y="238"/>
                  </a:lnTo>
                  <a:lnTo>
                    <a:pt x="834" y="238"/>
                  </a:lnTo>
                  <a:lnTo>
                    <a:pt x="834" y="238"/>
                  </a:lnTo>
                  <a:lnTo>
                    <a:pt x="834" y="220"/>
                  </a:lnTo>
                  <a:lnTo>
                    <a:pt x="814" y="224"/>
                  </a:lnTo>
                  <a:lnTo>
                    <a:pt x="814" y="244"/>
                  </a:lnTo>
                  <a:lnTo>
                    <a:pt x="814" y="256"/>
                  </a:lnTo>
                  <a:lnTo>
                    <a:pt x="816" y="260"/>
                  </a:lnTo>
                  <a:close/>
                  <a:moveTo>
                    <a:pt x="816" y="136"/>
                  </a:moveTo>
                  <a:lnTo>
                    <a:pt x="820" y="140"/>
                  </a:lnTo>
                  <a:lnTo>
                    <a:pt x="824" y="140"/>
                  </a:lnTo>
                  <a:lnTo>
                    <a:pt x="822" y="134"/>
                  </a:lnTo>
                  <a:lnTo>
                    <a:pt x="816" y="136"/>
                  </a:lnTo>
                  <a:close/>
                  <a:moveTo>
                    <a:pt x="812" y="256"/>
                  </a:moveTo>
                  <a:lnTo>
                    <a:pt x="804" y="250"/>
                  </a:lnTo>
                  <a:lnTo>
                    <a:pt x="804" y="250"/>
                  </a:lnTo>
                  <a:lnTo>
                    <a:pt x="806" y="258"/>
                  </a:lnTo>
                  <a:lnTo>
                    <a:pt x="808" y="262"/>
                  </a:lnTo>
                  <a:lnTo>
                    <a:pt x="812" y="262"/>
                  </a:lnTo>
                  <a:lnTo>
                    <a:pt x="814" y="262"/>
                  </a:lnTo>
                  <a:lnTo>
                    <a:pt x="812" y="256"/>
                  </a:lnTo>
                  <a:close/>
                  <a:moveTo>
                    <a:pt x="804" y="244"/>
                  </a:moveTo>
                  <a:lnTo>
                    <a:pt x="804" y="244"/>
                  </a:lnTo>
                  <a:lnTo>
                    <a:pt x="808" y="248"/>
                  </a:lnTo>
                  <a:lnTo>
                    <a:pt x="812" y="250"/>
                  </a:lnTo>
                  <a:lnTo>
                    <a:pt x="812" y="222"/>
                  </a:lnTo>
                  <a:lnTo>
                    <a:pt x="804" y="220"/>
                  </a:lnTo>
                  <a:lnTo>
                    <a:pt x="804" y="220"/>
                  </a:lnTo>
                  <a:lnTo>
                    <a:pt x="804" y="244"/>
                  </a:lnTo>
                  <a:lnTo>
                    <a:pt x="804" y="244"/>
                  </a:lnTo>
                  <a:close/>
                  <a:moveTo>
                    <a:pt x="792" y="132"/>
                  </a:moveTo>
                  <a:lnTo>
                    <a:pt x="792" y="132"/>
                  </a:lnTo>
                  <a:lnTo>
                    <a:pt x="796" y="136"/>
                  </a:lnTo>
                  <a:lnTo>
                    <a:pt x="816" y="138"/>
                  </a:lnTo>
                  <a:lnTo>
                    <a:pt x="812" y="132"/>
                  </a:lnTo>
                  <a:lnTo>
                    <a:pt x="812" y="132"/>
                  </a:lnTo>
                  <a:lnTo>
                    <a:pt x="812" y="130"/>
                  </a:lnTo>
                  <a:lnTo>
                    <a:pt x="810" y="128"/>
                  </a:lnTo>
                  <a:lnTo>
                    <a:pt x="808" y="128"/>
                  </a:lnTo>
                  <a:lnTo>
                    <a:pt x="808" y="128"/>
                  </a:lnTo>
                  <a:lnTo>
                    <a:pt x="806" y="130"/>
                  </a:lnTo>
                  <a:lnTo>
                    <a:pt x="806" y="130"/>
                  </a:lnTo>
                  <a:lnTo>
                    <a:pt x="806" y="130"/>
                  </a:lnTo>
                  <a:lnTo>
                    <a:pt x="810" y="130"/>
                  </a:lnTo>
                  <a:lnTo>
                    <a:pt x="806" y="130"/>
                  </a:lnTo>
                  <a:lnTo>
                    <a:pt x="798" y="130"/>
                  </a:lnTo>
                  <a:lnTo>
                    <a:pt x="798" y="130"/>
                  </a:lnTo>
                  <a:lnTo>
                    <a:pt x="794" y="128"/>
                  </a:lnTo>
                  <a:lnTo>
                    <a:pt x="798" y="128"/>
                  </a:lnTo>
                  <a:lnTo>
                    <a:pt x="810" y="128"/>
                  </a:lnTo>
                  <a:lnTo>
                    <a:pt x="810" y="128"/>
                  </a:lnTo>
                  <a:lnTo>
                    <a:pt x="812" y="130"/>
                  </a:lnTo>
                  <a:lnTo>
                    <a:pt x="814" y="132"/>
                  </a:lnTo>
                  <a:lnTo>
                    <a:pt x="820" y="132"/>
                  </a:lnTo>
                  <a:lnTo>
                    <a:pt x="800" y="90"/>
                  </a:lnTo>
                  <a:lnTo>
                    <a:pt x="800" y="90"/>
                  </a:lnTo>
                  <a:lnTo>
                    <a:pt x="800" y="90"/>
                  </a:lnTo>
                  <a:lnTo>
                    <a:pt x="794" y="90"/>
                  </a:lnTo>
                  <a:lnTo>
                    <a:pt x="792" y="90"/>
                  </a:lnTo>
                  <a:lnTo>
                    <a:pt x="790" y="86"/>
                  </a:lnTo>
                  <a:lnTo>
                    <a:pt x="776" y="84"/>
                  </a:lnTo>
                  <a:lnTo>
                    <a:pt x="776" y="84"/>
                  </a:lnTo>
                  <a:lnTo>
                    <a:pt x="774" y="88"/>
                  </a:lnTo>
                  <a:lnTo>
                    <a:pt x="792" y="132"/>
                  </a:lnTo>
                  <a:close/>
                  <a:moveTo>
                    <a:pt x="772" y="128"/>
                  </a:moveTo>
                  <a:lnTo>
                    <a:pt x="764" y="124"/>
                  </a:lnTo>
                  <a:lnTo>
                    <a:pt x="764" y="124"/>
                  </a:lnTo>
                  <a:lnTo>
                    <a:pt x="766" y="130"/>
                  </a:lnTo>
                  <a:lnTo>
                    <a:pt x="766" y="138"/>
                  </a:lnTo>
                  <a:lnTo>
                    <a:pt x="766" y="138"/>
                  </a:lnTo>
                  <a:lnTo>
                    <a:pt x="770" y="136"/>
                  </a:lnTo>
                  <a:lnTo>
                    <a:pt x="772" y="134"/>
                  </a:lnTo>
                  <a:lnTo>
                    <a:pt x="772" y="128"/>
                  </a:lnTo>
                  <a:lnTo>
                    <a:pt x="772" y="128"/>
                  </a:lnTo>
                  <a:close/>
                  <a:moveTo>
                    <a:pt x="760" y="94"/>
                  </a:moveTo>
                  <a:lnTo>
                    <a:pt x="762" y="112"/>
                  </a:lnTo>
                  <a:lnTo>
                    <a:pt x="762" y="112"/>
                  </a:lnTo>
                  <a:lnTo>
                    <a:pt x="764" y="118"/>
                  </a:lnTo>
                  <a:lnTo>
                    <a:pt x="768" y="122"/>
                  </a:lnTo>
                  <a:lnTo>
                    <a:pt x="774" y="124"/>
                  </a:lnTo>
                  <a:lnTo>
                    <a:pt x="764" y="94"/>
                  </a:lnTo>
                  <a:lnTo>
                    <a:pt x="764" y="94"/>
                  </a:lnTo>
                  <a:lnTo>
                    <a:pt x="762" y="90"/>
                  </a:lnTo>
                  <a:lnTo>
                    <a:pt x="760" y="90"/>
                  </a:lnTo>
                  <a:lnTo>
                    <a:pt x="760" y="94"/>
                  </a:lnTo>
                  <a:lnTo>
                    <a:pt x="760" y="94"/>
                  </a:lnTo>
                  <a:close/>
                  <a:moveTo>
                    <a:pt x="732" y="92"/>
                  </a:moveTo>
                  <a:lnTo>
                    <a:pt x="720" y="94"/>
                  </a:lnTo>
                  <a:lnTo>
                    <a:pt x="720" y="94"/>
                  </a:lnTo>
                  <a:lnTo>
                    <a:pt x="718" y="92"/>
                  </a:lnTo>
                  <a:lnTo>
                    <a:pt x="716" y="90"/>
                  </a:lnTo>
                  <a:lnTo>
                    <a:pt x="718" y="86"/>
                  </a:lnTo>
                  <a:lnTo>
                    <a:pt x="718" y="86"/>
                  </a:lnTo>
                  <a:lnTo>
                    <a:pt x="716" y="86"/>
                  </a:lnTo>
                  <a:lnTo>
                    <a:pt x="712" y="86"/>
                  </a:lnTo>
                  <a:lnTo>
                    <a:pt x="710" y="90"/>
                  </a:lnTo>
                  <a:lnTo>
                    <a:pt x="708" y="98"/>
                  </a:lnTo>
                  <a:lnTo>
                    <a:pt x="708" y="122"/>
                  </a:lnTo>
                  <a:lnTo>
                    <a:pt x="708" y="122"/>
                  </a:lnTo>
                  <a:lnTo>
                    <a:pt x="708" y="126"/>
                  </a:lnTo>
                  <a:lnTo>
                    <a:pt x="710" y="130"/>
                  </a:lnTo>
                  <a:lnTo>
                    <a:pt x="716" y="132"/>
                  </a:lnTo>
                  <a:lnTo>
                    <a:pt x="750" y="136"/>
                  </a:lnTo>
                  <a:lnTo>
                    <a:pt x="750" y="136"/>
                  </a:lnTo>
                  <a:lnTo>
                    <a:pt x="750" y="130"/>
                  </a:lnTo>
                  <a:lnTo>
                    <a:pt x="750" y="126"/>
                  </a:lnTo>
                  <a:lnTo>
                    <a:pt x="754" y="124"/>
                  </a:lnTo>
                  <a:lnTo>
                    <a:pt x="754" y="122"/>
                  </a:lnTo>
                  <a:lnTo>
                    <a:pt x="754" y="122"/>
                  </a:lnTo>
                  <a:lnTo>
                    <a:pt x="752" y="122"/>
                  </a:lnTo>
                  <a:lnTo>
                    <a:pt x="750" y="120"/>
                  </a:lnTo>
                  <a:lnTo>
                    <a:pt x="746" y="116"/>
                  </a:lnTo>
                  <a:lnTo>
                    <a:pt x="744" y="110"/>
                  </a:lnTo>
                  <a:lnTo>
                    <a:pt x="742" y="94"/>
                  </a:lnTo>
                  <a:lnTo>
                    <a:pt x="742" y="94"/>
                  </a:lnTo>
                  <a:lnTo>
                    <a:pt x="742" y="94"/>
                  </a:lnTo>
                  <a:lnTo>
                    <a:pt x="744" y="90"/>
                  </a:lnTo>
                  <a:lnTo>
                    <a:pt x="746" y="88"/>
                  </a:lnTo>
                  <a:lnTo>
                    <a:pt x="756" y="86"/>
                  </a:lnTo>
                  <a:lnTo>
                    <a:pt x="738" y="84"/>
                  </a:lnTo>
                  <a:lnTo>
                    <a:pt x="738" y="84"/>
                  </a:lnTo>
                  <a:lnTo>
                    <a:pt x="738" y="88"/>
                  </a:lnTo>
                  <a:lnTo>
                    <a:pt x="736" y="92"/>
                  </a:lnTo>
                  <a:lnTo>
                    <a:pt x="732" y="92"/>
                  </a:lnTo>
                  <a:lnTo>
                    <a:pt x="732" y="92"/>
                  </a:lnTo>
                  <a:close/>
                  <a:moveTo>
                    <a:pt x="678" y="264"/>
                  </a:moveTo>
                  <a:lnTo>
                    <a:pt x="678" y="264"/>
                  </a:lnTo>
                  <a:lnTo>
                    <a:pt x="680" y="272"/>
                  </a:lnTo>
                  <a:lnTo>
                    <a:pt x="684" y="280"/>
                  </a:lnTo>
                  <a:lnTo>
                    <a:pt x="692" y="284"/>
                  </a:lnTo>
                  <a:lnTo>
                    <a:pt x="702" y="286"/>
                  </a:lnTo>
                  <a:lnTo>
                    <a:pt x="702" y="286"/>
                  </a:lnTo>
                  <a:lnTo>
                    <a:pt x="710" y="284"/>
                  </a:lnTo>
                  <a:lnTo>
                    <a:pt x="718" y="280"/>
                  </a:lnTo>
                  <a:lnTo>
                    <a:pt x="722" y="272"/>
                  </a:lnTo>
                  <a:lnTo>
                    <a:pt x="724" y="264"/>
                  </a:lnTo>
                  <a:lnTo>
                    <a:pt x="724" y="264"/>
                  </a:lnTo>
                  <a:lnTo>
                    <a:pt x="722" y="254"/>
                  </a:lnTo>
                  <a:lnTo>
                    <a:pt x="718" y="246"/>
                  </a:lnTo>
                  <a:lnTo>
                    <a:pt x="710" y="242"/>
                  </a:lnTo>
                  <a:lnTo>
                    <a:pt x="702" y="240"/>
                  </a:lnTo>
                  <a:lnTo>
                    <a:pt x="702" y="240"/>
                  </a:lnTo>
                  <a:lnTo>
                    <a:pt x="692" y="242"/>
                  </a:lnTo>
                  <a:lnTo>
                    <a:pt x="684" y="246"/>
                  </a:lnTo>
                  <a:lnTo>
                    <a:pt x="680" y="254"/>
                  </a:lnTo>
                  <a:lnTo>
                    <a:pt x="678" y="264"/>
                  </a:lnTo>
                  <a:lnTo>
                    <a:pt x="678" y="264"/>
                  </a:lnTo>
                  <a:close/>
                  <a:moveTo>
                    <a:pt x="450" y="268"/>
                  </a:moveTo>
                  <a:lnTo>
                    <a:pt x="450" y="268"/>
                  </a:lnTo>
                  <a:lnTo>
                    <a:pt x="458" y="268"/>
                  </a:lnTo>
                  <a:lnTo>
                    <a:pt x="464" y="262"/>
                  </a:lnTo>
                  <a:lnTo>
                    <a:pt x="468" y="256"/>
                  </a:lnTo>
                  <a:lnTo>
                    <a:pt x="470" y="248"/>
                  </a:lnTo>
                  <a:lnTo>
                    <a:pt x="470" y="248"/>
                  </a:lnTo>
                  <a:lnTo>
                    <a:pt x="468" y="240"/>
                  </a:lnTo>
                  <a:lnTo>
                    <a:pt x="464" y="234"/>
                  </a:lnTo>
                  <a:lnTo>
                    <a:pt x="458" y="230"/>
                  </a:lnTo>
                  <a:lnTo>
                    <a:pt x="450" y="228"/>
                  </a:lnTo>
                  <a:lnTo>
                    <a:pt x="450" y="228"/>
                  </a:lnTo>
                  <a:lnTo>
                    <a:pt x="444" y="230"/>
                  </a:lnTo>
                  <a:lnTo>
                    <a:pt x="438" y="234"/>
                  </a:lnTo>
                  <a:lnTo>
                    <a:pt x="434" y="240"/>
                  </a:lnTo>
                  <a:lnTo>
                    <a:pt x="432" y="248"/>
                  </a:lnTo>
                  <a:lnTo>
                    <a:pt x="432" y="248"/>
                  </a:lnTo>
                  <a:lnTo>
                    <a:pt x="434" y="256"/>
                  </a:lnTo>
                  <a:lnTo>
                    <a:pt x="438" y="262"/>
                  </a:lnTo>
                  <a:lnTo>
                    <a:pt x="444" y="268"/>
                  </a:lnTo>
                  <a:lnTo>
                    <a:pt x="450" y="268"/>
                  </a:lnTo>
                  <a:lnTo>
                    <a:pt x="450" y="268"/>
                  </a:lnTo>
                  <a:close/>
                  <a:moveTo>
                    <a:pt x="192" y="246"/>
                  </a:moveTo>
                  <a:lnTo>
                    <a:pt x="192" y="246"/>
                  </a:lnTo>
                  <a:lnTo>
                    <a:pt x="196" y="244"/>
                  </a:lnTo>
                  <a:lnTo>
                    <a:pt x="200" y="240"/>
                  </a:lnTo>
                  <a:lnTo>
                    <a:pt x="202" y="236"/>
                  </a:lnTo>
                  <a:lnTo>
                    <a:pt x="204" y="228"/>
                  </a:lnTo>
                  <a:lnTo>
                    <a:pt x="204" y="228"/>
                  </a:lnTo>
                  <a:lnTo>
                    <a:pt x="202" y="222"/>
                  </a:lnTo>
                  <a:lnTo>
                    <a:pt x="200" y="216"/>
                  </a:lnTo>
                  <a:lnTo>
                    <a:pt x="196" y="212"/>
                  </a:lnTo>
                  <a:lnTo>
                    <a:pt x="192" y="212"/>
                  </a:lnTo>
                  <a:lnTo>
                    <a:pt x="192" y="212"/>
                  </a:lnTo>
                  <a:lnTo>
                    <a:pt x="186" y="212"/>
                  </a:lnTo>
                  <a:lnTo>
                    <a:pt x="182" y="216"/>
                  </a:lnTo>
                  <a:lnTo>
                    <a:pt x="180" y="222"/>
                  </a:lnTo>
                  <a:lnTo>
                    <a:pt x="180" y="228"/>
                  </a:lnTo>
                  <a:lnTo>
                    <a:pt x="180" y="228"/>
                  </a:lnTo>
                  <a:lnTo>
                    <a:pt x="180" y="236"/>
                  </a:lnTo>
                  <a:lnTo>
                    <a:pt x="182" y="240"/>
                  </a:lnTo>
                  <a:lnTo>
                    <a:pt x="186" y="244"/>
                  </a:lnTo>
                  <a:lnTo>
                    <a:pt x="192" y="246"/>
                  </a:lnTo>
                  <a:lnTo>
                    <a:pt x="192" y="246"/>
                  </a:lnTo>
                  <a:close/>
                  <a:moveTo>
                    <a:pt x="144" y="242"/>
                  </a:moveTo>
                  <a:lnTo>
                    <a:pt x="144" y="242"/>
                  </a:lnTo>
                  <a:lnTo>
                    <a:pt x="148" y="242"/>
                  </a:lnTo>
                  <a:lnTo>
                    <a:pt x="152" y="238"/>
                  </a:lnTo>
                  <a:lnTo>
                    <a:pt x="154" y="232"/>
                  </a:lnTo>
                  <a:lnTo>
                    <a:pt x="154" y="226"/>
                  </a:lnTo>
                  <a:lnTo>
                    <a:pt x="154" y="226"/>
                  </a:lnTo>
                  <a:lnTo>
                    <a:pt x="154" y="220"/>
                  </a:lnTo>
                  <a:lnTo>
                    <a:pt x="152" y="216"/>
                  </a:lnTo>
                  <a:lnTo>
                    <a:pt x="148" y="212"/>
                  </a:lnTo>
                  <a:lnTo>
                    <a:pt x="144" y="210"/>
                  </a:lnTo>
                  <a:lnTo>
                    <a:pt x="144" y="210"/>
                  </a:lnTo>
                  <a:lnTo>
                    <a:pt x="140" y="212"/>
                  </a:lnTo>
                  <a:lnTo>
                    <a:pt x="136" y="216"/>
                  </a:lnTo>
                  <a:lnTo>
                    <a:pt x="134" y="220"/>
                  </a:lnTo>
                  <a:lnTo>
                    <a:pt x="132" y="226"/>
                  </a:lnTo>
                  <a:lnTo>
                    <a:pt x="132" y="226"/>
                  </a:lnTo>
                  <a:lnTo>
                    <a:pt x="134" y="232"/>
                  </a:lnTo>
                  <a:lnTo>
                    <a:pt x="136" y="238"/>
                  </a:lnTo>
                  <a:lnTo>
                    <a:pt x="140" y="242"/>
                  </a:lnTo>
                  <a:lnTo>
                    <a:pt x="144" y="242"/>
                  </a:lnTo>
                  <a:lnTo>
                    <a:pt x="144" y="242"/>
                  </a:lnTo>
                  <a:close/>
                  <a:moveTo>
                    <a:pt x="170" y="242"/>
                  </a:moveTo>
                  <a:lnTo>
                    <a:pt x="170" y="242"/>
                  </a:lnTo>
                  <a:lnTo>
                    <a:pt x="160" y="250"/>
                  </a:lnTo>
                  <a:lnTo>
                    <a:pt x="152" y="252"/>
                  </a:lnTo>
                  <a:lnTo>
                    <a:pt x="144" y="252"/>
                  </a:lnTo>
                  <a:lnTo>
                    <a:pt x="138" y="250"/>
                  </a:lnTo>
                  <a:lnTo>
                    <a:pt x="134" y="246"/>
                  </a:lnTo>
                  <a:lnTo>
                    <a:pt x="130" y="244"/>
                  </a:lnTo>
                  <a:lnTo>
                    <a:pt x="126" y="240"/>
                  </a:lnTo>
                  <a:lnTo>
                    <a:pt x="126" y="240"/>
                  </a:lnTo>
                  <a:lnTo>
                    <a:pt x="116" y="246"/>
                  </a:lnTo>
                  <a:lnTo>
                    <a:pt x="106" y="248"/>
                  </a:lnTo>
                  <a:lnTo>
                    <a:pt x="98" y="248"/>
                  </a:lnTo>
                  <a:lnTo>
                    <a:pt x="92" y="248"/>
                  </a:lnTo>
                  <a:lnTo>
                    <a:pt x="84" y="244"/>
                  </a:lnTo>
                  <a:lnTo>
                    <a:pt x="82" y="240"/>
                  </a:lnTo>
                  <a:lnTo>
                    <a:pt x="82" y="240"/>
                  </a:lnTo>
                  <a:lnTo>
                    <a:pt x="78" y="240"/>
                  </a:lnTo>
                  <a:lnTo>
                    <a:pt x="76" y="236"/>
                  </a:lnTo>
                  <a:lnTo>
                    <a:pt x="76" y="232"/>
                  </a:lnTo>
                  <a:lnTo>
                    <a:pt x="18" y="234"/>
                  </a:lnTo>
                  <a:lnTo>
                    <a:pt x="18" y="234"/>
                  </a:lnTo>
                  <a:lnTo>
                    <a:pt x="10" y="232"/>
                  </a:lnTo>
                  <a:lnTo>
                    <a:pt x="6" y="230"/>
                  </a:lnTo>
                  <a:lnTo>
                    <a:pt x="6" y="226"/>
                  </a:lnTo>
                  <a:lnTo>
                    <a:pt x="6" y="226"/>
                  </a:lnTo>
                  <a:lnTo>
                    <a:pt x="6" y="200"/>
                  </a:lnTo>
                  <a:lnTo>
                    <a:pt x="6" y="200"/>
                  </a:lnTo>
                  <a:lnTo>
                    <a:pt x="4" y="200"/>
                  </a:lnTo>
                  <a:lnTo>
                    <a:pt x="2" y="200"/>
                  </a:lnTo>
                  <a:lnTo>
                    <a:pt x="0" y="196"/>
                  </a:lnTo>
                  <a:lnTo>
                    <a:pt x="0" y="190"/>
                  </a:lnTo>
                  <a:lnTo>
                    <a:pt x="8" y="62"/>
                  </a:lnTo>
                  <a:lnTo>
                    <a:pt x="316" y="28"/>
                  </a:lnTo>
                  <a:lnTo>
                    <a:pt x="564" y="2"/>
                  </a:lnTo>
                  <a:lnTo>
                    <a:pt x="564" y="2"/>
                  </a:lnTo>
                  <a:lnTo>
                    <a:pt x="572" y="0"/>
                  </a:lnTo>
                  <a:lnTo>
                    <a:pt x="578" y="2"/>
                  </a:lnTo>
                  <a:lnTo>
                    <a:pt x="584" y="2"/>
                  </a:lnTo>
                  <a:lnTo>
                    <a:pt x="624" y="16"/>
                  </a:lnTo>
                  <a:lnTo>
                    <a:pt x="624" y="14"/>
                  </a:lnTo>
                  <a:lnTo>
                    <a:pt x="624" y="14"/>
                  </a:lnTo>
                  <a:lnTo>
                    <a:pt x="634" y="14"/>
                  </a:lnTo>
                  <a:lnTo>
                    <a:pt x="646" y="14"/>
                  </a:lnTo>
                  <a:lnTo>
                    <a:pt x="668" y="18"/>
                  </a:lnTo>
                  <a:lnTo>
                    <a:pt x="684" y="24"/>
                  </a:lnTo>
                  <a:lnTo>
                    <a:pt x="690" y="28"/>
                  </a:lnTo>
                  <a:lnTo>
                    <a:pt x="714" y="28"/>
                  </a:lnTo>
                  <a:lnTo>
                    <a:pt x="714" y="28"/>
                  </a:lnTo>
                  <a:lnTo>
                    <a:pt x="732" y="30"/>
                  </a:lnTo>
                  <a:lnTo>
                    <a:pt x="746" y="32"/>
                  </a:lnTo>
                  <a:lnTo>
                    <a:pt x="758" y="34"/>
                  </a:lnTo>
                  <a:lnTo>
                    <a:pt x="758" y="34"/>
                  </a:lnTo>
                  <a:lnTo>
                    <a:pt x="766" y="38"/>
                  </a:lnTo>
                  <a:lnTo>
                    <a:pt x="774" y="44"/>
                  </a:lnTo>
                  <a:lnTo>
                    <a:pt x="784" y="58"/>
                  </a:lnTo>
                  <a:lnTo>
                    <a:pt x="790" y="68"/>
                  </a:lnTo>
                  <a:lnTo>
                    <a:pt x="792" y="74"/>
                  </a:lnTo>
                  <a:lnTo>
                    <a:pt x="800" y="66"/>
                  </a:lnTo>
                  <a:lnTo>
                    <a:pt x="800" y="66"/>
                  </a:lnTo>
                  <a:lnTo>
                    <a:pt x="804" y="64"/>
                  </a:lnTo>
                  <a:lnTo>
                    <a:pt x="806" y="64"/>
                  </a:lnTo>
                  <a:lnTo>
                    <a:pt x="806" y="70"/>
                  </a:lnTo>
                  <a:lnTo>
                    <a:pt x="806" y="80"/>
                  </a:lnTo>
                  <a:lnTo>
                    <a:pt x="810" y="88"/>
                  </a:lnTo>
                  <a:lnTo>
                    <a:pt x="818" y="88"/>
                  </a:lnTo>
                  <a:lnTo>
                    <a:pt x="818" y="88"/>
                  </a:lnTo>
                  <a:lnTo>
                    <a:pt x="824" y="92"/>
                  </a:lnTo>
                  <a:lnTo>
                    <a:pt x="824" y="94"/>
                  </a:lnTo>
                  <a:lnTo>
                    <a:pt x="822" y="94"/>
                  </a:lnTo>
                  <a:lnTo>
                    <a:pt x="816" y="92"/>
                  </a:lnTo>
                  <a:lnTo>
                    <a:pt x="816" y="92"/>
                  </a:lnTo>
                  <a:lnTo>
                    <a:pt x="816" y="94"/>
                  </a:lnTo>
                  <a:lnTo>
                    <a:pt x="814" y="94"/>
                  </a:lnTo>
                  <a:lnTo>
                    <a:pt x="810" y="94"/>
                  </a:lnTo>
                  <a:lnTo>
                    <a:pt x="802" y="90"/>
                  </a:lnTo>
                  <a:lnTo>
                    <a:pt x="820" y="132"/>
                  </a:lnTo>
                  <a:lnTo>
                    <a:pt x="820" y="132"/>
                  </a:lnTo>
                  <a:lnTo>
                    <a:pt x="822" y="132"/>
                  </a:lnTo>
                  <a:lnTo>
                    <a:pt x="824" y="134"/>
                  </a:lnTo>
                  <a:lnTo>
                    <a:pt x="828" y="138"/>
                  </a:lnTo>
                  <a:lnTo>
                    <a:pt x="832" y="146"/>
                  </a:lnTo>
                  <a:lnTo>
                    <a:pt x="832" y="146"/>
                  </a:lnTo>
                  <a:lnTo>
                    <a:pt x="832" y="150"/>
                  </a:lnTo>
                  <a:lnTo>
                    <a:pt x="830" y="150"/>
                  </a:lnTo>
                  <a:lnTo>
                    <a:pt x="834" y="176"/>
                  </a:lnTo>
                  <a:lnTo>
                    <a:pt x="834" y="176"/>
                  </a:lnTo>
                  <a:lnTo>
                    <a:pt x="834" y="198"/>
                  </a:lnTo>
                  <a:lnTo>
                    <a:pt x="834" y="212"/>
                  </a:lnTo>
                  <a:lnTo>
                    <a:pt x="834" y="212"/>
                  </a:lnTo>
                  <a:lnTo>
                    <a:pt x="832" y="214"/>
                  </a:lnTo>
                  <a:lnTo>
                    <a:pt x="834" y="216"/>
                  </a:lnTo>
                  <a:lnTo>
                    <a:pt x="836" y="216"/>
                  </a:lnTo>
                  <a:lnTo>
                    <a:pt x="836" y="246"/>
                  </a:lnTo>
                  <a:lnTo>
                    <a:pt x="836" y="246"/>
                  </a:lnTo>
                  <a:lnTo>
                    <a:pt x="836" y="256"/>
                  </a:lnTo>
                  <a:lnTo>
                    <a:pt x="834" y="262"/>
                  </a:lnTo>
                  <a:lnTo>
                    <a:pt x="832" y="268"/>
                  </a:lnTo>
                  <a:lnTo>
                    <a:pt x="814" y="278"/>
                  </a:lnTo>
                  <a:lnTo>
                    <a:pt x="814" y="278"/>
                  </a:lnTo>
                  <a:lnTo>
                    <a:pt x="802" y="280"/>
                  </a:lnTo>
                  <a:lnTo>
                    <a:pt x="786" y="280"/>
                  </a:lnTo>
                  <a:lnTo>
                    <a:pt x="766" y="280"/>
                  </a:lnTo>
                  <a:lnTo>
                    <a:pt x="766" y="280"/>
                  </a:lnTo>
                  <a:lnTo>
                    <a:pt x="758" y="282"/>
                  </a:lnTo>
                  <a:lnTo>
                    <a:pt x="752" y="282"/>
                  </a:lnTo>
                  <a:lnTo>
                    <a:pt x="746" y="278"/>
                  </a:lnTo>
                  <a:lnTo>
                    <a:pt x="746" y="278"/>
                  </a:lnTo>
                  <a:lnTo>
                    <a:pt x="738" y="288"/>
                  </a:lnTo>
                  <a:lnTo>
                    <a:pt x="730" y="294"/>
                  </a:lnTo>
                  <a:lnTo>
                    <a:pt x="722" y="298"/>
                  </a:lnTo>
                  <a:lnTo>
                    <a:pt x="714" y="300"/>
                  </a:lnTo>
                  <a:lnTo>
                    <a:pt x="698" y="300"/>
                  </a:lnTo>
                  <a:lnTo>
                    <a:pt x="692" y="300"/>
                  </a:lnTo>
                  <a:lnTo>
                    <a:pt x="692" y="300"/>
                  </a:lnTo>
                  <a:lnTo>
                    <a:pt x="682" y="296"/>
                  </a:lnTo>
                  <a:lnTo>
                    <a:pt x="676" y="290"/>
                  </a:lnTo>
                  <a:lnTo>
                    <a:pt x="670" y="282"/>
                  </a:lnTo>
                  <a:lnTo>
                    <a:pt x="668" y="274"/>
                  </a:lnTo>
                  <a:lnTo>
                    <a:pt x="666" y="260"/>
                  </a:lnTo>
                  <a:lnTo>
                    <a:pt x="666" y="254"/>
                  </a:lnTo>
                  <a:lnTo>
                    <a:pt x="666" y="254"/>
                  </a:lnTo>
                  <a:lnTo>
                    <a:pt x="664" y="256"/>
                  </a:lnTo>
                  <a:lnTo>
                    <a:pt x="662" y="258"/>
                  </a:lnTo>
                  <a:lnTo>
                    <a:pt x="662" y="268"/>
                  </a:lnTo>
                  <a:lnTo>
                    <a:pt x="664" y="282"/>
                  </a:lnTo>
                  <a:lnTo>
                    <a:pt x="648" y="290"/>
                  </a:lnTo>
                  <a:lnTo>
                    <a:pt x="650" y="274"/>
                  </a:lnTo>
                  <a:lnTo>
                    <a:pt x="538" y="268"/>
                  </a:lnTo>
                  <a:lnTo>
                    <a:pt x="538" y="268"/>
                  </a:lnTo>
                  <a:lnTo>
                    <a:pt x="532" y="272"/>
                  </a:lnTo>
                  <a:lnTo>
                    <a:pt x="524" y="272"/>
                  </a:lnTo>
                  <a:lnTo>
                    <a:pt x="510" y="272"/>
                  </a:lnTo>
                  <a:lnTo>
                    <a:pt x="500" y="268"/>
                  </a:lnTo>
                  <a:lnTo>
                    <a:pt x="494" y="266"/>
                  </a:lnTo>
                  <a:lnTo>
                    <a:pt x="494" y="266"/>
                  </a:lnTo>
                  <a:lnTo>
                    <a:pt x="490" y="270"/>
                  </a:lnTo>
                  <a:lnTo>
                    <a:pt x="484" y="272"/>
                  </a:lnTo>
                  <a:lnTo>
                    <a:pt x="476" y="274"/>
                  </a:lnTo>
                  <a:lnTo>
                    <a:pt x="476" y="274"/>
                  </a:lnTo>
                  <a:lnTo>
                    <a:pt x="474" y="276"/>
                  </a:lnTo>
                  <a:lnTo>
                    <a:pt x="472" y="278"/>
                  </a:lnTo>
                  <a:lnTo>
                    <a:pt x="464" y="280"/>
                  </a:lnTo>
                  <a:lnTo>
                    <a:pt x="452" y="280"/>
                  </a:lnTo>
                  <a:lnTo>
                    <a:pt x="452" y="280"/>
                  </a:lnTo>
                  <a:lnTo>
                    <a:pt x="442" y="278"/>
                  </a:lnTo>
                  <a:lnTo>
                    <a:pt x="436" y="274"/>
                  </a:lnTo>
                  <a:lnTo>
                    <a:pt x="430" y="268"/>
                  </a:lnTo>
                  <a:lnTo>
                    <a:pt x="426" y="262"/>
                  </a:lnTo>
                  <a:lnTo>
                    <a:pt x="424" y="250"/>
                  </a:lnTo>
                  <a:lnTo>
                    <a:pt x="424" y="246"/>
                  </a:lnTo>
                  <a:lnTo>
                    <a:pt x="418" y="246"/>
                  </a:lnTo>
                  <a:lnTo>
                    <a:pt x="418" y="246"/>
                  </a:lnTo>
                  <a:lnTo>
                    <a:pt x="416" y="250"/>
                  </a:lnTo>
                  <a:lnTo>
                    <a:pt x="414" y="248"/>
                  </a:lnTo>
                  <a:lnTo>
                    <a:pt x="412" y="244"/>
                  </a:lnTo>
                  <a:lnTo>
                    <a:pt x="380" y="244"/>
                  </a:lnTo>
                  <a:lnTo>
                    <a:pt x="382" y="248"/>
                  </a:lnTo>
                  <a:lnTo>
                    <a:pt x="378" y="250"/>
                  </a:lnTo>
                  <a:lnTo>
                    <a:pt x="358" y="248"/>
                  </a:lnTo>
                  <a:lnTo>
                    <a:pt x="362" y="246"/>
                  </a:lnTo>
                  <a:lnTo>
                    <a:pt x="354" y="246"/>
                  </a:lnTo>
                  <a:lnTo>
                    <a:pt x="336" y="250"/>
                  </a:lnTo>
                  <a:lnTo>
                    <a:pt x="286" y="248"/>
                  </a:lnTo>
                  <a:lnTo>
                    <a:pt x="286" y="248"/>
                  </a:lnTo>
                  <a:lnTo>
                    <a:pt x="282" y="250"/>
                  </a:lnTo>
                  <a:lnTo>
                    <a:pt x="276" y="252"/>
                  </a:lnTo>
                  <a:lnTo>
                    <a:pt x="268" y="250"/>
                  </a:lnTo>
                  <a:lnTo>
                    <a:pt x="260" y="248"/>
                  </a:lnTo>
                  <a:lnTo>
                    <a:pt x="258" y="246"/>
                  </a:lnTo>
                  <a:lnTo>
                    <a:pt x="238" y="246"/>
                  </a:lnTo>
                  <a:lnTo>
                    <a:pt x="238" y="246"/>
                  </a:lnTo>
                  <a:lnTo>
                    <a:pt x="236" y="248"/>
                  </a:lnTo>
                  <a:lnTo>
                    <a:pt x="232" y="252"/>
                  </a:lnTo>
                  <a:lnTo>
                    <a:pt x="224" y="254"/>
                  </a:lnTo>
                  <a:lnTo>
                    <a:pt x="216" y="254"/>
                  </a:lnTo>
                  <a:lnTo>
                    <a:pt x="216" y="254"/>
                  </a:lnTo>
                  <a:lnTo>
                    <a:pt x="204" y="256"/>
                  </a:lnTo>
                  <a:lnTo>
                    <a:pt x="196" y="256"/>
                  </a:lnTo>
                  <a:lnTo>
                    <a:pt x="188" y="254"/>
                  </a:lnTo>
                  <a:lnTo>
                    <a:pt x="182" y="252"/>
                  </a:lnTo>
                  <a:lnTo>
                    <a:pt x="174" y="244"/>
                  </a:lnTo>
                  <a:lnTo>
                    <a:pt x="170" y="242"/>
                  </a:lnTo>
                  <a:lnTo>
                    <a:pt x="170" y="242"/>
                  </a:lnTo>
                  <a:close/>
                  <a:moveTo>
                    <a:pt x="100" y="238"/>
                  </a:moveTo>
                  <a:lnTo>
                    <a:pt x="100" y="238"/>
                  </a:lnTo>
                  <a:lnTo>
                    <a:pt x="104" y="238"/>
                  </a:lnTo>
                  <a:lnTo>
                    <a:pt x="106" y="234"/>
                  </a:lnTo>
                  <a:lnTo>
                    <a:pt x="108" y="230"/>
                  </a:lnTo>
                  <a:lnTo>
                    <a:pt x="110" y="224"/>
                  </a:lnTo>
                  <a:lnTo>
                    <a:pt x="110" y="224"/>
                  </a:lnTo>
                  <a:lnTo>
                    <a:pt x="108" y="218"/>
                  </a:lnTo>
                  <a:lnTo>
                    <a:pt x="106" y="212"/>
                  </a:lnTo>
                  <a:lnTo>
                    <a:pt x="104" y="208"/>
                  </a:lnTo>
                  <a:lnTo>
                    <a:pt x="100" y="208"/>
                  </a:lnTo>
                  <a:lnTo>
                    <a:pt x="100" y="208"/>
                  </a:lnTo>
                  <a:lnTo>
                    <a:pt x="96" y="208"/>
                  </a:lnTo>
                  <a:lnTo>
                    <a:pt x="92" y="212"/>
                  </a:lnTo>
                  <a:lnTo>
                    <a:pt x="90" y="218"/>
                  </a:lnTo>
                  <a:lnTo>
                    <a:pt x="88" y="224"/>
                  </a:lnTo>
                  <a:lnTo>
                    <a:pt x="88" y="224"/>
                  </a:lnTo>
                  <a:lnTo>
                    <a:pt x="90" y="230"/>
                  </a:lnTo>
                  <a:lnTo>
                    <a:pt x="92" y="234"/>
                  </a:lnTo>
                  <a:lnTo>
                    <a:pt x="96" y="238"/>
                  </a:lnTo>
                  <a:lnTo>
                    <a:pt x="100" y="238"/>
                  </a:lnTo>
                  <a:lnTo>
                    <a:pt x="100" y="2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grpSp>
    </p:spTree>
    <p:extLst>
      <p:ext uri="{BB962C8B-B14F-4D97-AF65-F5344CB8AC3E}">
        <p14:creationId xmlns:p14="http://schemas.microsoft.com/office/powerpoint/2010/main" val="26005388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txBox="1">
            <a:spLocks/>
          </p:cNvSpPr>
          <p:nvPr/>
        </p:nvSpPr>
        <p:spPr>
          <a:xfrm>
            <a:off x="315850" y="282243"/>
            <a:ext cx="12371827" cy="378821"/>
          </a:xfrm>
          <a:prstGeom prst="rect">
            <a:avLst/>
          </a:prstGeom>
          <a:solidFill>
            <a:srgbClr val="C00000"/>
          </a:solidFill>
        </p:spPr>
        <p:txBody>
          <a:bodyPr vert="horz" lIns="91440" tIns="45720" rIns="91440" bIns="45720" rtlCol="0" anchor="ctr">
            <a:norm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r"/>
            <a:endParaRPr lang="ru-RU" sz="1800" dirty="0">
              <a:solidFill>
                <a:schemeClr val="bg1"/>
              </a:solidFill>
            </a:endParaRPr>
          </a:p>
        </p:txBody>
      </p:sp>
      <p:sp>
        <p:nvSpPr>
          <p:cNvPr id="4" name="Заголовок 3"/>
          <p:cNvSpPr>
            <a:spLocks noGrp="1"/>
          </p:cNvSpPr>
          <p:nvPr>
            <p:ph type="title"/>
          </p:nvPr>
        </p:nvSpPr>
        <p:spPr>
          <a:xfrm>
            <a:off x="315849" y="299349"/>
            <a:ext cx="12371828" cy="344608"/>
          </a:xfrm>
        </p:spPr>
        <p:txBody>
          <a:bodyPr>
            <a:normAutofit fontScale="90000"/>
          </a:bodyPr>
          <a:lstStyle/>
          <a:p>
            <a:pPr algn="r"/>
            <a:r>
              <a:rPr lang="ru-RU" sz="1800" dirty="0" smtClean="0">
                <a:solidFill>
                  <a:schemeClr val="bg1"/>
                </a:solidFill>
                <a:latin typeface="+mj-lt"/>
              </a:rPr>
              <a:t>5. Транспортные стандарты – инструмент формирования здоровой системы финансирования общественного транспорта</a:t>
            </a:r>
            <a:r>
              <a:rPr lang="en-US" sz="1800" dirty="0">
                <a:solidFill>
                  <a:schemeClr val="bg1"/>
                </a:solidFill>
                <a:latin typeface="+mj-lt"/>
              </a:rPr>
              <a:t>.</a:t>
            </a:r>
            <a:r>
              <a:rPr lang="ru-RU" sz="1800" dirty="0" smtClean="0">
                <a:solidFill>
                  <a:schemeClr val="bg1"/>
                </a:solidFill>
                <a:latin typeface="+mj-lt"/>
              </a:rPr>
              <a:t> Опыт США</a:t>
            </a:r>
            <a:endParaRPr lang="ru-RU" sz="1800" dirty="0">
              <a:solidFill>
                <a:schemeClr val="bg1"/>
              </a:solidFill>
              <a:latin typeface="+mj-lt"/>
            </a:endParaRPr>
          </a:p>
        </p:txBody>
      </p:sp>
      <p:sp>
        <p:nvSpPr>
          <p:cNvPr id="7" name="Прямоугольник 6"/>
          <p:cNvSpPr/>
          <p:nvPr/>
        </p:nvSpPr>
        <p:spPr>
          <a:xfrm>
            <a:off x="1637923" y="5483595"/>
            <a:ext cx="11163677" cy="415498"/>
          </a:xfrm>
          <a:prstGeom prst="rect">
            <a:avLst/>
          </a:prstGeom>
        </p:spPr>
        <p:txBody>
          <a:bodyPr wrap="square">
            <a:spAutoFit/>
          </a:bodyPr>
          <a:lstStyle/>
          <a:p>
            <a:pPr algn="r"/>
            <a:endParaRPr lang="ru-RU" sz="1050" dirty="0"/>
          </a:p>
          <a:p>
            <a:pPr algn="r"/>
            <a:r>
              <a:rPr lang="ru-RU" sz="1050" b="1" dirty="0" smtClean="0"/>
              <a:t>Источник: </a:t>
            </a:r>
            <a:r>
              <a:rPr lang="en-US" sz="1050" b="1" dirty="0" smtClean="0"/>
              <a:t> </a:t>
            </a:r>
            <a:r>
              <a:rPr lang="en-US" sz="1050" dirty="0"/>
              <a:t>The American Public Transportation </a:t>
            </a:r>
            <a:r>
              <a:rPr lang="en-US" sz="1050" dirty="0" smtClean="0"/>
              <a:t>Association</a:t>
            </a:r>
            <a:r>
              <a:rPr lang="ru-RU" sz="1050" dirty="0" smtClean="0"/>
              <a:t> </a:t>
            </a:r>
            <a:r>
              <a:rPr lang="en-US" sz="1050" dirty="0" smtClean="0"/>
              <a:t>2013 PUBLIC TRANSPORTATION FACT BOOK</a:t>
            </a:r>
            <a:r>
              <a:rPr lang="ru-RU" sz="1050" dirty="0" smtClean="0"/>
              <a:t>, </a:t>
            </a:r>
            <a:r>
              <a:rPr lang="en-US" sz="1050" dirty="0" smtClean="0"/>
              <a:t>Revised August 15, 2013</a:t>
            </a:r>
            <a:endParaRPr lang="ru-RU" sz="1050" dirty="0"/>
          </a:p>
        </p:txBody>
      </p:sp>
      <p:graphicFrame>
        <p:nvGraphicFramePr>
          <p:cNvPr id="9" name="Содержимое 17"/>
          <p:cNvGraphicFramePr>
            <a:graphicFrameLocks/>
          </p:cNvGraphicFramePr>
          <p:nvPr>
            <p:extLst>
              <p:ext uri="{D42A27DB-BD31-4B8C-83A1-F6EECF244321}">
                <p14:modId xmlns:p14="http://schemas.microsoft.com/office/powerpoint/2010/main" val="2691003497"/>
              </p:ext>
            </p:extLst>
          </p:nvPr>
        </p:nvGraphicFramePr>
        <p:xfrm>
          <a:off x="0" y="1041315"/>
          <a:ext cx="6307688" cy="45106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Таблица 10"/>
          <p:cNvGraphicFramePr>
            <a:graphicFrameLocks noGrp="1"/>
          </p:cNvGraphicFramePr>
          <p:nvPr>
            <p:extLst>
              <p:ext uri="{D42A27DB-BD31-4B8C-83A1-F6EECF244321}">
                <p14:modId xmlns:p14="http://schemas.microsoft.com/office/powerpoint/2010/main" val="1879469190"/>
              </p:ext>
            </p:extLst>
          </p:nvPr>
        </p:nvGraphicFramePr>
        <p:xfrm>
          <a:off x="6409890" y="996794"/>
          <a:ext cx="6277787" cy="4602314"/>
        </p:xfrm>
        <a:graphic>
          <a:graphicData uri="http://schemas.openxmlformats.org/drawingml/2006/table">
            <a:tbl>
              <a:tblPr>
                <a:tableStyleId>{2A488322-F2BA-4B5B-9748-0D474271808F}</a:tableStyleId>
              </a:tblPr>
              <a:tblGrid>
                <a:gridCol w="639435"/>
                <a:gridCol w="3946513"/>
                <a:gridCol w="1052404"/>
                <a:gridCol w="639435"/>
              </a:tblGrid>
              <a:tr h="367888">
                <a:tc>
                  <a:txBody>
                    <a:bodyPr/>
                    <a:lstStyle/>
                    <a:p>
                      <a:pPr algn="ctr" fontAlgn="b"/>
                      <a:r>
                        <a:rPr lang="ru-RU" sz="1200" b="1" u="none" strike="noStrike" dirty="0"/>
                        <a:t>№</a:t>
                      </a:r>
                      <a:endParaRPr lang="ru-RU" sz="1200" b="1" i="0" u="none" strike="noStrike" dirty="0">
                        <a:solidFill>
                          <a:srgbClr val="000000"/>
                        </a:solidFill>
                        <a:latin typeface="Calibri"/>
                      </a:endParaRPr>
                    </a:p>
                  </a:txBody>
                  <a:tcPr marL="7815" marR="7815" marT="7815" marB="0" anchor="b"/>
                </a:tc>
                <a:tc>
                  <a:txBody>
                    <a:bodyPr/>
                    <a:lstStyle/>
                    <a:p>
                      <a:pPr algn="ctr" fontAlgn="b"/>
                      <a:r>
                        <a:rPr lang="ru-RU" sz="1200" b="1" u="none" strike="noStrike" dirty="0"/>
                        <a:t>Финансовый показатель</a:t>
                      </a:r>
                      <a:endParaRPr lang="ru-RU" sz="1200" b="1" i="0" u="none" strike="noStrike" dirty="0">
                        <a:solidFill>
                          <a:srgbClr val="000000"/>
                        </a:solidFill>
                        <a:latin typeface="Calibri"/>
                      </a:endParaRPr>
                    </a:p>
                  </a:txBody>
                  <a:tcPr marL="7815" marR="7815" marT="7815" marB="0" anchor="b"/>
                </a:tc>
                <a:tc>
                  <a:txBody>
                    <a:bodyPr/>
                    <a:lstStyle/>
                    <a:p>
                      <a:pPr algn="ctr" fontAlgn="b"/>
                      <a:r>
                        <a:rPr lang="ru-RU" sz="1200" b="1" u="none" strike="noStrike" dirty="0"/>
                        <a:t>Объем, </a:t>
                      </a:r>
                      <a:r>
                        <a:rPr lang="ru-RU" sz="1200" b="1" u="none" strike="noStrike" dirty="0" smtClean="0"/>
                        <a:t>млн, </a:t>
                      </a:r>
                      <a:r>
                        <a:rPr lang="ru-RU" sz="1200" b="1" u="none" strike="noStrike" dirty="0"/>
                        <a:t>долларов США</a:t>
                      </a:r>
                      <a:endParaRPr lang="ru-RU" sz="1200" b="1" i="0" u="none" strike="noStrike" dirty="0">
                        <a:solidFill>
                          <a:srgbClr val="000000"/>
                        </a:solidFill>
                        <a:latin typeface="Calibri"/>
                      </a:endParaRPr>
                    </a:p>
                  </a:txBody>
                  <a:tcPr marL="7815" marR="7815" marT="7815" marB="0" anchor="b"/>
                </a:tc>
                <a:tc>
                  <a:txBody>
                    <a:bodyPr/>
                    <a:lstStyle/>
                    <a:p>
                      <a:pPr algn="ctr" fontAlgn="b"/>
                      <a:r>
                        <a:rPr lang="ru-RU" sz="1200" b="1" u="none" strike="noStrike" dirty="0" smtClean="0"/>
                        <a:t>Доля,</a:t>
                      </a:r>
                      <a:r>
                        <a:rPr lang="ru-RU" sz="1200" b="1" u="none" strike="noStrike" baseline="0" dirty="0" smtClean="0"/>
                        <a:t> %</a:t>
                      </a:r>
                      <a:endParaRPr lang="ru-RU" sz="1200" b="1" i="0" u="none" strike="noStrike" dirty="0">
                        <a:solidFill>
                          <a:srgbClr val="000000"/>
                        </a:solidFill>
                        <a:latin typeface="Calibri"/>
                      </a:endParaRPr>
                    </a:p>
                  </a:txBody>
                  <a:tcPr marL="7815" marR="7815" marT="7815" marB="0" anchor="b"/>
                </a:tc>
              </a:tr>
              <a:tr h="187792">
                <a:tc>
                  <a:txBody>
                    <a:bodyPr/>
                    <a:lstStyle/>
                    <a:p>
                      <a:pPr algn="l" fontAlgn="b"/>
                      <a:r>
                        <a:rPr lang="ru-RU" sz="1200" b="1" u="none" strike="noStrike" dirty="0"/>
                        <a:t>1</a:t>
                      </a:r>
                      <a:endParaRPr lang="ru-RU" sz="1200" b="1" i="0" u="none" strike="noStrike" dirty="0">
                        <a:solidFill>
                          <a:srgbClr val="000000"/>
                        </a:solidFill>
                        <a:latin typeface="Calibri"/>
                      </a:endParaRPr>
                    </a:p>
                  </a:txBody>
                  <a:tcPr marL="7815" marR="7815" marT="7815" marB="0" anchor="b"/>
                </a:tc>
                <a:tc>
                  <a:txBody>
                    <a:bodyPr/>
                    <a:lstStyle/>
                    <a:p>
                      <a:pPr algn="l" fontAlgn="b"/>
                      <a:r>
                        <a:rPr lang="ru-RU" sz="1200" b="1" u="none" strike="noStrike" dirty="0"/>
                        <a:t>Общие </a:t>
                      </a:r>
                      <a:r>
                        <a:rPr lang="ru-RU" sz="1200" b="1" u="none" strike="noStrike" dirty="0" smtClean="0"/>
                        <a:t>доходы,</a:t>
                      </a:r>
                      <a:r>
                        <a:rPr lang="ru-RU" sz="1200" b="1" u="none" strike="noStrike" baseline="0" dirty="0" smtClean="0"/>
                        <a:t> млн, долларов США</a:t>
                      </a:r>
                      <a:endParaRPr lang="ru-RU" sz="1200" b="1" i="0" u="none" strike="noStrike" dirty="0">
                        <a:solidFill>
                          <a:srgbClr val="000000"/>
                        </a:solidFill>
                        <a:latin typeface="Calibri"/>
                      </a:endParaRPr>
                    </a:p>
                  </a:txBody>
                  <a:tcPr marL="7815" marR="7815" marT="7815" marB="0" anchor="b"/>
                </a:tc>
                <a:tc>
                  <a:txBody>
                    <a:bodyPr/>
                    <a:lstStyle/>
                    <a:p>
                      <a:pPr algn="r" fontAlgn="b"/>
                      <a:r>
                        <a:rPr lang="ru-RU" sz="1200" b="1" u="none" strike="noStrike" dirty="0"/>
                        <a:t>58 173,10</a:t>
                      </a:r>
                      <a:endParaRPr lang="ru-RU" sz="1200" b="1" i="0" u="none" strike="noStrike" dirty="0">
                        <a:solidFill>
                          <a:srgbClr val="000000"/>
                        </a:solidFill>
                        <a:latin typeface="Calibri"/>
                      </a:endParaRPr>
                    </a:p>
                  </a:txBody>
                  <a:tcPr marL="7815" marR="7815" marT="7815" marB="0" anchor="b"/>
                </a:tc>
                <a:tc>
                  <a:txBody>
                    <a:bodyPr/>
                    <a:lstStyle/>
                    <a:p>
                      <a:pPr algn="r" fontAlgn="b"/>
                      <a:r>
                        <a:rPr lang="ru-RU" sz="1200" b="1" u="none" strike="noStrike" dirty="0"/>
                        <a:t>100,0%</a:t>
                      </a:r>
                      <a:endParaRPr lang="ru-RU" sz="1200" b="1" i="0" u="none" strike="noStrike" dirty="0">
                        <a:solidFill>
                          <a:srgbClr val="000000"/>
                        </a:solidFill>
                        <a:latin typeface="Calibri"/>
                      </a:endParaRPr>
                    </a:p>
                  </a:txBody>
                  <a:tcPr marL="7815" marR="7815" marT="7815" marB="0" anchor="b"/>
                </a:tc>
              </a:tr>
              <a:tr h="187792">
                <a:tc>
                  <a:txBody>
                    <a:bodyPr/>
                    <a:lstStyle/>
                    <a:p>
                      <a:pPr algn="l" fontAlgn="b"/>
                      <a:r>
                        <a:rPr lang="ru-RU" sz="1200" b="1" i="1" u="none" strike="noStrike" dirty="0" smtClean="0"/>
                        <a:t>1,1</a:t>
                      </a:r>
                      <a:endParaRPr lang="ru-RU" sz="1200" b="1" i="1" u="none" strike="noStrike" dirty="0">
                        <a:solidFill>
                          <a:srgbClr val="000000"/>
                        </a:solidFill>
                        <a:latin typeface="Calibri"/>
                      </a:endParaRPr>
                    </a:p>
                  </a:txBody>
                  <a:tcPr marL="7815" marR="7815" marT="7815" marB="0" anchor="b"/>
                </a:tc>
                <a:tc>
                  <a:txBody>
                    <a:bodyPr/>
                    <a:lstStyle/>
                    <a:p>
                      <a:pPr algn="l" fontAlgn="b"/>
                      <a:r>
                        <a:rPr lang="ru-RU" sz="1200" b="1" i="1" u="none" strike="noStrike" dirty="0" smtClean="0"/>
                        <a:t>Направляемые </a:t>
                      </a:r>
                      <a:r>
                        <a:rPr lang="ru-RU" sz="1200" b="1" i="1" u="none" strike="noStrike" dirty="0"/>
                        <a:t>на капитальные </a:t>
                      </a:r>
                      <a:r>
                        <a:rPr lang="ru-RU" sz="1200" b="1" i="1" u="none" strike="noStrike" dirty="0" smtClean="0"/>
                        <a:t>расходы, из них</a:t>
                      </a:r>
                      <a:endParaRPr lang="ru-RU" sz="1200" b="1" i="1" u="none" strike="noStrike" dirty="0">
                        <a:solidFill>
                          <a:srgbClr val="000000"/>
                        </a:solidFill>
                        <a:latin typeface="Calibri"/>
                      </a:endParaRPr>
                    </a:p>
                  </a:txBody>
                  <a:tcPr marL="7815" marR="7815" marT="7815" marB="0" anchor="b"/>
                </a:tc>
                <a:tc>
                  <a:txBody>
                    <a:bodyPr/>
                    <a:lstStyle/>
                    <a:p>
                      <a:pPr algn="r" fontAlgn="b"/>
                      <a:r>
                        <a:rPr lang="ru-RU" sz="1200" b="1" i="1" u="none" strike="noStrike" dirty="0"/>
                        <a:t>16 863,00</a:t>
                      </a:r>
                      <a:endParaRPr lang="ru-RU" sz="1200" b="1" i="1" u="none" strike="noStrike" dirty="0">
                        <a:solidFill>
                          <a:srgbClr val="000000"/>
                        </a:solidFill>
                        <a:latin typeface="Calibri"/>
                      </a:endParaRPr>
                    </a:p>
                  </a:txBody>
                  <a:tcPr marL="7815" marR="7815" marT="7815" marB="0" anchor="b"/>
                </a:tc>
                <a:tc>
                  <a:txBody>
                    <a:bodyPr/>
                    <a:lstStyle/>
                    <a:p>
                      <a:pPr algn="r" fontAlgn="b"/>
                      <a:r>
                        <a:rPr lang="ru-RU" sz="1200" b="1" i="1" u="none" strike="noStrike" dirty="0"/>
                        <a:t>29,0%</a:t>
                      </a:r>
                      <a:endParaRPr lang="ru-RU" sz="1200" b="1" i="1" u="none" strike="noStrike" dirty="0">
                        <a:solidFill>
                          <a:srgbClr val="000000"/>
                        </a:solidFill>
                        <a:latin typeface="Calibri"/>
                      </a:endParaRPr>
                    </a:p>
                  </a:txBody>
                  <a:tcPr marL="7815" marR="7815" marT="7815" marB="0" anchor="b"/>
                </a:tc>
              </a:tr>
              <a:tr h="187792">
                <a:tc>
                  <a:txBody>
                    <a:bodyPr/>
                    <a:lstStyle/>
                    <a:p>
                      <a:pPr algn="l" fontAlgn="b"/>
                      <a:r>
                        <a:rPr lang="ru-RU" sz="1200" u="none" strike="noStrike" dirty="0" smtClean="0"/>
                        <a:t>1,1,1</a:t>
                      </a:r>
                      <a:endParaRPr lang="ru-RU" sz="1200" b="0" i="0" u="none" strike="noStrike" dirty="0">
                        <a:solidFill>
                          <a:srgbClr val="000000"/>
                        </a:solidFill>
                        <a:latin typeface="Calibri"/>
                      </a:endParaRPr>
                    </a:p>
                  </a:txBody>
                  <a:tcPr marL="7815" marR="7815" marT="7815" marB="0" anchor="b"/>
                </a:tc>
                <a:tc>
                  <a:txBody>
                    <a:bodyPr/>
                    <a:lstStyle/>
                    <a:p>
                      <a:pPr algn="l" fontAlgn="b"/>
                      <a:r>
                        <a:rPr lang="ru-RU" sz="1200" u="none" strike="noStrike" dirty="0" smtClean="0"/>
                        <a:t>выручка от </a:t>
                      </a:r>
                      <a:r>
                        <a:rPr lang="ru-RU" sz="1200" u="none" strike="noStrike" dirty="0"/>
                        <a:t>продажи билетов</a:t>
                      </a:r>
                      <a:endParaRPr lang="ru-RU" sz="1200" b="0" i="0" u="none" strike="noStrike" dirty="0">
                        <a:solidFill>
                          <a:srgbClr val="000000"/>
                        </a:solidFill>
                        <a:latin typeface="Calibri"/>
                      </a:endParaRPr>
                    </a:p>
                  </a:txBody>
                  <a:tcPr marL="7815" marR="7815" marT="7815" marB="0" anchor="b"/>
                </a:tc>
                <a:tc>
                  <a:txBody>
                    <a:bodyPr/>
                    <a:lstStyle/>
                    <a:p>
                      <a:pPr algn="l" fontAlgn="b"/>
                      <a:r>
                        <a:rPr lang="ru-RU" sz="1200" u="none" strike="noStrike"/>
                        <a:t>                            -   </a:t>
                      </a:r>
                      <a:endParaRPr lang="ru-RU" sz="1200" b="0" i="0" u="none" strike="noStrike">
                        <a:solidFill>
                          <a:srgbClr val="000000"/>
                        </a:solidFill>
                        <a:latin typeface="Calibri"/>
                      </a:endParaRPr>
                    </a:p>
                  </a:txBody>
                  <a:tcPr marL="7815" marR="7815" marT="7815" marB="0" anchor="b"/>
                </a:tc>
                <a:tc>
                  <a:txBody>
                    <a:bodyPr/>
                    <a:lstStyle/>
                    <a:p>
                      <a:pPr algn="r" fontAlgn="b"/>
                      <a:r>
                        <a:rPr lang="ru-RU" sz="1200" u="none" strike="noStrike" dirty="0"/>
                        <a:t>0,0%</a:t>
                      </a:r>
                      <a:endParaRPr lang="ru-RU" sz="1200" b="0" i="0" u="none" strike="noStrike" dirty="0">
                        <a:solidFill>
                          <a:srgbClr val="000000"/>
                        </a:solidFill>
                        <a:latin typeface="Calibri"/>
                      </a:endParaRPr>
                    </a:p>
                  </a:txBody>
                  <a:tcPr marL="7815" marR="7815" marT="7815" marB="0" anchor="b"/>
                </a:tc>
              </a:tr>
              <a:tr h="187792">
                <a:tc>
                  <a:txBody>
                    <a:bodyPr/>
                    <a:lstStyle/>
                    <a:p>
                      <a:pPr algn="l" fontAlgn="b"/>
                      <a:r>
                        <a:rPr lang="ru-RU" sz="1200" u="none" strike="noStrike" dirty="0" smtClean="0"/>
                        <a:t>1,1,2</a:t>
                      </a:r>
                      <a:endParaRPr lang="ru-RU" sz="1200" b="0" i="0" u="none" strike="noStrike" dirty="0">
                        <a:solidFill>
                          <a:srgbClr val="000000"/>
                        </a:solidFill>
                        <a:latin typeface="Calibri"/>
                      </a:endParaRPr>
                    </a:p>
                  </a:txBody>
                  <a:tcPr marL="7815" marR="7815" marT="7815" marB="0" anchor="b"/>
                </a:tc>
                <a:tc>
                  <a:txBody>
                    <a:bodyPr/>
                    <a:lstStyle/>
                    <a:p>
                      <a:pPr algn="l" fontAlgn="b"/>
                      <a:r>
                        <a:rPr lang="ru-RU" sz="1200" u="none" strike="noStrike" dirty="0"/>
                        <a:t>прочие </a:t>
                      </a:r>
                      <a:r>
                        <a:rPr lang="ru-RU" sz="1200" u="none" strike="noStrike" dirty="0" smtClean="0"/>
                        <a:t>доходы операторов</a:t>
                      </a:r>
                      <a:endParaRPr lang="ru-RU" sz="1200" b="0" i="0" u="none" strike="noStrike" dirty="0">
                        <a:solidFill>
                          <a:srgbClr val="000000"/>
                        </a:solidFill>
                        <a:latin typeface="Calibri"/>
                      </a:endParaRPr>
                    </a:p>
                  </a:txBody>
                  <a:tcPr marL="7815" marR="7815" marT="7815" marB="0" anchor="b"/>
                </a:tc>
                <a:tc>
                  <a:txBody>
                    <a:bodyPr/>
                    <a:lstStyle/>
                    <a:p>
                      <a:pPr algn="l" fontAlgn="b"/>
                      <a:r>
                        <a:rPr lang="ru-RU" sz="1200" u="none" strike="noStrike"/>
                        <a:t>                            -   </a:t>
                      </a:r>
                      <a:endParaRPr lang="ru-RU" sz="1200" b="0" i="0" u="none" strike="noStrike">
                        <a:solidFill>
                          <a:srgbClr val="000000"/>
                        </a:solidFill>
                        <a:latin typeface="Calibri"/>
                      </a:endParaRPr>
                    </a:p>
                  </a:txBody>
                  <a:tcPr marL="7815" marR="7815" marT="7815" marB="0" anchor="b"/>
                </a:tc>
                <a:tc>
                  <a:txBody>
                    <a:bodyPr/>
                    <a:lstStyle/>
                    <a:p>
                      <a:pPr algn="r" fontAlgn="b"/>
                      <a:r>
                        <a:rPr lang="ru-RU" sz="1200" u="none" strike="noStrike" dirty="0"/>
                        <a:t>0,0%</a:t>
                      </a:r>
                      <a:endParaRPr lang="ru-RU" sz="1200" b="0" i="0" u="none" strike="noStrike" dirty="0">
                        <a:solidFill>
                          <a:srgbClr val="000000"/>
                        </a:solidFill>
                        <a:latin typeface="Calibri"/>
                      </a:endParaRPr>
                    </a:p>
                  </a:txBody>
                  <a:tcPr marL="7815" marR="7815" marT="7815" marB="0" anchor="b"/>
                </a:tc>
              </a:tr>
              <a:tr h="187792">
                <a:tc>
                  <a:txBody>
                    <a:bodyPr/>
                    <a:lstStyle/>
                    <a:p>
                      <a:pPr algn="l" fontAlgn="b"/>
                      <a:r>
                        <a:rPr lang="ru-RU" sz="1200" u="none" strike="noStrike" dirty="0" smtClean="0"/>
                        <a:t>1,1,3</a:t>
                      </a:r>
                      <a:endParaRPr lang="ru-RU" sz="1200" b="0" i="0" u="none" strike="noStrike" dirty="0">
                        <a:solidFill>
                          <a:srgbClr val="000000"/>
                        </a:solidFill>
                        <a:latin typeface="Calibri"/>
                      </a:endParaRPr>
                    </a:p>
                  </a:txBody>
                  <a:tcPr marL="7815" marR="7815" marT="7815" marB="0" anchor="b"/>
                </a:tc>
                <a:tc>
                  <a:txBody>
                    <a:bodyPr/>
                    <a:lstStyle/>
                    <a:p>
                      <a:pPr algn="l" fontAlgn="b"/>
                      <a:r>
                        <a:rPr lang="ru-RU" sz="1200" u="none" strike="noStrike" dirty="0" smtClean="0"/>
                        <a:t>поступления от специальных</a:t>
                      </a:r>
                      <a:r>
                        <a:rPr lang="ru-RU" sz="1200" u="none" strike="noStrike" baseline="0" dirty="0" smtClean="0"/>
                        <a:t> </a:t>
                      </a:r>
                      <a:r>
                        <a:rPr lang="ru-RU" sz="1200" u="none" strike="noStrike" dirty="0" smtClean="0"/>
                        <a:t>налогов </a:t>
                      </a:r>
                      <a:r>
                        <a:rPr lang="ru-RU" sz="1200" u="none" strike="noStrike" dirty="0"/>
                        <a:t>и сборов</a:t>
                      </a:r>
                      <a:endParaRPr lang="ru-RU" sz="1200" b="0" i="0" u="none" strike="noStrike" dirty="0">
                        <a:solidFill>
                          <a:srgbClr val="000000"/>
                        </a:solidFill>
                        <a:latin typeface="Calibri"/>
                      </a:endParaRPr>
                    </a:p>
                  </a:txBody>
                  <a:tcPr marL="7815" marR="7815" marT="7815" marB="0" anchor="b"/>
                </a:tc>
                <a:tc>
                  <a:txBody>
                    <a:bodyPr/>
                    <a:lstStyle/>
                    <a:p>
                      <a:pPr algn="r" fontAlgn="b"/>
                      <a:r>
                        <a:rPr lang="ru-RU" sz="1200" u="none" strike="noStrike"/>
                        <a:t>4 122,00</a:t>
                      </a:r>
                      <a:endParaRPr lang="ru-RU" sz="1200" b="0" i="0" u="none" strike="noStrike">
                        <a:solidFill>
                          <a:srgbClr val="000000"/>
                        </a:solidFill>
                        <a:latin typeface="Calibri"/>
                      </a:endParaRPr>
                    </a:p>
                  </a:txBody>
                  <a:tcPr marL="7815" marR="7815" marT="7815" marB="0" anchor="b"/>
                </a:tc>
                <a:tc>
                  <a:txBody>
                    <a:bodyPr/>
                    <a:lstStyle/>
                    <a:p>
                      <a:pPr algn="r" fontAlgn="b"/>
                      <a:r>
                        <a:rPr lang="ru-RU" sz="1200" u="none" strike="noStrike" dirty="0"/>
                        <a:t>7,1%</a:t>
                      </a:r>
                      <a:endParaRPr lang="ru-RU" sz="1200" b="0" i="0" u="none" strike="noStrike" dirty="0">
                        <a:solidFill>
                          <a:srgbClr val="000000"/>
                        </a:solidFill>
                        <a:latin typeface="Calibri"/>
                      </a:endParaRPr>
                    </a:p>
                  </a:txBody>
                  <a:tcPr marL="7815" marR="7815" marT="7815" marB="0" anchor="b"/>
                </a:tc>
              </a:tr>
              <a:tr h="187792">
                <a:tc>
                  <a:txBody>
                    <a:bodyPr/>
                    <a:lstStyle/>
                    <a:p>
                      <a:pPr algn="l" fontAlgn="b"/>
                      <a:r>
                        <a:rPr lang="ru-RU" sz="1200" u="none" strike="noStrike" dirty="0" smtClean="0"/>
                        <a:t>1,1,4</a:t>
                      </a:r>
                      <a:endParaRPr lang="ru-RU" sz="1200" b="0" i="0" u="none" strike="noStrike" dirty="0">
                        <a:solidFill>
                          <a:srgbClr val="000000"/>
                        </a:solidFill>
                        <a:latin typeface="Calibri"/>
                      </a:endParaRPr>
                    </a:p>
                  </a:txBody>
                  <a:tcPr marL="7815" marR="7815" marT="7815" marB="0" anchor="b"/>
                </a:tc>
                <a:tc>
                  <a:txBody>
                    <a:bodyPr/>
                    <a:lstStyle/>
                    <a:p>
                      <a:pPr algn="l" fontAlgn="b"/>
                      <a:r>
                        <a:rPr lang="ru-RU" sz="1200" u="none" strike="noStrike" dirty="0" smtClean="0"/>
                        <a:t>субсидии из местного </a:t>
                      </a:r>
                      <a:r>
                        <a:rPr lang="ru-RU" sz="1200" u="none" strike="noStrike" dirty="0"/>
                        <a:t>бюджета</a:t>
                      </a:r>
                      <a:endParaRPr lang="ru-RU" sz="1200" b="0" i="0" u="none" strike="noStrike" dirty="0">
                        <a:solidFill>
                          <a:srgbClr val="000000"/>
                        </a:solidFill>
                        <a:latin typeface="Calibri"/>
                      </a:endParaRPr>
                    </a:p>
                  </a:txBody>
                  <a:tcPr marL="7815" marR="7815" marT="7815" marB="0" anchor="b"/>
                </a:tc>
                <a:tc>
                  <a:txBody>
                    <a:bodyPr/>
                    <a:lstStyle/>
                    <a:p>
                      <a:pPr algn="r" fontAlgn="b"/>
                      <a:r>
                        <a:rPr lang="ru-RU" sz="1200" u="none" strike="noStrike"/>
                        <a:t>3 116,30</a:t>
                      </a:r>
                      <a:endParaRPr lang="ru-RU" sz="1200" b="0" i="0" u="none" strike="noStrike">
                        <a:solidFill>
                          <a:srgbClr val="000000"/>
                        </a:solidFill>
                        <a:latin typeface="Calibri"/>
                      </a:endParaRPr>
                    </a:p>
                  </a:txBody>
                  <a:tcPr marL="7815" marR="7815" marT="7815" marB="0" anchor="b"/>
                </a:tc>
                <a:tc>
                  <a:txBody>
                    <a:bodyPr/>
                    <a:lstStyle/>
                    <a:p>
                      <a:pPr algn="r" fontAlgn="b"/>
                      <a:r>
                        <a:rPr lang="ru-RU" sz="1200" u="none" strike="noStrike" dirty="0"/>
                        <a:t>5,4%</a:t>
                      </a:r>
                      <a:endParaRPr lang="ru-RU" sz="1200" b="0" i="0" u="none" strike="noStrike" dirty="0">
                        <a:solidFill>
                          <a:srgbClr val="000000"/>
                        </a:solidFill>
                        <a:latin typeface="Calibri"/>
                      </a:endParaRPr>
                    </a:p>
                  </a:txBody>
                  <a:tcPr marL="7815" marR="7815" marT="7815" marB="0" anchor="b"/>
                </a:tc>
              </a:tr>
              <a:tr h="187792">
                <a:tc>
                  <a:txBody>
                    <a:bodyPr/>
                    <a:lstStyle/>
                    <a:p>
                      <a:pPr algn="l" fontAlgn="b"/>
                      <a:r>
                        <a:rPr lang="ru-RU" sz="1200" u="none" strike="noStrike" dirty="0" smtClean="0"/>
                        <a:t>1,1,5</a:t>
                      </a:r>
                      <a:endParaRPr lang="ru-RU" sz="1200" b="0" i="0" u="none" strike="noStrike" dirty="0">
                        <a:solidFill>
                          <a:srgbClr val="000000"/>
                        </a:solidFill>
                        <a:latin typeface="Calibri"/>
                      </a:endParaRPr>
                    </a:p>
                  </a:txBody>
                  <a:tcPr marL="7815" marR="7815" marT="7815" marB="0" anchor="b"/>
                </a:tc>
                <a:tc>
                  <a:txBody>
                    <a:bodyPr/>
                    <a:lstStyle/>
                    <a:p>
                      <a:pPr algn="l" fontAlgn="b"/>
                      <a:r>
                        <a:rPr lang="ru-RU" sz="1200" u="none" strike="noStrike" dirty="0"/>
                        <a:t>субсидии  бюджета штата</a:t>
                      </a:r>
                      <a:endParaRPr lang="ru-RU" sz="1200" b="0" i="0" u="none" strike="noStrike" dirty="0">
                        <a:solidFill>
                          <a:srgbClr val="000000"/>
                        </a:solidFill>
                        <a:latin typeface="Calibri"/>
                      </a:endParaRPr>
                    </a:p>
                  </a:txBody>
                  <a:tcPr marL="7815" marR="7815" marT="7815" marB="0" anchor="b"/>
                </a:tc>
                <a:tc>
                  <a:txBody>
                    <a:bodyPr/>
                    <a:lstStyle/>
                    <a:p>
                      <a:pPr algn="r" fontAlgn="b"/>
                      <a:r>
                        <a:rPr lang="ru-RU" sz="1200" u="none" strike="noStrike"/>
                        <a:t>2 198,90</a:t>
                      </a:r>
                      <a:endParaRPr lang="ru-RU" sz="1200" b="0" i="0" u="none" strike="noStrike">
                        <a:solidFill>
                          <a:srgbClr val="000000"/>
                        </a:solidFill>
                        <a:latin typeface="Calibri"/>
                      </a:endParaRPr>
                    </a:p>
                  </a:txBody>
                  <a:tcPr marL="7815" marR="7815" marT="7815" marB="0" anchor="b"/>
                </a:tc>
                <a:tc>
                  <a:txBody>
                    <a:bodyPr/>
                    <a:lstStyle/>
                    <a:p>
                      <a:pPr algn="r" fontAlgn="b"/>
                      <a:r>
                        <a:rPr lang="ru-RU" sz="1200" u="none" strike="noStrike" dirty="0"/>
                        <a:t>3,8%</a:t>
                      </a:r>
                      <a:endParaRPr lang="ru-RU" sz="1200" b="0" i="0" u="none" strike="noStrike" dirty="0">
                        <a:solidFill>
                          <a:srgbClr val="000000"/>
                        </a:solidFill>
                        <a:latin typeface="Calibri"/>
                      </a:endParaRPr>
                    </a:p>
                  </a:txBody>
                  <a:tcPr marL="7815" marR="7815" marT="7815" marB="0" anchor="b"/>
                </a:tc>
              </a:tr>
              <a:tr h="187792">
                <a:tc>
                  <a:txBody>
                    <a:bodyPr/>
                    <a:lstStyle/>
                    <a:p>
                      <a:pPr algn="l" fontAlgn="b"/>
                      <a:r>
                        <a:rPr lang="ru-RU" sz="1200" u="none" strike="noStrike" dirty="0" smtClean="0"/>
                        <a:t>1,1,6</a:t>
                      </a:r>
                      <a:endParaRPr lang="ru-RU" sz="1200" b="0" i="0" u="none" strike="noStrike" dirty="0">
                        <a:solidFill>
                          <a:srgbClr val="000000"/>
                        </a:solidFill>
                        <a:latin typeface="Calibri"/>
                      </a:endParaRPr>
                    </a:p>
                  </a:txBody>
                  <a:tcPr marL="7815" marR="7815" marT="7815" marB="0" anchor="b"/>
                </a:tc>
                <a:tc>
                  <a:txBody>
                    <a:bodyPr/>
                    <a:lstStyle/>
                    <a:p>
                      <a:pPr algn="l" fontAlgn="b"/>
                      <a:r>
                        <a:rPr lang="ru-RU" sz="1200" u="none" strike="noStrike" dirty="0"/>
                        <a:t>субсидии федерального бюджета</a:t>
                      </a:r>
                      <a:endParaRPr lang="ru-RU" sz="1200" b="0" i="0" u="none" strike="noStrike" dirty="0">
                        <a:solidFill>
                          <a:srgbClr val="000000"/>
                        </a:solidFill>
                        <a:latin typeface="Calibri"/>
                      </a:endParaRPr>
                    </a:p>
                  </a:txBody>
                  <a:tcPr marL="7815" marR="7815" marT="7815" marB="0" anchor="b"/>
                </a:tc>
                <a:tc>
                  <a:txBody>
                    <a:bodyPr/>
                    <a:lstStyle/>
                    <a:p>
                      <a:pPr algn="r" fontAlgn="b"/>
                      <a:r>
                        <a:rPr lang="ru-RU" sz="1200" u="none" strike="noStrike"/>
                        <a:t>7 425,80</a:t>
                      </a:r>
                      <a:endParaRPr lang="ru-RU" sz="1200" b="0" i="0" u="none" strike="noStrike">
                        <a:solidFill>
                          <a:srgbClr val="000000"/>
                        </a:solidFill>
                        <a:latin typeface="Calibri"/>
                      </a:endParaRPr>
                    </a:p>
                  </a:txBody>
                  <a:tcPr marL="7815" marR="7815" marT="7815" marB="0" anchor="b"/>
                </a:tc>
                <a:tc>
                  <a:txBody>
                    <a:bodyPr/>
                    <a:lstStyle/>
                    <a:p>
                      <a:pPr algn="r" fontAlgn="b"/>
                      <a:r>
                        <a:rPr lang="ru-RU" sz="1200" u="none" strike="noStrike" dirty="0"/>
                        <a:t>12,8%</a:t>
                      </a:r>
                      <a:endParaRPr lang="ru-RU" sz="1200" b="0" i="0" u="none" strike="noStrike" dirty="0">
                        <a:solidFill>
                          <a:srgbClr val="000000"/>
                        </a:solidFill>
                        <a:latin typeface="Calibri"/>
                      </a:endParaRPr>
                    </a:p>
                  </a:txBody>
                  <a:tcPr marL="7815" marR="7815" marT="7815" marB="0" anchor="b"/>
                </a:tc>
              </a:tr>
              <a:tr h="187792">
                <a:tc>
                  <a:txBody>
                    <a:bodyPr/>
                    <a:lstStyle/>
                    <a:p>
                      <a:pPr algn="l" fontAlgn="b"/>
                      <a:r>
                        <a:rPr lang="ru-RU" sz="1200" b="1" i="1" u="none" strike="noStrike" dirty="0" smtClean="0"/>
                        <a:t>1,2</a:t>
                      </a:r>
                      <a:endParaRPr lang="ru-RU" sz="1200" b="1" i="1" u="none" strike="noStrike" dirty="0">
                        <a:solidFill>
                          <a:srgbClr val="000000"/>
                        </a:solidFill>
                        <a:latin typeface="Calibri"/>
                      </a:endParaRPr>
                    </a:p>
                  </a:txBody>
                  <a:tcPr marL="7815" marR="7815" marT="7815" marB="0" anchor="b"/>
                </a:tc>
                <a:tc>
                  <a:txBody>
                    <a:bodyPr/>
                    <a:lstStyle/>
                    <a:p>
                      <a:pPr algn="l" fontAlgn="b"/>
                      <a:r>
                        <a:rPr lang="ru-RU" sz="1200" b="1" i="1" u="none" strike="noStrike" dirty="0" smtClean="0"/>
                        <a:t>направляемые </a:t>
                      </a:r>
                      <a:r>
                        <a:rPr lang="ru-RU" sz="1200" b="1" i="1" u="none" strike="noStrike" dirty="0"/>
                        <a:t>на операционные расходы</a:t>
                      </a:r>
                      <a:endParaRPr lang="ru-RU" sz="1200" b="1" i="1" u="none" strike="noStrike" dirty="0">
                        <a:solidFill>
                          <a:srgbClr val="000000"/>
                        </a:solidFill>
                        <a:latin typeface="Calibri"/>
                      </a:endParaRPr>
                    </a:p>
                  </a:txBody>
                  <a:tcPr marL="7815" marR="7815" marT="7815" marB="0" anchor="b"/>
                </a:tc>
                <a:tc>
                  <a:txBody>
                    <a:bodyPr/>
                    <a:lstStyle/>
                    <a:p>
                      <a:pPr algn="r" fontAlgn="b"/>
                      <a:r>
                        <a:rPr lang="ru-RU" sz="1200" b="1" i="1" u="none" strike="noStrike" dirty="0"/>
                        <a:t>41 310,10</a:t>
                      </a:r>
                      <a:endParaRPr lang="ru-RU" sz="1200" b="1" i="1" u="none" strike="noStrike" dirty="0">
                        <a:solidFill>
                          <a:srgbClr val="000000"/>
                        </a:solidFill>
                        <a:latin typeface="Calibri"/>
                      </a:endParaRPr>
                    </a:p>
                  </a:txBody>
                  <a:tcPr marL="7815" marR="7815" marT="7815" marB="0" anchor="b"/>
                </a:tc>
                <a:tc>
                  <a:txBody>
                    <a:bodyPr/>
                    <a:lstStyle/>
                    <a:p>
                      <a:pPr algn="r" fontAlgn="b"/>
                      <a:r>
                        <a:rPr lang="ru-RU" sz="1200" b="1" i="1" u="none" strike="noStrike" dirty="0"/>
                        <a:t>71,0%</a:t>
                      </a:r>
                      <a:endParaRPr lang="ru-RU" sz="1200" b="1" i="1" u="none" strike="noStrike" dirty="0">
                        <a:solidFill>
                          <a:srgbClr val="000000"/>
                        </a:solidFill>
                        <a:latin typeface="Calibri"/>
                      </a:endParaRPr>
                    </a:p>
                  </a:txBody>
                  <a:tcPr marL="7815" marR="7815" marT="7815" marB="0" anchor="b"/>
                </a:tc>
              </a:tr>
              <a:tr h="187792">
                <a:tc>
                  <a:txBody>
                    <a:bodyPr/>
                    <a:lstStyle/>
                    <a:p>
                      <a:pPr algn="l" fontAlgn="b"/>
                      <a:r>
                        <a:rPr lang="ru-RU" sz="1200" u="none" strike="noStrike" dirty="0" smtClean="0"/>
                        <a:t>1,2,1</a:t>
                      </a:r>
                      <a:endParaRPr lang="ru-RU" sz="1200" b="0" i="0" u="none" strike="noStrike" dirty="0">
                        <a:solidFill>
                          <a:srgbClr val="000000"/>
                        </a:solidFill>
                        <a:latin typeface="Calibri"/>
                      </a:endParaRPr>
                    </a:p>
                  </a:txBody>
                  <a:tcPr marL="7815" marR="7815" marT="7815" marB="0" anchor="b"/>
                </a:tc>
                <a:tc>
                  <a:txBody>
                    <a:bodyPr/>
                    <a:lstStyle/>
                    <a:p>
                      <a:pPr algn="l" fontAlgn="b"/>
                      <a:r>
                        <a:rPr lang="ru-RU" sz="1200" u="none" strike="noStrike" dirty="0" smtClean="0"/>
                        <a:t>выручка от </a:t>
                      </a:r>
                      <a:r>
                        <a:rPr lang="ru-RU" sz="1200" u="none" strike="noStrike" dirty="0"/>
                        <a:t>продажи билетов</a:t>
                      </a:r>
                      <a:endParaRPr lang="ru-RU" sz="1200" b="0" i="0" u="none" strike="noStrike" dirty="0">
                        <a:solidFill>
                          <a:srgbClr val="000000"/>
                        </a:solidFill>
                        <a:latin typeface="Calibri"/>
                      </a:endParaRPr>
                    </a:p>
                  </a:txBody>
                  <a:tcPr marL="7815" marR="7815" marT="7815" marB="0" anchor="b"/>
                </a:tc>
                <a:tc>
                  <a:txBody>
                    <a:bodyPr/>
                    <a:lstStyle/>
                    <a:p>
                      <a:pPr algn="r" fontAlgn="b"/>
                      <a:r>
                        <a:rPr lang="ru-RU" sz="1200" u="none" strike="noStrike"/>
                        <a:t>13 557,60</a:t>
                      </a:r>
                      <a:endParaRPr lang="ru-RU" sz="1200" b="0" i="0" u="none" strike="noStrike">
                        <a:solidFill>
                          <a:srgbClr val="000000"/>
                        </a:solidFill>
                        <a:latin typeface="Calibri"/>
                      </a:endParaRPr>
                    </a:p>
                  </a:txBody>
                  <a:tcPr marL="7815" marR="7815" marT="7815" marB="0" anchor="b"/>
                </a:tc>
                <a:tc>
                  <a:txBody>
                    <a:bodyPr/>
                    <a:lstStyle/>
                    <a:p>
                      <a:pPr algn="r" fontAlgn="b"/>
                      <a:r>
                        <a:rPr lang="ru-RU" sz="1200" u="none" strike="noStrike" dirty="0"/>
                        <a:t>23,3%</a:t>
                      </a:r>
                      <a:endParaRPr lang="ru-RU" sz="1200" b="0" i="0" u="none" strike="noStrike" dirty="0">
                        <a:solidFill>
                          <a:srgbClr val="000000"/>
                        </a:solidFill>
                        <a:latin typeface="Calibri"/>
                      </a:endParaRPr>
                    </a:p>
                  </a:txBody>
                  <a:tcPr marL="7815" marR="7815" marT="7815" marB="0" anchor="b"/>
                </a:tc>
              </a:tr>
              <a:tr h="187792">
                <a:tc>
                  <a:txBody>
                    <a:bodyPr/>
                    <a:lstStyle/>
                    <a:p>
                      <a:pPr algn="l" fontAlgn="b"/>
                      <a:r>
                        <a:rPr lang="ru-RU" sz="1200" u="none" strike="noStrike" dirty="0" smtClean="0"/>
                        <a:t>1,2,2</a:t>
                      </a:r>
                      <a:endParaRPr lang="ru-RU" sz="1200" b="0" i="0" u="none" strike="noStrike" dirty="0">
                        <a:solidFill>
                          <a:srgbClr val="000000"/>
                        </a:solidFill>
                        <a:latin typeface="Calibri"/>
                      </a:endParaRPr>
                    </a:p>
                  </a:txBody>
                  <a:tcPr marL="7815" marR="7815" marT="7815" marB="0" anchor="b"/>
                </a:tc>
                <a:tc>
                  <a:txBody>
                    <a:bodyPr/>
                    <a:lstStyle/>
                    <a:p>
                      <a:pPr algn="l" fontAlgn="b"/>
                      <a:r>
                        <a:rPr lang="ru-RU" sz="1200" u="none" strike="noStrike" dirty="0"/>
                        <a:t>прочие </a:t>
                      </a:r>
                      <a:r>
                        <a:rPr lang="ru-RU" sz="1200" u="none" strike="noStrike" dirty="0" smtClean="0"/>
                        <a:t>доходы операторов</a:t>
                      </a:r>
                      <a:endParaRPr lang="ru-RU" sz="1200" b="0" i="0" u="none" strike="noStrike" dirty="0">
                        <a:solidFill>
                          <a:srgbClr val="000000"/>
                        </a:solidFill>
                        <a:latin typeface="Calibri"/>
                      </a:endParaRPr>
                    </a:p>
                  </a:txBody>
                  <a:tcPr marL="7815" marR="7815" marT="7815" marB="0" anchor="b"/>
                </a:tc>
                <a:tc>
                  <a:txBody>
                    <a:bodyPr/>
                    <a:lstStyle/>
                    <a:p>
                      <a:pPr algn="r" fontAlgn="b"/>
                      <a:r>
                        <a:rPr lang="ru-RU" sz="1200" u="none" strike="noStrike"/>
                        <a:t>2 044,00</a:t>
                      </a:r>
                      <a:endParaRPr lang="ru-RU" sz="1200" b="0" i="0" u="none" strike="noStrike">
                        <a:solidFill>
                          <a:srgbClr val="000000"/>
                        </a:solidFill>
                        <a:latin typeface="Calibri"/>
                      </a:endParaRPr>
                    </a:p>
                  </a:txBody>
                  <a:tcPr marL="7815" marR="7815" marT="7815" marB="0" anchor="b"/>
                </a:tc>
                <a:tc>
                  <a:txBody>
                    <a:bodyPr/>
                    <a:lstStyle/>
                    <a:p>
                      <a:pPr algn="r" fontAlgn="b"/>
                      <a:r>
                        <a:rPr lang="ru-RU" sz="1200" u="none" strike="noStrike" dirty="0"/>
                        <a:t>3,5%</a:t>
                      </a:r>
                      <a:endParaRPr lang="ru-RU" sz="1200" b="0" i="0" u="none" strike="noStrike" dirty="0">
                        <a:solidFill>
                          <a:srgbClr val="000000"/>
                        </a:solidFill>
                        <a:latin typeface="Calibri"/>
                      </a:endParaRPr>
                    </a:p>
                  </a:txBody>
                  <a:tcPr marL="7815" marR="7815" marT="7815" marB="0" anchor="b"/>
                </a:tc>
              </a:tr>
              <a:tr h="187792">
                <a:tc>
                  <a:txBody>
                    <a:bodyPr/>
                    <a:lstStyle/>
                    <a:p>
                      <a:pPr algn="l" fontAlgn="b"/>
                      <a:r>
                        <a:rPr lang="ru-RU" sz="1200" u="none" strike="noStrike" dirty="0" smtClean="0"/>
                        <a:t>1,2,3</a:t>
                      </a:r>
                      <a:endParaRPr lang="ru-RU" sz="1200" b="0" i="0" u="none" strike="noStrike" dirty="0">
                        <a:solidFill>
                          <a:srgbClr val="000000"/>
                        </a:solidFill>
                        <a:latin typeface="Calibri"/>
                      </a:endParaRPr>
                    </a:p>
                  </a:txBody>
                  <a:tcPr marL="7815" marR="7815" marT="7815" marB="0" anchor="b"/>
                </a:tc>
                <a:tc>
                  <a:txBody>
                    <a:bodyPr/>
                    <a:lstStyle/>
                    <a:p>
                      <a:pPr algn="l" fontAlgn="b"/>
                      <a:r>
                        <a:rPr lang="ru-RU" sz="1200" u="none" strike="noStrike" dirty="0" smtClean="0"/>
                        <a:t>поступления от специальных налогов </a:t>
                      </a:r>
                      <a:r>
                        <a:rPr lang="ru-RU" sz="1200" u="none" strike="noStrike" dirty="0"/>
                        <a:t>и сборов</a:t>
                      </a:r>
                      <a:endParaRPr lang="ru-RU" sz="1200" b="0" i="0" u="none" strike="noStrike" dirty="0">
                        <a:solidFill>
                          <a:srgbClr val="000000"/>
                        </a:solidFill>
                        <a:latin typeface="Calibri"/>
                      </a:endParaRPr>
                    </a:p>
                  </a:txBody>
                  <a:tcPr marL="7815" marR="7815" marT="7815" marB="0" anchor="b"/>
                </a:tc>
                <a:tc>
                  <a:txBody>
                    <a:bodyPr/>
                    <a:lstStyle/>
                    <a:p>
                      <a:pPr algn="r" fontAlgn="b"/>
                      <a:r>
                        <a:rPr lang="ru-RU" sz="1200" u="none" strike="noStrike"/>
                        <a:t>6 685,20</a:t>
                      </a:r>
                      <a:endParaRPr lang="ru-RU" sz="1200" b="0" i="0" u="none" strike="noStrike">
                        <a:solidFill>
                          <a:srgbClr val="000000"/>
                        </a:solidFill>
                        <a:latin typeface="Calibri"/>
                      </a:endParaRPr>
                    </a:p>
                  </a:txBody>
                  <a:tcPr marL="7815" marR="7815" marT="7815" marB="0" anchor="b"/>
                </a:tc>
                <a:tc>
                  <a:txBody>
                    <a:bodyPr/>
                    <a:lstStyle/>
                    <a:p>
                      <a:pPr algn="r" fontAlgn="b"/>
                      <a:r>
                        <a:rPr lang="ru-RU" sz="1200" u="none" strike="noStrike" dirty="0"/>
                        <a:t>11,5%</a:t>
                      </a:r>
                      <a:endParaRPr lang="ru-RU" sz="1200" b="0" i="0" u="none" strike="noStrike" dirty="0">
                        <a:solidFill>
                          <a:srgbClr val="000000"/>
                        </a:solidFill>
                        <a:latin typeface="Calibri"/>
                      </a:endParaRPr>
                    </a:p>
                  </a:txBody>
                  <a:tcPr marL="7815" marR="7815" marT="7815" marB="0" anchor="b"/>
                </a:tc>
              </a:tr>
              <a:tr h="187792">
                <a:tc>
                  <a:txBody>
                    <a:bodyPr/>
                    <a:lstStyle/>
                    <a:p>
                      <a:pPr algn="l" fontAlgn="b"/>
                      <a:r>
                        <a:rPr lang="ru-RU" sz="1200" u="none" strike="noStrike" dirty="0" smtClean="0"/>
                        <a:t>1,2,4</a:t>
                      </a:r>
                      <a:endParaRPr lang="ru-RU" sz="1200" b="0" i="0" u="none" strike="noStrike" dirty="0">
                        <a:solidFill>
                          <a:srgbClr val="000000"/>
                        </a:solidFill>
                        <a:latin typeface="Calibri"/>
                      </a:endParaRPr>
                    </a:p>
                  </a:txBody>
                  <a:tcPr marL="7815" marR="7815" marT="7815" marB="0" anchor="b"/>
                </a:tc>
                <a:tc>
                  <a:txBody>
                    <a:bodyPr/>
                    <a:lstStyle/>
                    <a:p>
                      <a:pPr algn="l" fontAlgn="b"/>
                      <a:r>
                        <a:rPr lang="ru-RU" sz="1200" u="none" strike="noStrike" dirty="0" smtClean="0"/>
                        <a:t>субсидии из местного </a:t>
                      </a:r>
                      <a:r>
                        <a:rPr lang="ru-RU" sz="1200" u="none" strike="noStrike" dirty="0"/>
                        <a:t>бюджета</a:t>
                      </a:r>
                      <a:endParaRPr lang="ru-RU" sz="1200" b="0" i="0" u="none" strike="noStrike" dirty="0">
                        <a:solidFill>
                          <a:srgbClr val="000000"/>
                        </a:solidFill>
                        <a:latin typeface="Calibri"/>
                      </a:endParaRPr>
                    </a:p>
                  </a:txBody>
                  <a:tcPr marL="7815" marR="7815" marT="7815" marB="0" anchor="b"/>
                </a:tc>
                <a:tc>
                  <a:txBody>
                    <a:bodyPr/>
                    <a:lstStyle/>
                    <a:p>
                      <a:pPr algn="r" fontAlgn="b"/>
                      <a:r>
                        <a:rPr lang="ru-RU" sz="1200" u="none" strike="noStrike"/>
                        <a:t>12 185,20</a:t>
                      </a:r>
                      <a:endParaRPr lang="ru-RU" sz="1200" b="0" i="0" u="none" strike="noStrike">
                        <a:solidFill>
                          <a:srgbClr val="000000"/>
                        </a:solidFill>
                        <a:latin typeface="Calibri"/>
                      </a:endParaRPr>
                    </a:p>
                  </a:txBody>
                  <a:tcPr marL="7815" marR="7815" marT="7815" marB="0" anchor="b"/>
                </a:tc>
                <a:tc>
                  <a:txBody>
                    <a:bodyPr/>
                    <a:lstStyle/>
                    <a:p>
                      <a:pPr algn="r" fontAlgn="b"/>
                      <a:r>
                        <a:rPr lang="ru-RU" sz="1200" u="none" strike="noStrike"/>
                        <a:t>20,9%</a:t>
                      </a:r>
                      <a:endParaRPr lang="ru-RU" sz="1200" b="0" i="0" u="none" strike="noStrike">
                        <a:solidFill>
                          <a:srgbClr val="000000"/>
                        </a:solidFill>
                        <a:latin typeface="Calibri"/>
                      </a:endParaRPr>
                    </a:p>
                  </a:txBody>
                  <a:tcPr marL="7815" marR="7815" marT="7815" marB="0" anchor="b"/>
                </a:tc>
              </a:tr>
              <a:tr h="187792">
                <a:tc>
                  <a:txBody>
                    <a:bodyPr/>
                    <a:lstStyle/>
                    <a:p>
                      <a:pPr algn="l" fontAlgn="b"/>
                      <a:r>
                        <a:rPr lang="ru-RU" sz="1200" u="none" strike="noStrike" dirty="0" smtClean="0"/>
                        <a:t>1,2,5</a:t>
                      </a:r>
                      <a:endParaRPr lang="ru-RU" sz="1200" b="0" i="0" u="none" strike="noStrike" dirty="0">
                        <a:solidFill>
                          <a:srgbClr val="000000"/>
                        </a:solidFill>
                        <a:latin typeface="Calibri"/>
                      </a:endParaRPr>
                    </a:p>
                  </a:txBody>
                  <a:tcPr marL="7815" marR="7815" marT="7815" marB="0" anchor="b"/>
                </a:tc>
                <a:tc>
                  <a:txBody>
                    <a:bodyPr/>
                    <a:lstStyle/>
                    <a:p>
                      <a:pPr algn="l" fontAlgn="b"/>
                      <a:r>
                        <a:rPr lang="ru-RU" sz="1200" u="none" strike="noStrike" dirty="0"/>
                        <a:t>субсидии  бюджета штата</a:t>
                      </a:r>
                      <a:endParaRPr lang="ru-RU" sz="1200" b="0" i="0" u="none" strike="noStrike" dirty="0">
                        <a:solidFill>
                          <a:srgbClr val="000000"/>
                        </a:solidFill>
                        <a:latin typeface="Calibri"/>
                      </a:endParaRPr>
                    </a:p>
                  </a:txBody>
                  <a:tcPr marL="7815" marR="7815" marT="7815" marB="0" anchor="b"/>
                </a:tc>
                <a:tc>
                  <a:txBody>
                    <a:bodyPr/>
                    <a:lstStyle/>
                    <a:p>
                      <a:pPr algn="r" fontAlgn="b"/>
                      <a:r>
                        <a:rPr lang="ru-RU" sz="1200" u="none" strike="noStrike"/>
                        <a:t>12 246,90</a:t>
                      </a:r>
                      <a:endParaRPr lang="ru-RU" sz="1200" b="0" i="0" u="none" strike="noStrike">
                        <a:solidFill>
                          <a:srgbClr val="000000"/>
                        </a:solidFill>
                        <a:latin typeface="Calibri"/>
                      </a:endParaRPr>
                    </a:p>
                  </a:txBody>
                  <a:tcPr marL="7815" marR="7815" marT="7815" marB="0" anchor="b"/>
                </a:tc>
                <a:tc>
                  <a:txBody>
                    <a:bodyPr/>
                    <a:lstStyle/>
                    <a:p>
                      <a:pPr algn="r" fontAlgn="b"/>
                      <a:r>
                        <a:rPr lang="ru-RU" sz="1200" u="none" strike="noStrike"/>
                        <a:t>21,1%</a:t>
                      </a:r>
                      <a:endParaRPr lang="ru-RU" sz="1200" b="0" i="0" u="none" strike="noStrike">
                        <a:solidFill>
                          <a:srgbClr val="000000"/>
                        </a:solidFill>
                        <a:latin typeface="Calibri"/>
                      </a:endParaRPr>
                    </a:p>
                  </a:txBody>
                  <a:tcPr marL="7815" marR="7815" marT="7815" marB="0" anchor="b"/>
                </a:tc>
              </a:tr>
              <a:tr h="187792">
                <a:tc>
                  <a:txBody>
                    <a:bodyPr/>
                    <a:lstStyle/>
                    <a:p>
                      <a:pPr algn="l" fontAlgn="b"/>
                      <a:r>
                        <a:rPr lang="ru-RU" sz="1200" u="none" strike="noStrike" dirty="0" smtClean="0"/>
                        <a:t>1,2,6</a:t>
                      </a:r>
                      <a:endParaRPr lang="ru-RU" sz="1200" b="0" i="0" u="none" strike="noStrike" dirty="0">
                        <a:solidFill>
                          <a:srgbClr val="000000"/>
                        </a:solidFill>
                        <a:latin typeface="Calibri"/>
                      </a:endParaRPr>
                    </a:p>
                  </a:txBody>
                  <a:tcPr marL="7815" marR="7815" marT="7815" marB="0" anchor="b"/>
                </a:tc>
                <a:tc>
                  <a:txBody>
                    <a:bodyPr/>
                    <a:lstStyle/>
                    <a:p>
                      <a:pPr algn="l" fontAlgn="b"/>
                      <a:r>
                        <a:rPr lang="ru-RU" sz="1200" u="none" strike="noStrike" dirty="0"/>
                        <a:t>субсидии федерального бюджета</a:t>
                      </a:r>
                      <a:endParaRPr lang="ru-RU" sz="1200" b="0" i="0" u="none" strike="noStrike" dirty="0">
                        <a:solidFill>
                          <a:srgbClr val="000000"/>
                        </a:solidFill>
                        <a:latin typeface="Calibri"/>
                      </a:endParaRPr>
                    </a:p>
                  </a:txBody>
                  <a:tcPr marL="7815" marR="7815" marT="7815" marB="0" anchor="b"/>
                </a:tc>
                <a:tc>
                  <a:txBody>
                    <a:bodyPr/>
                    <a:lstStyle/>
                    <a:p>
                      <a:pPr algn="r" fontAlgn="b"/>
                      <a:r>
                        <a:rPr lang="ru-RU" sz="1200" u="none" strike="noStrike"/>
                        <a:t>11 454,20</a:t>
                      </a:r>
                      <a:endParaRPr lang="ru-RU" sz="1200" b="0" i="0" u="none" strike="noStrike">
                        <a:solidFill>
                          <a:srgbClr val="000000"/>
                        </a:solidFill>
                        <a:latin typeface="Calibri"/>
                      </a:endParaRPr>
                    </a:p>
                  </a:txBody>
                  <a:tcPr marL="7815" marR="7815" marT="7815" marB="0" anchor="b"/>
                </a:tc>
                <a:tc>
                  <a:txBody>
                    <a:bodyPr/>
                    <a:lstStyle/>
                    <a:p>
                      <a:pPr algn="r" fontAlgn="b"/>
                      <a:r>
                        <a:rPr lang="ru-RU" sz="1200" u="none" strike="noStrike"/>
                        <a:t>19,7%</a:t>
                      </a:r>
                      <a:endParaRPr lang="ru-RU" sz="1200" b="0" i="0" u="none" strike="noStrike">
                        <a:solidFill>
                          <a:srgbClr val="000000"/>
                        </a:solidFill>
                        <a:latin typeface="Calibri"/>
                      </a:endParaRPr>
                    </a:p>
                  </a:txBody>
                  <a:tcPr marL="7815" marR="7815" marT="7815" marB="0" anchor="b"/>
                </a:tc>
              </a:tr>
              <a:tr h="187792">
                <a:tc>
                  <a:txBody>
                    <a:bodyPr/>
                    <a:lstStyle/>
                    <a:p>
                      <a:pPr algn="l" fontAlgn="b"/>
                      <a:r>
                        <a:rPr lang="ru-RU" sz="1200" b="1" i="1" u="none" strike="noStrike" dirty="0"/>
                        <a:t>2</a:t>
                      </a:r>
                      <a:endParaRPr lang="ru-RU" sz="1200" b="1" i="1" u="none" strike="noStrike" dirty="0">
                        <a:solidFill>
                          <a:srgbClr val="000000"/>
                        </a:solidFill>
                        <a:latin typeface="Calibri"/>
                      </a:endParaRPr>
                    </a:p>
                  </a:txBody>
                  <a:tcPr marL="7815" marR="7815" marT="7815" marB="0" anchor="b"/>
                </a:tc>
                <a:tc>
                  <a:txBody>
                    <a:bodyPr/>
                    <a:lstStyle/>
                    <a:p>
                      <a:pPr algn="l" fontAlgn="b"/>
                      <a:r>
                        <a:rPr lang="ru-RU" sz="1200" b="1" i="1" u="none" strike="noStrike" dirty="0"/>
                        <a:t>Общие расходы, </a:t>
                      </a:r>
                      <a:r>
                        <a:rPr lang="ru-RU" sz="1200" b="1" i="1" u="none" strike="noStrike" dirty="0" smtClean="0"/>
                        <a:t>млн, </a:t>
                      </a:r>
                      <a:r>
                        <a:rPr lang="ru-RU" sz="1200" b="1" i="1" u="none" strike="noStrike" dirty="0"/>
                        <a:t>долларов</a:t>
                      </a:r>
                      <a:endParaRPr lang="ru-RU" sz="1200" b="1" i="1" u="none" strike="noStrike" dirty="0">
                        <a:solidFill>
                          <a:srgbClr val="000000"/>
                        </a:solidFill>
                        <a:latin typeface="Calibri"/>
                      </a:endParaRPr>
                    </a:p>
                  </a:txBody>
                  <a:tcPr marL="7815" marR="7815" marT="7815" marB="0" anchor="b"/>
                </a:tc>
                <a:tc>
                  <a:txBody>
                    <a:bodyPr/>
                    <a:lstStyle/>
                    <a:p>
                      <a:pPr algn="r" fontAlgn="b"/>
                      <a:r>
                        <a:rPr lang="ru-RU" sz="1200" b="1" i="1" u="none" strike="noStrike" dirty="0"/>
                        <a:t>55 419,20</a:t>
                      </a:r>
                      <a:endParaRPr lang="ru-RU" sz="1200" b="1" i="1" u="none" strike="noStrike" dirty="0">
                        <a:solidFill>
                          <a:srgbClr val="000000"/>
                        </a:solidFill>
                        <a:latin typeface="Calibri"/>
                      </a:endParaRPr>
                    </a:p>
                  </a:txBody>
                  <a:tcPr marL="7815" marR="7815" marT="7815" marB="0" anchor="b"/>
                </a:tc>
                <a:tc>
                  <a:txBody>
                    <a:bodyPr/>
                    <a:lstStyle/>
                    <a:p>
                      <a:pPr algn="r" fontAlgn="b"/>
                      <a:r>
                        <a:rPr lang="ru-RU" sz="1200" b="1" i="1" u="none" strike="noStrike" dirty="0"/>
                        <a:t>100,0%</a:t>
                      </a:r>
                      <a:endParaRPr lang="ru-RU" sz="1200" b="1" i="1" u="none" strike="noStrike" dirty="0">
                        <a:solidFill>
                          <a:srgbClr val="000000"/>
                        </a:solidFill>
                        <a:latin typeface="Calibri"/>
                      </a:endParaRPr>
                    </a:p>
                  </a:txBody>
                  <a:tcPr marL="7815" marR="7815" marT="7815" marB="0" anchor="b"/>
                </a:tc>
              </a:tr>
              <a:tr h="187792">
                <a:tc>
                  <a:txBody>
                    <a:bodyPr/>
                    <a:lstStyle/>
                    <a:p>
                      <a:pPr algn="l" fontAlgn="b"/>
                      <a:r>
                        <a:rPr lang="ru-RU" sz="1200" u="none" strike="noStrike" dirty="0" smtClean="0"/>
                        <a:t>2,1</a:t>
                      </a:r>
                      <a:endParaRPr lang="ru-RU" sz="1200" b="0" i="0" u="none" strike="noStrike" dirty="0">
                        <a:solidFill>
                          <a:srgbClr val="000000"/>
                        </a:solidFill>
                        <a:latin typeface="Calibri"/>
                      </a:endParaRPr>
                    </a:p>
                  </a:txBody>
                  <a:tcPr marL="7815" marR="7815" marT="7815" marB="0" anchor="b"/>
                </a:tc>
                <a:tc>
                  <a:txBody>
                    <a:bodyPr/>
                    <a:lstStyle/>
                    <a:p>
                      <a:pPr algn="l" fontAlgn="b"/>
                      <a:r>
                        <a:rPr lang="ru-RU" sz="1200" u="none" strike="noStrike" dirty="0"/>
                        <a:t>в </a:t>
                      </a:r>
                      <a:r>
                        <a:rPr lang="ru-RU" sz="1200" u="none" strike="noStrike" dirty="0" err="1" smtClean="0"/>
                        <a:t>т,ч</a:t>
                      </a:r>
                      <a:r>
                        <a:rPr lang="ru-RU" sz="1200" u="none" strike="noStrike" dirty="0" smtClean="0"/>
                        <a:t>, </a:t>
                      </a:r>
                      <a:r>
                        <a:rPr lang="ru-RU" sz="1200" u="none" strike="noStrike" dirty="0"/>
                        <a:t>капитальные расходы</a:t>
                      </a:r>
                      <a:endParaRPr lang="ru-RU" sz="1200" b="0" i="0" u="none" strike="noStrike" dirty="0">
                        <a:solidFill>
                          <a:srgbClr val="000000"/>
                        </a:solidFill>
                        <a:latin typeface="Calibri"/>
                      </a:endParaRPr>
                    </a:p>
                  </a:txBody>
                  <a:tcPr marL="7815" marR="7815" marT="7815" marB="0" anchor="b"/>
                </a:tc>
                <a:tc>
                  <a:txBody>
                    <a:bodyPr/>
                    <a:lstStyle/>
                    <a:p>
                      <a:pPr algn="r" fontAlgn="b"/>
                      <a:r>
                        <a:rPr lang="ru-RU" sz="1200" u="none" strike="noStrike"/>
                        <a:t>17 057,10</a:t>
                      </a:r>
                      <a:endParaRPr lang="ru-RU" sz="1200" b="0" i="0" u="none" strike="noStrike">
                        <a:solidFill>
                          <a:srgbClr val="000000"/>
                        </a:solidFill>
                        <a:latin typeface="Calibri"/>
                      </a:endParaRPr>
                    </a:p>
                  </a:txBody>
                  <a:tcPr marL="7815" marR="7815" marT="7815" marB="0" anchor="b"/>
                </a:tc>
                <a:tc>
                  <a:txBody>
                    <a:bodyPr/>
                    <a:lstStyle/>
                    <a:p>
                      <a:pPr algn="r" fontAlgn="b"/>
                      <a:r>
                        <a:rPr lang="ru-RU" sz="1200" u="none" strike="noStrike" dirty="0"/>
                        <a:t>30,8%</a:t>
                      </a:r>
                      <a:endParaRPr lang="ru-RU" sz="1200" b="0" i="0" u="none" strike="noStrike" dirty="0">
                        <a:solidFill>
                          <a:srgbClr val="000000"/>
                        </a:solidFill>
                        <a:latin typeface="Calibri"/>
                      </a:endParaRPr>
                    </a:p>
                  </a:txBody>
                  <a:tcPr marL="7815" marR="7815" marT="7815" marB="0" anchor="b"/>
                </a:tc>
              </a:tr>
              <a:tr h="187792">
                <a:tc>
                  <a:txBody>
                    <a:bodyPr/>
                    <a:lstStyle/>
                    <a:p>
                      <a:pPr algn="l" fontAlgn="b"/>
                      <a:r>
                        <a:rPr lang="ru-RU" sz="1200" u="none" strike="noStrike" dirty="0" smtClean="0"/>
                        <a:t>2,2</a:t>
                      </a:r>
                      <a:endParaRPr lang="ru-RU" sz="1200" b="0" i="0" u="none" strike="noStrike" dirty="0">
                        <a:solidFill>
                          <a:srgbClr val="000000"/>
                        </a:solidFill>
                        <a:latin typeface="Calibri"/>
                      </a:endParaRPr>
                    </a:p>
                  </a:txBody>
                  <a:tcPr marL="7815" marR="7815" marT="7815" marB="0" anchor="b"/>
                </a:tc>
                <a:tc>
                  <a:txBody>
                    <a:bodyPr/>
                    <a:lstStyle/>
                    <a:p>
                      <a:pPr algn="l" fontAlgn="b"/>
                      <a:r>
                        <a:rPr lang="ru-RU" sz="1200" u="none" strike="noStrike" dirty="0"/>
                        <a:t>в </a:t>
                      </a:r>
                      <a:r>
                        <a:rPr lang="ru-RU" sz="1200" u="none" strike="noStrike" dirty="0" err="1" smtClean="0"/>
                        <a:t>т,ч</a:t>
                      </a:r>
                      <a:r>
                        <a:rPr lang="ru-RU" sz="1200" u="none" strike="noStrike" dirty="0" smtClean="0"/>
                        <a:t>, </a:t>
                      </a:r>
                      <a:r>
                        <a:rPr lang="ru-RU" sz="1200" u="none" strike="noStrike" dirty="0"/>
                        <a:t>операционные расходы</a:t>
                      </a:r>
                      <a:endParaRPr lang="ru-RU" sz="1200" b="0" i="0" u="none" strike="noStrike" dirty="0">
                        <a:solidFill>
                          <a:srgbClr val="000000"/>
                        </a:solidFill>
                        <a:latin typeface="Calibri"/>
                      </a:endParaRPr>
                    </a:p>
                  </a:txBody>
                  <a:tcPr marL="7815" marR="7815" marT="7815" marB="0" anchor="b"/>
                </a:tc>
                <a:tc>
                  <a:txBody>
                    <a:bodyPr/>
                    <a:lstStyle/>
                    <a:p>
                      <a:pPr algn="r" fontAlgn="b"/>
                      <a:r>
                        <a:rPr lang="ru-RU" sz="1200" u="none" strike="noStrike" dirty="0"/>
                        <a:t>38 362,10</a:t>
                      </a:r>
                      <a:endParaRPr lang="ru-RU" sz="1200" b="0" i="0" u="none" strike="noStrike" dirty="0">
                        <a:solidFill>
                          <a:srgbClr val="000000"/>
                        </a:solidFill>
                        <a:latin typeface="Calibri"/>
                      </a:endParaRPr>
                    </a:p>
                  </a:txBody>
                  <a:tcPr marL="7815" marR="7815" marT="7815" marB="0" anchor="b"/>
                </a:tc>
                <a:tc>
                  <a:txBody>
                    <a:bodyPr/>
                    <a:lstStyle/>
                    <a:p>
                      <a:pPr algn="r" fontAlgn="b"/>
                      <a:r>
                        <a:rPr lang="ru-RU" sz="1200" u="none" strike="noStrike" dirty="0" smtClean="0"/>
                        <a:t>69,2</a:t>
                      </a:r>
                      <a:r>
                        <a:rPr lang="ru-RU" sz="1200" u="none" strike="noStrike" dirty="0"/>
                        <a:t>%</a:t>
                      </a:r>
                      <a:endParaRPr lang="ru-RU" sz="1200" b="0" i="0" u="none" strike="noStrike" dirty="0">
                        <a:solidFill>
                          <a:srgbClr val="000000"/>
                        </a:solidFill>
                        <a:latin typeface="Calibri"/>
                      </a:endParaRPr>
                    </a:p>
                  </a:txBody>
                  <a:tcPr marL="7815" marR="7815" marT="7815" marB="0" anchor="b"/>
                </a:tc>
              </a:tr>
              <a:tr h="187792">
                <a:tc>
                  <a:txBody>
                    <a:bodyPr/>
                    <a:lstStyle/>
                    <a:p>
                      <a:pPr algn="l" fontAlgn="b"/>
                      <a:endParaRPr lang="ru-RU" sz="1200" b="0" i="0" u="none" strike="noStrike">
                        <a:solidFill>
                          <a:srgbClr val="000000"/>
                        </a:solidFill>
                        <a:latin typeface="Calibri"/>
                      </a:endParaRPr>
                    </a:p>
                  </a:txBody>
                  <a:tcPr marL="7815" marR="7815" marT="7815" marB="0" anchor="b"/>
                </a:tc>
                <a:tc>
                  <a:txBody>
                    <a:bodyPr/>
                    <a:lstStyle/>
                    <a:p>
                      <a:pPr algn="l" fontAlgn="b"/>
                      <a:endParaRPr lang="ru-RU" sz="1200" b="0" i="0" u="none" strike="noStrike" dirty="0">
                        <a:solidFill>
                          <a:srgbClr val="000000"/>
                        </a:solidFill>
                        <a:latin typeface="Calibri"/>
                      </a:endParaRPr>
                    </a:p>
                  </a:txBody>
                  <a:tcPr marL="7815" marR="7815" marT="7815" marB="0" anchor="b"/>
                </a:tc>
                <a:tc>
                  <a:txBody>
                    <a:bodyPr/>
                    <a:lstStyle/>
                    <a:p>
                      <a:pPr algn="l" fontAlgn="b"/>
                      <a:endParaRPr lang="ru-RU" sz="1200" b="0" i="0" u="none" strike="noStrike">
                        <a:solidFill>
                          <a:srgbClr val="000000"/>
                        </a:solidFill>
                        <a:latin typeface="Calibri"/>
                      </a:endParaRPr>
                    </a:p>
                  </a:txBody>
                  <a:tcPr marL="7815" marR="7815" marT="7815" marB="0" anchor="b"/>
                </a:tc>
                <a:tc>
                  <a:txBody>
                    <a:bodyPr/>
                    <a:lstStyle/>
                    <a:p>
                      <a:pPr algn="l" fontAlgn="b"/>
                      <a:endParaRPr lang="ru-RU" sz="1200" b="0" i="0" u="none" strike="noStrike">
                        <a:solidFill>
                          <a:srgbClr val="000000"/>
                        </a:solidFill>
                        <a:latin typeface="Calibri"/>
                      </a:endParaRPr>
                    </a:p>
                  </a:txBody>
                  <a:tcPr marL="7815" marR="7815" marT="7815" marB="0" anchor="b"/>
                </a:tc>
              </a:tr>
              <a:tr h="187792">
                <a:tc>
                  <a:txBody>
                    <a:bodyPr/>
                    <a:lstStyle/>
                    <a:p>
                      <a:pPr algn="l" fontAlgn="b"/>
                      <a:r>
                        <a:rPr lang="ru-RU" sz="1200" b="1" u="none" strike="noStrike"/>
                        <a:t>3</a:t>
                      </a:r>
                      <a:endParaRPr lang="ru-RU" sz="1200" b="1" i="0" u="none" strike="noStrike">
                        <a:solidFill>
                          <a:srgbClr val="000000"/>
                        </a:solidFill>
                        <a:latin typeface="Calibri"/>
                      </a:endParaRPr>
                    </a:p>
                  </a:txBody>
                  <a:tcPr marL="7815" marR="7815" marT="7815" marB="0" anchor="b"/>
                </a:tc>
                <a:tc>
                  <a:txBody>
                    <a:bodyPr/>
                    <a:lstStyle/>
                    <a:p>
                      <a:pPr algn="l" fontAlgn="b"/>
                      <a:r>
                        <a:rPr lang="ru-RU" sz="1200" b="1" u="none" strike="noStrike" dirty="0" smtClean="0"/>
                        <a:t>Рентабельность</a:t>
                      </a:r>
                      <a:endParaRPr lang="ru-RU" sz="1200" b="1" i="0" u="none" strike="noStrike" dirty="0">
                        <a:solidFill>
                          <a:srgbClr val="000000"/>
                        </a:solidFill>
                        <a:latin typeface="Calibri"/>
                      </a:endParaRPr>
                    </a:p>
                  </a:txBody>
                  <a:tcPr marL="7815" marR="7815" marT="7815" marB="0" anchor="b"/>
                </a:tc>
                <a:tc>
                  <a:txBody>
                    <a:bodyPr/>
                    <a:lstStyle/>
                    <a:p>
                      <a:pPr algn="l" fontAlgn="b"/>
                      <a:endParaRPr lang="ru-RU" sz="1200" b="1" i="0" u="none" strike="noStrike">
                        <a:solidFill>
                          <a:srgbClr val="000000"/>
                        </a:solidFill>
                        <a:latin typeface="Calibri"/>
                      </a:endParaRPr>
                    </a:p>
                  </a:txBody>
                  <a:tcPr marL="7815" marR="7815" marT="7815" marB="0" anchor="b"/>
                </a:tc>
                <a:tc>
                  <a:txBody>
                    <a:bodyPr/>
                    <a:lstStyle/>
                    <a:p>
                      <a:pPr algn="l" fontAlgn="b"/>
                      <a:endParaRPr lang="ru-RU" sz="1200" b="1" i="0" u="none" strike="noStrike" dirty="0">
                        <a:solidFill>
                          <a:srgbClr val="000000"/>
                        </a:solidFill>
                        <a:latin typeface="Calibri"/>
                      </a:endParaRPr>
                    </a:p>
                  </a:txBody>
                  <a:tcPr marL="7815" marR="7815" marT="7815" marB="0" anchor="b"/>
                </a:tc>
              </a:tr>
              <a:tr h="187792">
                <a:tc>
                  <a:txBody>
                    <a:bodyPr/>
                    <a:lstStyle/>
                    <a:p>
                      <a:pPr algn="l" fontAlgn="b"/>
                      <a:r>
                        <a:rPr lang="ru-RU" sz="1200" u="none" strike="noStrike" dirty="0" smtClean="0"/>
                        <a:t>3,1</a:t>
                      </a:r>
                      <a:endParaRPr lang="ru-RU" sz="1200" b="0" i="0" u="none" strike="noStrike" dirty="0">
                        <a:solidFill>
                          <a:srgbClr val="000000"/>
                        </a:solidFill>
                        <a:latin typeface="Calibri"/>
                      </a:endParaRPr>
                    </a:p>
                  </a:txBody>
                  <a:tcPr marL="7815" marR="7815" marT="7815" marB="0" anchor="b"/>
                </a:tc>
                <a:tc>
                  <a:txBody>
                    <a:bodyPr/>
                    <a:lstStyle/>
                    <a:p>
                      <a:pPr algn="l" fontAlgn="b"/>
                      <a:r>
                        <a:rPr lang="ru-RU" sz="1200" u="none" strike="noStrike" dirty="0"/>
                        <a:t>Рентабельность </a:t>
                      </a:r>
                      <a:r>
                        <a:rPr lang="ru-RU" sz="1200" u="none" strike="noStrike" dirty="0" smtClean="0"/>
                        <a:t>с </a:t>
                      </a:r>
                      <a:r>
                        <a:rPr lang="ru-RU" sz="1200" u="none" strike="noStrike" dirty="0"/>
                        <a:t>учетом господдержки</a:t>
                      </a:r>
                      <a:endParaRPr lang="ru-RU" sz="1200" b="0" i="0" u="none" strike="noStrike" dirty="0">
                        <a:solidFill>
                          <a:srgbClr val="000000"/>
                        </a:solidFill>
                        <a:latin typeface="Calibri"/>
                      </a:endParaRPr>
                    </a:p>
                  </a:txBody>
                  <a:tcPr marL="7815" marR="7815" marT="7815" marB="0" anchor="b"/>
                </a:tc>
                <a:tc>
                  <a:txBody>
                    <a:bodyPr/>
                    <a:lstStyle/>
                    <a:p>
                      <a:pPr algn="r" fontAlgn="b"/>
                      <a:r>
                        <a:rPr lang="ru-RU" sz="1200" b="1" u="none" strike="noStrike" dirty="0" smtClean="0"/>
                        <a:t>5 %</a:t>
                      </a:r>
                      <a:endParaRPr lang="ru-RU" sz="1200" b="1" i="0" u="none" strike="noStrike" dirty="0">
                        <a:solidFill>
                          <a:srgbClr val="000000"/>
                        </a:solidFill>
                        <a:latin typeface="Calibri"/>
                      </a:endParaRPr>
                    </a:p>
                  </a:txBody>
                  <a:tcPr marL="7815" marR="7815" marT="7815" marB="0" anchor="b"/>
                </a:tc>
                <a:tc>
                  <a:txBody>
                    <a:bodyPr/>
                    <a:lstStyle/>
                    <a:p>
                      <a:pPr algn="l" fontAlgn="b"/>
                      <a:endParaRPr lang="ru-RU" sz="1200" b="0" i="0" u="none" strike="noStrike">
                        <a:solidFill>
                          <a:srgbClr val="000000"/>
                        </a:solidFill>
                        <a:latin typeface="Calibri"/>
                      </a:endParaRPr>
                    </a:p>
                  </a:txBody>
                  <a:tcPr marL="7815" marR="7815" marT="7815" marB="0" anchor="b"/>
                </a:tc>
              </a:tr>
              <a:tr h="224144">
                <a:tc>
                  <a:txBody>
                    <a:bodyPr/>
                    <a:lstStyle/>
                    <a:p>
                      <a:pPr algn="l" fontAlgn="b"/>
                      <a:endParaRPr lang="ru-RU" sz="1200" b="0" i="0" u="none" strike="noStrike" dirty="0">
                        <a:solidFill>
                          <a:srgbClr val="000000"/>
                        </a:solidFill>
                        <a:latin typeface="Calibri"/>
                      </a:endParaRPr>
                    </a:p>
                  </a:txBody>
                  <a:tcPr marL="7815" marR="7815" marT="7815" marB="0" anchor="b"/>
                </a:tc>
                <a:tc>
                  <a:txBody>
                    <a:bodyPr/>
                    <a:lstStyle/>
                    <a:p>
                      <a:pPr algn="l" fontAlgn="b"/>
                      <a:endParaRPr lang="ru-RU" sz="1200" b="0" i="0" u="none" strike="noStrike" dirty="0">
                        <a:solidFill>
                          <a:srgbClr val="000000"/>
                        </a:solidFill>
                        <a:latin typeface="Calibri"/>
                      </a:endParaRPr>
                    </a:p>
                  </a:txBody>
                  <a:tcPr marL="7815" marR="7815" marT="7815" marB="0" anchor="b"/>
                </a:tc>
                <a:tc>
                  <a:txBody>
                    <a:bodyPr/>
                    <a:lstStyle/>
                    <a:p>
                      <a:pPr algn="r" fontAlgn="b"/>
                      <a:endParaRPr lang="ru-RU" sz="1200" b="1" i="0" u="none" strike="noStrike" dirty="0">
                        <a:solidFill>
                          <a:srgbClr val="000000"/>
                        </a:solidFill>
                        <a:latin typeface="Calibri"/>
                      </a:endParaRPr>
                    </a:p>
                  </a:txBody>
                  <a:tcPr marL="7815" marR="7815" marT="7815" marB="0" anchor="b"/>
                </a:tc>
                <a:tc>
                  <a:txBody>
                    <a:bodyPr/>
                    <a:lstStyle/>
                    <a:p>
                      <a:pPr algn="l" fontAlgn="b"/>
                      <a:endParaRPr lang="ru-RU" sz="1200" b="0" i="0" u="none" strike="noStrike" dirty="0">
                        <a:solidFill>
                          <a:srgbClr val="000000"/>
                        </a:solidFill>
                        <a:latin typeface="Calibri"/>
                      </a:endParaRPr>
                    </a:p>
                  </a:txBody>
                  <a:tcPr marL="7815" marR="7815" marT="7815" marB="0" anchor="b"/>
                </a:tc>
              </a:tr>
            </a:tbl>
          </a:graphicData>
        </a:graphic>
      </p:graphicFrame>
      <p:sp>
        <p:nvSpPr>
          <p:cNvPr id="18" name="Прямоугольник 17"/>
          <p:cNvSpPr/>
          <p:nvPr/>
        </p:nvSpPr>
        <p:spPr>
          <a:xfrm>
            <a:off x="315851" y="596684"/>
            <a:ext cx="12331480" cy="400110"/>
          </a:xfrm>
          <a:prstGeom prst="rect">
            <a:avLst/>
          </a:prstGeom>
        </p:spPr>
        <p:txBody>
          <a:bodyPr wrap="square">
            <a:spAutoFit/>
          </a:bodyPr>
          <a:lstStyle/>
          <a:p>
            <a:pPr algn="ctr"/>
            <a:r>
              <a:rPr lang="ru-RU" sz="2000" dirty="0" smtClean="0">
                <a:solidFill>
                  <a:srgbClr val="C00000"/>
                </a:solidFill>
              </a:rPr>
              <a:t>Структура финансирования автобусов общего пользования в США</a:t>
            </a:r>
            <a:endParaRPr lang="ru-RU" sz="2000" dirty="0">
              <a:solidFill>
                <a:srgbClr val="C00000"/>
              </a:solidFill>
            </a:endParaRPr>
          </a:p>
        </p:txBody>
      </p:sp>
      <p:sp>
        <p:nvSpPr>
          <p:cNvPr id="21" name="Прямоугольник 20"/>
          <p:cNvSpPr/>
          <p:nvPr/>
        </p:nvSpPr>
        <p:spPr>
          <a:xfrm>
            <a:off x="302932" y="5830243"/>
            <a:ext cx="12261938" cy="338554"/>
          </a:xfrm>
          <a:prstGeom prst="rect">
            <a:avLst/>
          </a:prstGeom>
        </p:spPr>
        <p:txBody>
          <a:bodyPr wrap="square">
            <a:spAutoFit/>
          </a:bodyPr>
          <a:lstStyle/>
          <a:p>
            <a:r>
              <a:rPr lang="ru-RU" sz="1600" b="1" dirty="0" smtClean="0">
                <a:solidFill>
                  <a:srgbClr val="C00000"/>
                </a:solidFill>
                <a:ea typeface="Calibri"/>
                <a:cs typeface="Times New Roman"/>
              </a:rPr>
              <a:t>Основные принципы транспортной политики развития пассажирского транспорта общего пользования в США</a:t>
            </a:r>
            <a:endParaRPr lang="ru-RU" sz="1600" dirty="0">
              <a:solidFill>
                <a:srgbClr val="C00000"/>
              </a:solidFill>
            </a:endParaRPr>
          </a:p>
        </p:txBody>
      </p:sp>
      <p:sp>
        <p:nvSpPr>
          <p:cNvPr id="22" name="Прямоугольник 21"/>
          <p:cNvSpPr/>
          <p:nvPr/>
        </p:nvSpPr>
        <p:spPr>
          <a:xfrm>
            <a:off x="302932" y="6200921"/>
            <a:ext cx="12344399" cy="2893100"/>
          </a:xfrm>
          <a:prstGeom prst="rect">
            <a:avLst/>
          </a:prstGeom>
        </p:spPr>
        <p:txBody>
          <a:bodyPr wrap="square">
            <a:spAutoFit/>
          </a:bodyPr>
          <a:lstStyle/>
          <a:p>
            <a:r>
              <a:rPr lang="ru-RU" sz="1400" dirty="0" smtClean="0">
                <a:latin typeface="+mj-lt"/>
                <a:ea typeface="Calibri"/>
                <a:cs typeface="Times New Roman"/>
              </a:rPr>
              <a:t>«В некоторых</a:t>
            </a:r>
            <a:r>
              <a:rPr lang="en-US" sz="1400" dirty="0" smtClean="0">
                <a:latin typeface="+mj-lt"/>
                <a:ea typeface="Calibri"/>
                <a:cs typeface="Times New Roman"/>
              </a:rPr>
              <a:t> </a:t>
            </a:r>
            <a:r>
              <a:rPr lang="ru-RU" sz="1400" dirty="0" smtClean="0">
                <a:latin typeface="+mj-lt"/>
                <a:ea typeface="Calibri"/>
                <a:cs typeface="Times New Roman"/>
              </a:rPr>
              <a:t>странах нет государственной поддержки общественного транспорта, барьеров для входа на рынок общественного транспорта, а в некоторых еще и нет регулирования тарифов</a:t>
            </a:r>
            <a:r>
              <a:rPr lang="en-US" sz="1400" dirty="0">
                <a:latin typeface="+mj-lt"/>
                <a:ea typeface="Calibri"/>
                <a:cs typeface="Times New Roman"/>
              </a:rPr>
              <a:t>.</a:t>
            </a:r>
            <a:r>
              <a:rPr lang="ru-RU" sz="1400" dirty="0" smtClean="0">
                <a:latin typeface="+mj-lt"/>
                <a:ea typeface="Calibri"/>
                <a:cs typeface="Times New Roman"/>
              </a:rPr>
              <a:t> Любой предприниматель или частная компания могут  предоставлять услуги транспорта общего пользования по заявленному тарифу. Такая нерегулируемая ситуация характерна для развивающихся стран, где высокий спрос на перевозки,  отсутствие развитых систем общественного транспорта, низкая стоимость рабочей силы делает подобный бизнес выгодным.</a:t>
            </a:r>
          </a:p>
          <a:p>
            <a:endParaRPr lang="ru-RU" sz="1400" dirty="0" smtClean="0">
              <a:latin typeface="+mj-lt"/>
              <a:ea typeface="Calibri"/>
              <a:cs typeface="Times New Roman"/>
            </a:endParaRPr>
          </a:p>
          <a:p>
            <a:r>
              <a:rPr lang="ru-RU" sz="1400" dirty="0" smtClean="0">
                <a:latin typeface="+mj-lt"/>
                <a:ea typeface="Calibri"/>
                <a:cs typeface="Times New Roman"/>
              </a:rPr>
              <a:t>Для пассажиров такие нерегулируемые системы обеспечивают подвижность, которая в противном случае была бы им недоступна</a:t>
            </a:r>
            <a:r>
              <a:rPr lang="en-US" sz="1400" dirty="0" smtClean="0">
                <a:latin typeface="+mj-lt"/>
                <a:ea typeface="Calibri"/>
                <a:cs typeface="Times New Roman"/>
              </a:rPr>
              <a:t>.</a:t>
            </a:r>
            <a:endParaRPr lang="ru-RU" sz="1400" dirty="0" smtClean="0">
              <a:latin typeface="+mj-lt"/>
              <a:ea typeface="Calibri"/>
              <a:cs typeface="Times New Roman"/>
            </a:endParaRPr>
          </a:p>
          <a:p>
            <a:endParaRPr lang="ru-RU" sz="1400" dirty="0" smtClean="0">
              <a:latin typeface="+mj-lt"/>
              <a:ea typeface="Calibri"/>
              <a:cs typeface="Times New Roman"/>
            </a:endParaRPr>
          </a:p>
          <a:p>
            <a:r>
              <a:rPr lang="ru-RU" sz="1400" dirty="0" smtClean="0">
                <a:latin typeface="+mj-lt"/>
                <a:ea typeface="Calibri"/>
                <a:cs typeface="Times New Roman"/>
              </a:rPr>
              <a:t>Тем не менее нерегулируемые или </a:t>
            </a:r>
            <a:r>
              <a:rPr lang="ru-RU" sz="1400" dirty="0" err="1" smtClean="0">
                <a:latin typeface="+mj-lt"/>
                <a:ea typeface="Calibri"/>
                <a:cs typeface="Times New Roman"/>
              </a:rPr>
              <a:t>дерегулированные</a:t>
            </a:r>
            <a:r>
              <a:rPr lang="ru-RU" sz="1400" dirty="0" smtClean="0">
                <a:latin typeface="+mj-lt"/>
                <a:ea typeface="Calibri"/>
                <a:cs typeface="Times New Roman"/>
              </a:rPr>
              <a:t> системы общественного транспорта имеют множество недостатков, которые не позволяют организовать качественное, надежное и интегрированное транспортное обслуживание в промышленно развитых городах и странах.</a:t>
            </a:r>
          </a:p>
          <a:p>
            <a:endParaRPr lang="ru-RU" sz="1400" dirty="0" smtClean="0">
              <a:latin typeface="+mj-lt"/>
              <a:ea typeface="Calibri"/>
              <a:cs typeface="Times New Roman"/>
            </a:endParaRPr>
          </a:p>
          <a:p>
            <a:r>
              <a:rPr lang="ru-RU" sz="1400" dirty="0" smtClean="0">
                <a:latin typeface="+mj-lt"/>
                <a:ea typeface="Calibri"/>
                <a:cs typeface="Times New Roman"/>
              </a:rPr>
              <a:t>Совершенствование общественного транспорта в развитых городах и странах </a:t>
            </a:r>
            <a:r>
              <a:rPr lang="ru-RU" sz="1400" b="1" u="sng" dirty="0" smtClean="0">
                <a:solidFill>
                  <a:srgbClr val="C00000"/>
                </a:solidFill>
                <a:latin typeface="+mj-lt"/>
                <a:ea typeface="Calibri"/>
                <a:cs typeface="Times New Roman"/>
              </a:rPr>
              <a:t>невозможно</a:t>
            </a:r>
            <a:r>
              <a:rPr lang="ru-RU" sz="1400" b="1" u="sng" dirty="0" smtClean="0">
                <a:solidFill>
                  <a:srgbClr val="FF0000"/>
                </a:solidFill>
                <a:latin typeface="+mj-lt"/>
                <a:ea typeface="Calibri"/>
                <a:cs typeface="Times New Roman"/>
              </a:rPr>
              <a:t> </a:t>
            </a:r>
            <a:r>
              <a:rPr lang="ru-RU" sz="1400" dirty="0" smtClean="0">
                <a:latin typeface="+mj-lt"/>
                <a:ea typeface="Calibri"/>
                <a:cs typeface="Times New Roman"/>
              </a:rPr>
              <a:t>без государственного регулирования и государственной поддержки</a:t>
            </a:r>
            <a:r>
              <a:rPr lang="en-US" sz="1400" dirty="0">
                <a:latin typeface="+mj-lt"/>
                <a:ea typeface="Calibri"/>
                <a:cs typeface="Times New Roman"/>
              </a:rPr>
              <a:t>.</a:t>
            </a:r>
            <a:r>
              <a:rPr lang="ru-RU" sz="1400" dirty="0" smtClean="0">
                <a:latin typeface="+mj-lt"/>
                <a:ea typeface="Calibri"/>
                <a:cs typeface="Times New Roman"/>
              </a:rPr>
              <a:t> Эти меры должны быть приняты как минимум в тех транспортных подсистемах, на которых планируется регулируемая деятельность транспорта более высокого качества».</a:t>
            </a:r>
            <a:endParaRPr lang="ru-RU" sz="1400" dirty="0">
              <a:latin typeface="+mj-lt"/>
            </a:endParaRPr>
          </a:p>
        </p:txBody>
      </p:sp>
      <p:sp>
        <p:nvSpPr>
          <p:cNvPr id="23" name="Прямоугольник 22"/>
          <p:cNvSpPr/>
          <p:nvPr/>
        </p:nvSpPr>
        <p:spPr>
          <a:xfrm>
            <a:off x="3871925" y="8941671"/>
            <a:ext cx="8815752" cy="304699"/>
          </a:xfrm>
          <a:prstGeom prst="rect">
            <a:avLst/>
          </a:prstGeom>
        </p:spPr>
        <p:txBody>
          <a:bodyPr wrap="square">
            <a:spAutoFit/>
          </a:bodyPr>
          <a:lstStyle/>
          <a:p>
            <a:pPr algn="r">
              <a:lnSpc>
                <a:spcPct val="115000"/>
              </a:lnSpc>
              <a:spcAft>
                <a:spcPts val="0"/>
              </a:spcAft>
            </a:pPr>
            <a:r>
              <a:rPr lang="ru-RU" sz="1200" b="1" dirty="0" smtClean="0">
                <a:ea typeface="Calibri"/>
                <a:cs typeface="Times New Roman"/>
              </a:rPr>
              <a:t>Источник</a:t>
            </a:r>
            <a:r>
              <a:rPr lang="ru-RU" sz="1200" dirty="0" smtClean="0">
                <a:ea typeface="Calibri"/>
                <a:cs typeface="Times New Roman"/>
              </a:rPr>
              <a:t>:  </a:t>
            </a:r>
            <a:r>
              <a:rPr lang="en-US" sz="1200" dirty="0">
                <a:ea typeface="Calibri"/>
                <a:cs typeface="Times New Roman"/>
              </a:rPr>
              <a:t>Transportation Planning Handbook</a:t>
            </a:r>
            <a:r>
              <a:rPr lang="ru-RU" sz="1200" dirty="0" smtClean="0">
                <a:ea typeface="Calibri"/>
                <a:cs typeface="Times New Roman"/>
              </a:rPr>
              <a:t>, </a:t>
            </a:r>
            <a:r>
              <a:rPr lang="en-US" sz="1200" dirty="0" smtClean="0">
                <a:ea typeface="Calibri"/>
                <a:cs typeface="Times New Roman"/>
              </a:rPr>
              <a:t>Institute of Transportation Engineers, 2009</a:t>
            </a:r>
            <a:r>
              <a:rPr lang="ru-RU" sz="1200" dirty="0" smtClean="0">
                <a:ea typeface="Calibri"/>
                <a:cs typeface="Times New Roman"/>
              </a:rPr>
              <a:t>, </a:t>
            </a:r>
            <a:r>
              <a:rPr lang="en-US" sz="1200" dirty="0" smtClean="0">
                <a:ea typeface="Calibri"/>
                <a:cs typeface="Times New Roman"/>
              </a:rPr>
              <a:t>Chapter </a:t>
            </a:r>
            <a:r>
              <a:rPr lang="ru-RU" sz="1200" dirty="0" smtClean="0">
                <a:ea typeface="Calibri"/>
                <a:cs typeface="Times New Roman"/>
              </a:rPr>
              <a:t>«</a:t>
            </a:r>
            <a:r>
              <a:rPr lang="en-US" sz="1200" dirty="0" smtClean="0">
                <a:ea typeface="Calibri"/>
                <a:cs typeface="Times New Roman"/>
              </a:rPr>
              <a:t>Transit Planning</a:t>
            </a:r>
            <a:r>
              <a:rPr lang="ru-RU" sz="1200" dirty="0" smtClean="0">
                <a:ea typeface="Calibri"/>
                <a:cs typeface="Times New Roman"/>
              </a:rPr>
              <a:t>»</a:t>
            </a:r>
            <a:r>
              <a:rPr lang="en-US" sz="1200" dirty="0" smtClean="0">
                <a:ea typeface="Calibri"/>
                <a:cs typeface="Times New Roman"/>
              </a:rPr>
              <a:t>, p, 693</a:t>
            </a:r>
            <a:endParaRPr lang="ru-RU" sz="1200" dirty="0">
              <a:ea typeface="Calibri"/>
              <a:cs typeface="Times New Roman"/>
            </a:endParaRPr>
          </a:p>
        </p:txBody>
      </p:sp>
      <p:sp>
        <p:nvSpPr>
          <p:cNvPr id="25" name="Номер слайда 24"/>
          <p:cNvSpPr>
            <a:spLocks noGrp="1"/>
          </p:cNvSpPr>
          <p:nvPr>
            <p:ph type="sldNum" sz="quarter" idx="12"/>
          </p:nvPr>
        </p:nvSpPr>
        <p:spPr>
          <a:xfrm>
            <a:off x="9921240" y="9090025"/>
            <a:ext cx="2880360" cy="511175"/>
          </a:xfrm>
        </p:spPr>
        <p:txBody>
          <a:bodyPr/>
          <a:lstStyle/>
          <a:p>
            <a:fld id="{2D619A68-3DF4-459A-B85D-BC5658DF56CB}" type="slidenum">
              <a:rPr lang="ru-RU" smtClean="0"/>
              <a:t>8</a:t>
            </a:fld>
            <a:endParaRPr lang="ru-RU" dirty="0"/>
          </a:p>
        </p:txBody>
      </p:sp>
      <p:grpSp>
        <p:nvGrpSpPr>
          <p:cNvPr id="26" name="Group 215"/>
          <p:cNvGrpSpPr/>
          <p:nvPr/>
        </p:nvGrpSpPr>
        <p:grpSpPr>
          <a:xfrm>
            <a:off x="210231" y="9185797"/>
            <a:ext cx="4472786" cy="350058"/>
            <a:chOff x="450850" y="5741869"/>
            <a:chExt cx="9685535" cy="747260"/>
          </a:xfrm>
          <a:solidFill>
            <a:srgbClr val="C00000"/>
          </a:solidFill>
        </p:grpSpPr>
        <p:grpSp>
          <p:nvGrpSpPr>
            <p:cNvPr id="27" name="Group 20"/>
            <p:cNvGrpSpPr/>
            <p:nvPr/>
          </p:nvGrpSpPr>
          <p:grpSpPr>
            <a:xfrm>
              <a:off x="3619202" y="5982264"/>
              <a:ext cx="2561079" cy="506865"/>
              <a:chOff x="2501900" y="2289175"/>
              <a:chExt cx="5470525" cy="1082675"/>
            </a:xfrm>
            <a:grpFill/>
          </p:grpSpPr>
          <p:sp>
            <p:nvSpPr>
              <p:cNvPr id="45" name="Freeform 6"/>
              <p:cNvSpPr>
                <a:spLocks/>
              </p:cNvSpPr>
              <p:nvPr/>
            </p:nvSpPr>
            <p:spPr bwMode="auto">
              <a:xfrm>
                <a:off x="2632075" y="2762250"/>
                <a:ext cx="25400" cy="225425"/>
              </a:xfrm>
              <a:custGeom>
                <a:avLst/>
                <a:gdLst>
                  <a:gd name="T0" fmla="*/ 16 w 16"/>
                  <a:gd name="T1" fmla="*/ 8 h 142"/>
                  <a:gd name="T2" fmla="*/ 16 w 16"/>
                  <a:gd name="T3" fmla="*/ 134 h 142"/>
                  <a:gd name="T4" fmla="*/ 16 w 16"/>
                  <a:gd name="T5" fmla="*/ 134 h 142"/>
                  <a:gd name="T6" fmla="*/ 16 w 16"/>
                  <a:gd name="T7" fmla="*/ 138 h 142"/>
                  <a:gd name="T8" fmla="*/ 14 w 16"/>
                  <a:gd name="T9" fmla="*/ 140 h 142"/>
                  <a:gd name="T10" fmla="*/ 10 w 16"/>
                  <a:gd name="T11" fmla="*/ 142 h 142"/>
                  <a:gd name="T12" fmla="*/ 8 w 16"/>
                  <a:gd name="T13" fmla="*/ 142 h 142"/>
                  <a:gd name="T14" fmla="*/ 8 w 16"/>
                  <a:gd name="T15" fmla="*/ 142 h 142"/>
                  <a:gd name="T16" fmla="*/ 4 w 16"/>
                  <a:gd name="T17" fmla="*/ 142 h 142"/>
                  <a:gd name="T18" fmla="*/ 2 w 16"/>
                  <a:gd name="T19" fmla="*/ 140 h 142"/>
                  <a:gd name="T20" fmla="*/ 0 w 16"/>
                  <a:gd name="T21" fmla="*/ 138 h 142"/>
                  <a:gd name="T22" fmla="*/ 0 w 16"/>
                  <a:gd name="T23" fmla="*/ 134 h 142"/>
                  <a:gd name="T24" fmla="*/ 0 w 16"/>
                  <a:gd name="T25" fmla="*/ 8 h 142"/>
                  <a:gd name="T26" fmla="*/ 0 w 16"/>
                  <a:gd name="T27" fmla="*/ 8 h 142"/>
                  <a:gd name="T28" fmla="*/ 0 w 16"/>
                  <a:gd name="T29" fmla="*/ 6 h 142"/>
                  <a:gd name="T30" fmla="*/ 2 w 16"/>
                  <a:gd name="T31" fmla="*/ 2 h 142"/>
                  <a:gd name="T32" fmla="*/ 4 w 16"/>
                  <a:gd name="T33" fmla="*/ 0 h 142"/>
                  <a:gd name="T34" fmla="*/ 8 w 16"/>
                  <a:gd name="T35" fmla="*/ 0 h 142"/>
                  <a:gd name="T36" fmla="*/ 8 w 16"/>
                  <a:gd name="T37" fmla="*/ 0 h 142"/>
                  <a:gd name="T38" fmla="*/ 10 w 16"/>
                  <a:gd name="T39" fmla="*/ 0 h 142"/>
                  <a:gd name="T40" fmla="*/ 14 w 16"/>
                  <a:gd name="T41" fmla="*/ 2 h 142"/>
                  <a:gd name="T42" fmla="*/ 16 w 16"/>
                  <a:gd name="T43" fmla="*/ 6 h 142"/>
                  <a:gd name="T44" fmla="*/ 16 w 16"/>
                  <a:gd name="T45" fmla="*/ 8 h 142"/>
                  <a:gd name="T46" fmla="*/ 16 w 16"/>
                  <a:gd name="T47" fmla="*/ 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 h="142">
                    <a:moveTo>
                      <a:pt x="16" y="8"/>
                    </a:moveTo>
                    <a:lnTo>
                      <a:pt x="16" y="134"/>
                    </a:lnTo>
                    <a:lnTo>
                      <a:pt x="16" y="134"/>
                    </a:lnTo>
                    <a:lnTo>
                      <a:pt x="16" y="138"/>
                    </a:lnTo>
                    <a:lnTo>
                      <a:pt x="14" y="140"/>
                    </a:lnTo>
                    <a:lnTo>
                      <a:pt x="10" y="142"/>
                    </a:lnTo>
                    <a:lnTo>
                      <a:pt x="8" y="142"/>
                    </a:lnTo>
                    <a:lnTo>
                      <a:pt x="8" y="142"/>
                    </a:lnTo>
                    <a:lnTo>
                      <a:pt x="4" y="142"/>
                    </a:lnTo>
                    <a:lnTo>
                      <a:pt x="2" y="140"/>
                    </a:lnTo>
                    <a:lnTo>
                      <a:pt x="0" y="138"/>
                    </a:lnTo>
                    <a:lnTo>
                      <a:pt x="0" y="134"/>
                    </a:lnTo>
                    <a:lnTo>
                      <a:pt x="0" y="8"/>
                    </a:lnTo>
                    <a:lnTo>
                      <a:pt x="0" y="8"/>
                    </a:lnTo>
                    <a:lnTo>
                      <a:pt x="0" y="6"/>
                    </a:lnTo>
                    <a:lnTo>
                      <a:pt x="2" y="2"/>
                    </a:lnTo>
                    <a:lnTo>
                      <a:pt x="4" y="0"/>
                    </a:lnTo>
                    <a:lnTo>
                      <a:pt x="8" y="0"/>
                    </a:lnTo>
                    <a:lnTo>
                      <a:pt x="8" y="0"/>
                    </a:lnTo>
                    <a:lnTo>
                      <a:pt x="10" y="0"/>
                    </a:lnTo>
                    <a:lnTo>
                      <a:pt x="14" y="2"/>
                    </a:lnTo>
                    <a:lnTo>
                      <a:pt x="16" y="6"/>
                    </a:lnTo>
                    <a:lnTo>
                      <a:pt x="16" y="8"/>
                    </a:lnTo>
                    <a:lnTo>
                      <a:pt x="16"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46" name="Freeform 7"/>
              <p:cNvSpPr>
                <a:spLocks/>
              </p:cNvSpPr>
              <p:nvPr/>
            </p:nvSpPr>
            <p:spPr bwMode="auto">
              <a:xfrm>
                <a:off x="2724150" y="2752725"/>
                <a:ext cx="22225" cy="225425"/>
              </a:xfrm>
              <a:custGeom>
                <a:avLst/>
                <a:gdLst>
                  <a:gd name="T0" fmla="*/ 14 w 14"/>
                  <a:gd name="T1" fmla="*/ 6 h 142"/>
                  <a:gd name="T2" fmla="*/ 14 w 14"/>
                  <a:gd name="T3" fmla="*/ 136 h 142"/>
                  <a:gd name="T4" fmla="*/ 14 w 14"/>
                  <a:gd name="T5" fmla="*/ 136 h 142"/>
                  <a:gd name="T6" fmla="*/ 12 w 14"/>
                  <a:gd name="T7" fmla="*/ 140 h 142"/>
                  <a:gd name="T8" fmla="*/ 6 w 14"/>
                  <a:gd name="T9" fmla="*/ 142 h 142"/>
                  <a:gd name="T10" fmla="*/ 6 w 14"/>
                  <a:gd name="T11" fmla="*/ 142 h 142"/>
                  <a:gd name="T12" fmla="*/ 2 w 14"/>
                  <a:gd name="T13" fmla="*/ 140 h 142"/>
                  <a:gd name="T14" fmla="*/ 0 w 14"/>
                  <a:gd name="T15" fmla="*/ 136 h 142"/>
                  <a:gd name="T16" fmla="*/ 0 w 14"/>
                  <a:gd name="T17" fmla="*/ 6 h 142"/>
                  <a:gd name="T18" fmla="*/ 0 w 14"/>
                  <a:gd name="T19" fmla="*/ 6 h 142"/>
                  <a:gd name="T20" fmla="*/ 2 w 14"/>
                  <a:gd name="T21" fmla="*/ 2 h 142"/>
                  <a:gd name="T22" fmla="*/ 6 w 14"/>
                  <a:gd name="T23" fmla="*/ 0 h 142"/>
                  <a:gd name="T24" fmla="*/ 6 w 14"/>
                  <a:gd name="T25" fmla="*/ 0 h 142"/>
                  <a:gd name="T26" fmla="*/ 12 w 14"/>
                  <a:gd name="T27" fmla="*/ 2 h 142"/>
                  <a:gd name="T28" fmla="*/ 14 w 14"/>
                  <a:gd name="T29" fmla="*/ 6 h 142"/>
                  <a:gd name="T30" fmla="*/ 14 w 14"/>
                  <a:gd name="T31" fmla="*/ 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 h="142">
                    <a:moveTo>
                      <a:pt x="14" y="6"/>
                    </a:moveTo>
                    <a:lnTo>
                      <a:pt x="14" y="136"/>
                    </a:lnTo>
                    <a:lnTo>
                      <a:pt x="14" y="136"/>
                    </a:lnTo>
                    <a:lnTo>
                      <a:pt x="12" y="140"/>
                    </a:lnTo>
                    <a:lnTo>
                      <a:pt x="6" y="142"/>
                    </a:lnTo>
                    <a:lnTo>
                      <a:pt x="6" y="142"/>
                    </a:lnTo>
                    <a:lnTo>
                      <a:pt x="2" y="140"/>
                    </a:lnTo>
                    <a:lnTo>
                      <a:pt x="0" y="136"/>
                    </a:lnTo>
                    <a:lnTo>
                      <a:pt x="0" y="6"/>
                    </a:lnTo>
                    <a:lnTo>
                      <a:pt x="0" y="6"/>
                    </a:lnTo>
                    <a:lnTo>
                      <a:pt x="2" y="2"/>
                    </a:lnTo>
                    <a:lnTo>
                      <a:pt x="6" y="0"/>
                    </a:lnTo>
                    <a:lnTo>
                      <a:pt x="6" y="0"/>
                    </a:lnTo>
                    <a:lnTo>
                      <a:pt x="12" y="2"/>
                    </a:lnTo>
                    <a:lnTo>
                      <a:pt x="14" y="6"/>
                    </a:lnTo>
                    <a:lnTo>
                      <a:pt x="14"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47" name="Freeform 8"/>
              <p:cNvSpPr>
                <a:spLocks/>
              </p:cNvSpPr>
              <p:nvPr/>
            </p:nvSpPr>
            <p:spPr bwMode="auto">
              <a:xfrm>
                <a:off x="4143375" y="2676525"/>
                <a:ext cx="69850" cy="368300"/>
              </a:xfrm>
              <a:custGeom>
                <a:avLst/>
                <a:gdLst>
                  <a:gd name="T0" fmla="*/ 44 w 44"/>
                  <a:gd name="T1" fmla="*/ 24 h 232"/>
                  <a:gd name="T2" fmla="*/ 44 w 44"/>
                  <a:gd name="T3" fmla="*/ 210 h 232"/>
                  <a:gd name="T4" fmla="*/ 44 w 44"/>
                  <a:gd name="T5" fmla="*/ 210 h 232"/>
                  <a:gd name="T6" fmla="*/ 42 w 44"/>
                  <a:gd name="T7" fmla="*/ 218 h 232"/>
                  <a:gd name="T8" fmla="*/ 38 w 44"/>
                  <a:gd name="T9" fmla="*/ 226 h 232"/>
                  <a:gd name="T10" fmla="*/ 30 w 44"/>
                  <a:gd name="T11" fmla="*/ 230 h 232"/>
                  <a:gd name="T12" fmla="*/ 22 w 44"/>
                  <a:gd name="T13" fmla="*/ 232 h 232"/>
                  <a:gd name="T14" fmla="*/ 22 w 44"/>
                  <a:gd name="T15" fmla="*/ 232 h 232"/>
                  <a:gd name="T16" fmla="*/ 14 w 44"/>
                  <a:gd name="T17" fmla="*/ 230 h 232"/>
                  <a:gd name="T18" fmla="*/ 6 w 44"/>
                  <a:gd name="T19" fmla="*/ 226 h 232"/>
                  <a:gd name="T20" fmla="*/ 6 w 44"/>
                  <a:gd name="T21" fmla="*/ 226 h 232"/>
                  <a:gd name="T22" fmla="*/ 2 w 44"/>
                  <a:gd name="T23" fmla="*/ 218 h 232"/>
                  <a:gd name="T24" fmla="*/ 0 w 44"/>
                  <a:gd name="T25" fmla="*/ 210 h 232"/>
                  <a:gd name="T26" fmla="*/ 0 w 44"/>
                  <a:gd name="T27" fmla="*/ 24 h 232"/>
                  <a:gd name="T28" fmla="*/ 0 w 44"/>
                  <a:gd name="T29" fmla="*/ 24 h 232"/>
                  <a:gd name="T30" fmla="*/ 2 w 44"/>
                  <a:gd name="T31" fmla="*/ 14 h 232"/>
                  <a:gd name="T32" fmla="*/ 6 w 44"/>
                  <a:gd name="T33" fmla="*/ 8 h 232"/>
                  <a:gd name="T34" fmla="*/ 14 w 44"/>
                  <a:gd name="T35" fmla="*/ 2 h 232"/>
                  <a:gd name="T36" fmla="*/ 22 w 44"/>
                  <a:gd name="T37" fmla="*/ 0 h 232"/>
                  <a:gd name="T38" fmla="*/ 22 w 44"/>
                  <a:gd name="T39" fmla="*/ 0 h 232"/>
                  <a:gd name="T40" fmla="*/ 30 w 44"/>
                  <a:gd name="T41" fmla="*/ 2 h 232"/>
                  <a:gd name="T42" fmla="*/ 38 w 44"/>
                  <a:gd name="T43" fmla="*/ 8 h 232"/>
                  <a:gd name="T44" fmla="*/ 38 w 44"/>
                  <a:gd name="T45" fmla="*/ 8 h 232"/>
                  <a:gd name="T46" fmla="*/ 42 w 44"/>
                  <a:gd name="T47" fmla="*/ 14 h 232"/>
                  <a:gd name="T48" fmla="*/ 44 w 44"/>
                  <a:gd name="T49" fmla="*/ 24 h 232"/>
                  <a:gd name="T50" fmla="*/ 44 w 44"/>
                  <a:gd name="T51" fmla="*/ 24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 h="232">
                    <a:moveTo>
                      <a:pt x="44" y="24"/>
                    </a:moveTo>
                    <a:lnTo>
                      <a:pt x="44" y="210"/>
                    </a:lnTo>
                    <a:lnTo>
                      <a:pt x="44" y="210"/>
                    </a:lnTo>
                    <a:lnTo>
                      <a:pt x="42" y="218"/>
                    </a:lnTo>
                    <a:lnTo>
                      <a:pt x="38" y="226"/>
                    </a:lnTo>
                    <a:lnTo>
                      <a:pt x="30" y="230"/>
                    </a:lnTo>
                    <a:lnTo>
                      <a:pt x="22" y="232"/>
                    </a:lnTo>
                    <a:lnTo>
                      <a:pt x="22" y="232"/>
                    </a:lnTo>
                    <a:lnTo>
                      <a:pt x="14" y="230"/>
                    </a:lnTo>
                    <a:lnTo>
                      <a:pt x="6" y="226"/>
                    </a:lnTo>
                    <a:lnTo>
                      <a:pt x="6" y="226"/>
                    </a:lnTo>
                    <a:lnTo>
                      <a:pt x="2" y="218"/>
                    </a:lnTo>
                    <a:lnTo>
                      <a:pt x="0" y="210"/>
                    </a:lnTo>
                    <a:lnTo>
                      <a:pt x="0" y="24"/>
                    </a:lnTo>
                    <a:lnTo>
                      <a:pt x="0" y="24"/>
                    </a:lnTo>
                    <a:lnTo>
                      <a:pt x="2" y="14"/>
                    </a:lnTo>
                    <a:lnTo>
                      <a:pt x="6" y="8"/>
                    </a:lnTo>
                    <a:lnTo>
                      <a:pt x="14" y="2"/>
                    </a:lnTo>
                    <a:lnTo>
                      <a:pt x="22" y="0"/>
                    </a:lnTo>
                    <a:lnTo>
                      <a:pt x="22" y="0"/>
                    </a:lnTo>
                    <a:lnTo>
                      <a:pt x="30" y="2"/>
                    </a:lnTo>
                    <a:lnTo>
                      <a:pt x="38" y="8"/>
                    </a:lnTo>
                    <a:lnTo>
                      <a:pt x="38" y="8"/>
                    </a:lnTo>
                    <a:lnTo>
                      <a:pt x="42" y="14"/>
                    </a:lnTo>
                    <a:lnTo>
                      <a:pt x="44" y="24"/>
                    </a:lnTo>
                    <a:lnTo>
                      <a:pt x="4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48" name="Freeform 9"/>
              <p:cNvSpPr>
                <a:spLocks noEditPoints="1"/>
              </p:cNvSpPr>
              <p:nvPr/>
            </p:nvSpPr>
            <p:spPr bwMode="auto">
              <a:xfrm>
                <a:off x="6245225" y="2606675"/>
                <a:ext cx="139700" cy="400050"/>
              </a:xfrm>
              <a:custGeom>
                <a:avLst/>
                <a:gdLst>
                  <a:gd name="T0" fmla="*/ 88 w 88"/>
                  <a:gd name="T1" fmla="*/ 0 h 252"/>
                  <a:gd name="T2" fmla="*/ 88 w 88"/>
                  <a:gd name="T3" fmla="*/ 252 h 252"/>
                  <a:gd name="T4" fmla="*/ 0 w 88"/>
                  <a:gd name="T5" fmla="*/ 252 h 252"/>
                  <a:gd name="T6" fmla="*/ 0 w 88"/>
                  <a:gd name="T7" fmla="*/ 0 h 252"/>
                  <a:gd name="T8" fmla="*/ 88 w 88"/>
                  <a:gd name="T9" fmla="*/ 0 h 252"/>
                  <a:gd name="T10" fmla="*/ 64 w 88"/>
                  <a:gd name="T11" fmla="*/ 78 h 252"/>
                  <a:gd name="T12" fmla="*/ 64 w 88"/>
                  <a:gd name="T13" fmla="*/ 40 h 252"/>
                  <a:gd name="T14" fmla="*/ 64 w 88"/>
                  <a:gd name="T15" fmla="*/ 40 h 252"/>
                  <a:gd name="T16" fmla="*/ 62 w 88"/>
                  <a:gd name="T17" fmla="*/ 34 h 252"/>
                  <a:gd name="T18" fmla="*/ 58 w 88"/>
                  <a:gd name="T19" fmla="*/ 28 h 252"/>
                  <a:gd name="T20" fmla="*/ 58 w 88"/>
                  <a:gd name="T21" fmla="*/ 28 h 252"/>
                  <a:gd name="T22" fmla="*/ 52 w 88"/>
                  <a:gd name="T23" fmla="*/ 24 h 252"/>
                  <a:gd name="T24" fmla="*/ 46 w 88"/>
                  <a:gd name="T25" fmla="*/ 22 h 252"/>
                  <a:gd name="T26" fmla="*/ 46 w 88"/>
                  <a:gd name="T27" fmla="*/ 22 h 252"/>
                  <a:gd name="T28" fmla="*/ 40 w 88"/>
                  <a:gd name="T29" fmla="*/ 24 h 252"/>
                  <a:gd name="T30" fmla="*/ 34 w 88"/>
                  <a:gd name="T31" fmla="*/ 28 h 252"/>
                  <a:gd name="T32" fmla="*/ 30 w 88"/>
                  <a:gd name="T33" fmla="*/ 34 h 252"/>
                  <a:gd name="T34" fmla="*/ 28 w 88"/>
                  <a:gd name="T35" fmla="*/ 40 h 252"/>
                  <a:gd name="T36" fmla="*/ 28 w 88"/>
                  <a:gd name="T37" fmla="*/ 78 h 252"/>
                  <a:gd name="T38" fmla="*/ 28 w 88"/>
                  <a:gd name="T39" fmla="*/ 78 h 252"/>
                  <a:gd name="T40" fmla="*/ 30 w 88"/>
                  <a:gd name="T41" fmla="*/ 86 h 252"/>
                  <a:gd name="T42" fmla="*/ 34 w 88"/>
                  <a:gd name="T43" fmla="*/ 92 h 252"/>
                  <a:gd name="T44" fmla="*/ 34 w 88"/>
                  <a:gd name="T45" fmla="*/ 92 h 252"/>
                  <a:gd name="T46" fmla="*/ 40 w 88"/>
                  <a:gd name="T47" fmla="*/ 94 h 252"/>
                  <a:gd name="T48" fmla="*/ 46 w 88"/>
                  <a:gd name="T49" fmla="*/ 96 h 252"/>
                  <a:gd name="T50" fmla="*/ 46 w 88"/>
                  <a:gd name="T51" fmla="*/ 96 h 252"/>
                  <a:gd name="T52" fmla="*/ 52 w 88"/>
                  <a:gd name="T53" fmla="*/ 94 h 252"/>
                  <a:gd name="T54" fmla="*/ 58 w 88"/>
                  <a:gd name="T55" fmla="*/ 92 h 252"/>
                  <a:gd name="T56" fmla="*/ 62 w 88"/>
                  <a:gd name="T57" fmla="*/ 86 h 252"/>
                  <a:gd name="T58" fmla="*/ 64 w 88"/>
                  <a:gd name="T59" fmla="*/ 78 h 252"/>
                  <a:gd name="T60" fmla="*/ 64 w 88"/>
                  <a:gd name="T61" fmla="*/ 78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252">
                    <a:moveTo>
                      <a:pt x="88" y="0"/>
                    </a:moveTo>
                    <a:lnTo>
                      <a:pt x="88" y="252"/>
                    </a:lnTo>
                    <a:lnTo>
                      <a:pt x="0" y="252"/>
                    </a:lnTo>
                    <a:lnTo>
                      <a:pt x="0" y="0"/>
                    </a:lnTo>
                    <a:lnTo>
                      <a:pt x="88" y="0"/>
                    </a:lnTo>
                    <a:close/>
                    <a:moveTo>
                      <a:pt x="64" y="78"/>
                    </a:moveTo>
                    <a:lnTo>
                      <a:pt x="64" y="40"/>
                    </a:lnTo>
                    <a:lnTo>
                      <a:pt x="64" y="40"/>
                    </a:lnTo>
                    <a:lnTo>
                      <a:pt x="62" y="34"/>
                    </a:lnTo>
                    <a:lnTo>
                      <a:pt x="58" y="28"/>
                    </a:lnTo>
                    <a:lnTo>
                      <a:pt x="58" y="28"/>
                    </a:lnTo>
                    <a:lnTo>
                      <a:pt x="52" y="24"/>
                    </a:lnTo>
                    <a:lnTo>
                      <a:pt x="46" y="22"/>
                    </a:lnTo>
                    <a:lnTo>
                      <a:pt x="46" y="22"/>
                    </a:lnTo>
                    <a:lnTo>
                      <a:pt x="40" y="24"/>
                    </a:lnTo>
                    <a:lnTo>
                      <a:pt x="34" y="28"/>
                    </a:lnTo>
                    <a:lnTo>
                      <a:pt x="30" y="34"/>
                    </a:lnTo>
                    <a:lnTo>
                      <a:pt x="28" y="40"/>
                    </a:lnTo>
                    <a:lnTo>
                      <a:pt x="28" y="78"/>
                    </a:lnTo>
                    <a:lnTo>
                      <a:pt x="28" y="78"/>
                    </a:lnTo>
                    <a:lnTo>
                      <a:pt x="30" y="86"/>
                    </a:lnTo>
                    <a:lnTo>
                      <a:pt x="34" y="92"/>
                    </a:lnTo>
                    <a:lnTo>
                      <a:pt x="34" y="92"/>
                    </a:lnTo>
                    <a:lnTo>
                      <a:pt x="40" y="94"/>
                    </a:lnTo>
                    <a:lnTo>
                      <a:pt x="46" y="96"/>
                    </a:lnTo>
                    <a:lnTo>
                      <a:pt x="46" y="96"/>
                    </a:lnTo>
                    <a:lnTo>
                      <a:pt x="52" y="94"/>
                    </a:lnTo>
                    <a:lnTo>
                      <a:pt x="58" y="92"/>
                    </a:lnTo>
                    <a:lnTo>
                      <a:pt x="62" y="86"/>
                    </a:lnTo>
                    <a:lnTo>
                      <a:pt x="64" y="78"/>
                    </a:lnTo>
                    <a:lnTo>
                      <a:pt x="64"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49" name="Freeform 10"/>
              <p:cNvSpPr>
                <a:spLocks/>
              </p:cNvSpPr>
              <p:nvPr/>
            </p:nvSpPr>
            <p:spPr bwMode="auto">
              <a:xfrm>
                <a:off x="6223000" y="2308225"/>
                <a:ext cx="533400" cy="104775"/>
              </a:xfrm>
              <a:custGeom>
                <a:avLst/>
                <a:gdLst>
                  <a:gd name="T0" fmla="*/ 268 w 336"/>
                  <a:gd name="T1" fmla="*/ 0 h 66"/>
                  <a:gd name="T2" fmla="*/ 268 w 336"/>
                  <a:gd name="T3" fmla="*/ 0 h 66"/>
                  <a:gd name="T4" fmla="*/ 296 w 336"/>
                  <a:gd name="T5" fmla="*/ 2 h 66"/>
                  <a:gd name="T6" fmla="*/ 314 w 336"/>
                  <a:gd name="T7" fmla="*/ 4 h 66"/>
                  <a:gd name="T8" fmla="*/ 326 w 336"/>
                  <a:gd name="T9" fmla="*/ 10 h 66"/>
                  <a:gd name="T10" fmla="*/ 334 w 336"/>
                  <a:gd name="T11" fmla="*/ 16 h 66"/>
                  <a:gd name="T12" fmla="*/ 336 w 336"/>
                  <a:gd name="T13" fmla="*/ 22 h 66"/>
                  <a:gd name="T14" fmla="*/ 336 w 336"/>
                  <a:gd name="T15" fmla="*/ 28 h 66"/>
                  <a:gd name="T16" fmla="*/ 334 w 336"/>
                  <a:gd name="T17" fmla="*/ 34 h 66"/>
                  <a:gd name="T18" fmla="*/ 308 w 336"/>
                  <a:gd name="T19" fmla="*/ 32 h 66"/>
                  <a:gd name="T20" fmla="*/ 310 w 336"/>
                  <a:gd name="T21" fmla="*/ 64 h 66"/>
                  <a:gd name="T22" fmla="*/ 290 w 336"/>
                  <a:gd name="T23" fmla="*/ 66 h 66"/>
                  <a:gd name="T24" fmla="*/ 288 w 336"/>
                  <a:gd name="T25" fmla="*/ 38 h 66"/>
                  <a:gd name="T26" fmla="*/ 180 w 336"/>
                  <a:gd name="T27" fmla="*/ 38 h 66"/>
                  <a:gd name="T28" fmla="*/ 160 w 336"/>
                  <a:gd name="T29" fmla="*/ 40 h 66"/>
                  <a:gd name="T30" fmla="*/ 160 w 336"/>
                  <a:gd name="T31" fmla="*/ 38 h 66"/>
                  <a:gd name="T32" fmla="*/ 18 w 336"/>
                  <a:gd name="T33" fmla="*/ 38 h 66"/>
                  <a:gd name="T34" fmla="*/ 0 w 336"/>
                  <a:gd name="T35" fmla="*/ 38 h 66"/>
                  <a:gd name="T36" fmla="*/ 2 w 336"/>
                  <a:gd name="T37" fmla="*/ 34 h 66"/>
                  <a:gd name="T38" fmla="*/ 2 w 336"/>
                  <a:gd name="T39" fmla="*/ 34 h 66"/>
                  <a:gd name="T40" fmla="*/ 0 w 336"/>
                  <a:gd name="T41" fmla="*/ 28 h 66"/>
                  <a:gd name="T42" fmla="*/ 2 w 336"/>
                  <a:gd name="T43" fmla="*/ 22 h 66"/>
                  <a:gd name="T44" fmla="*/ 4 w 336"/>
                  <a:gd name="T45" fmla="*/ 18 h 66"/>
                  <a:gd name="T46" fmla="*/ 8 w 336"/>
                  <a:gd name="T47" fmla="*/ 14 h 66"/>
                  <a:gd name="T48" fmla="*/ 16 w 336"/>
                  <a:gd name="T49" fmla="*/ 8 h 66"/>
                  <a:gd name="T50" fmla="*/ 20 w 336"/>
                  <a:gd name="T51" fmla="*/ 6 h 66"/>
                  <a:gd name="T52" fmla="*/ 162 w 336"/>
                  <a:gd name="T53" fmla="*/ 0 h 66"/>
                  <a:gd name="T54" fmla="*/ 268 w 336"/>
                  <a:gd name="T5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6" h="66">
                    <a:moveTo>
                      <a:pt x="268" y="0"/>
                    </a:moveTo>
                    <a:lnTo>
                      <a:pt x="268" y="0"/>
                    </a:lnTo>
                    <a:lnTo>
                      <a:pt x="296" y="2"/>
                    </a:lnTo>
                    <a:lnTo>
                      <a:pt x="314" y="4"/>
                    </a:lnTo>
                    <a:lnTo>
                      <a:pt x="326" y="10"/>
                    </a:lnTo>
                    <a:lnTo>
                      <a:pt x="334" y="16"/>
                    </a:lnTo>
                    <a:lnTo>
                      <a:pt x="336" y="22"/>
                    </a:lnTo>
                    <a:lnTo>
                      <a:pt x="336" y="28"/>
                    </a:lnTo>
                    <a:lnTo>
                      <a:pt x="334" y="34"/>
                    </a:lnTo>
                    <a:lnTo>
                      <a:pt x="308" y="32"/>
                    </a:lnTo>
                    <a:lnTo>
                      <a:pt x="310" y="64"/>
                    </a:lnTo>
                    <a:lnTo>
                      <a:pt x="290" y="66"/>
                    </a:lnTo>
                    <a:lnTo>
                      <a:pt x="288" y="38"/>
                    </a:lnTo>
                    <a:lnTo>
                      <a:pt x="180" y="38"/>
                    </a:lnTo>
                    <a:lnTo>
                      <a:pt x="160" y="40"/>
                    </a:lnTo>
                    <a:lnTo>
                      <a:pt x="160" y="38"/>
                    </a:lnTo>
                    <a:lnTo>
                      <a:pt x="18" y="38"/>
                    </a:lnTo>
                    <a:lnTo>
                      <a:pt x="0" y="38"/>
                    </a:lnTo>
                    <a:lnTo>
                      <a:pt x="2" y="34"/>
                    </a:lnTo>
                    <a:lnTo>
                      <a:pt x="2" y="34"/>
                    </a:lnTo>
                    <a:lnTo>
                      <a:pt x="0" y="28"/>
                    </a:lnTo>
                    <a:lnTo>
                      <a:pt x="2" y="22"/>
                    </a:lnTo>
                    <a:lnTo>
                      <a:pt x="4" y="18"/>
                    </a:lnTo>
                    <a:lnTo>
                      <a:pt x="8" y="14"/>
                    </a:lnTo>
                    <a:lnTo>
                      <a:pt x="16" y="8"/>
                    </a:lnTo>
                    <a:lnTo>
                      <a:pt x="20" y="6"/>
                    </a:lnTo>
                    <a:lnTo>
                      <a:pt x="162" y="0"/>
                    </a:lnTo>
                    <a:lnTo>
                      <a:pt x="26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50" name="Freeform 11"/>
              <p:cNvSpPr>
                <a:spLocks noEditPoints="1"/>
              </p:cNvSpPr>
              <p:nvPr/>
            </p:nvSpPr>
            <p:spPr bwMode="auto">
              <a:xfrm>
                <a:off x="2501900" y="2289175"/>
                <a:ext cx="5470525" cy="1082675"/>
              </a:xfrm>
              <a:custGeom>
                <a:avLst/>
                <a:gdLst>
                  <a:gd name="T0" fmla="*/ 3444 w 3446"/>
                  <a:gd name="T1" fmla="*/ 562 h 682"/>
                  <a:gd name="T2" fmla="*/ 3348 w 3446"/>
                  <a:gd name="T3" fmla="*/ 622 h 682"/>
                  <a:gd name="T4" fmla="*/ 3342 w 3446"/>
                  <a:gd name="T5" fmla="*/ 668 h 682"/>
                  <a:gd name="T6" fmla="*/ 2826 w 3446"/>
                  <a:gd name="T7" fmla="*/ 608 h 682"/>
                  <a:gd name="T8" fmla="*/ 2762 w 3446"/>
                  <a:gd name="T9" fmla="*/ 680 h 682"/>
                  <a:gd name="T10" fmla="*/ 2682 w 3446"/>
                  <a:gd name="T11" fmla="*/ 624 h 682"/>
                  <a:gd name="T12" fmla="*/ 2392 w 3446"/>
                  <a:gd name="T13" fmla="*/ 648 h 682"/>
                  <a:gd name="T14" fmla="*/ 2302 w 3446"/>
                  <a:gd name="T15" fmla="*/ 612 h 682"/>
                  <a:gd name="T16" fmla="*/ 2238 w 3446"/>
                  <a:gd name="T17" fmla="*/ 546 h 682"/>
                  <a:gd name="T18" fmla="*/ 1594 w 3446"/>
                  <a:gd name="T19" fmla="*/ 530 h 682"/>
                  <a:gd name="T20" fmla="*/ 1556 w 3446"/>
                  <a:gd name="T21" fmla="*/ 604 h 682"/>
                  <a:gd name="T22" fmla="*/ 1370 w 3446"/>
                  <a:gd name="T23" fmla="*/ 538 h 682"/>
                  <a:gd name="T24" fmla="*/ 1312 w 3446"/>
                  <a:gd name="T25" fmla="*/ 582 h 682"/>
                  <a:gd name="T26" fmla="*/ 1134 w 3446"/>
                  <a:gd name="T27" fmla="*/ 530 h 682"/>
                  <a:gd name="T28" fmla="*/ 1012 w 3446"/>
                  <a:gd name="T29" fmla="*/ 566 h 682"/>
                  <a:gd name="T30" fmla="*/ 902 w 3446"/>
                  <a:gd name="T31" fmla="*/ 524 h 682"/>
                  <a:gd name="T32" fmla="*/ 858 w 3446"/>
                  <a:gd name="T33" fmla="*/ 544 h 682"/>
                  <a:gd name="T34" fmla="*/ 312 w 3446"/>
                  <a:gd name="T35" fmla="*/ 494 h 682"/>
                  <a:gd name="T36" fmla="*/ 276 w 3446"/>
                  <a:gd name="T37" fmla="*/ 498 h 682"/>
                  <a:gd name="T38" fmla="*/ 218 w 3446"/>
                  <a:gd name="T39" fmla="*/ 500 h 682"/>
                  <a:gd name="T40" fmla="*/ 92 w 3446"/>
                  <a:gd name="T41" fmla="*/ 462 h 682"/>
                  <a:gd name="T42" fmla="*/ 92 w 3446"/>
                  <a:gd name="T43" fmla="*/ 502 h 682"/>
                  <a:gd name="T44" fmla="*/ 42 w 3446"/>
                  <a:gd name="T45" fmla="*/ 480 h 682"/>
                  <a:gd name="T46" fmla="*/ 4 w 3446"/>
                  <a:gd name="T47" fmla="*/ 486 h 682"/>
                  <a:gd name="T48" fmla="*/ 4 w 3446"/>
                  <a:gd name="T49" fmla="*/ 400 h 682"/>
                  <a:gd name="T50" fmla="*/ 1486 w 3446"/>
                  <a:gd name="T51" fmla="*/ 108 h 682"/>
                  <a:gd name="T52" fmla="*/ 1594 w 3446"/>
                  <a:gd name="T53" fmla="*/ 26 h 682"/>
                  <a:gd name="T54" fmla="*/ 1590 w 3446"/>
                  <a:gd name="T55" fmla="*/ 0 h 682"/>
                  <a:gd name="T56" fmla="*/ 1788 w 3446"/>
                  <a:gd name="T57" fmla="*/ 74 h 682"/>
                  <a:gd name="T58" fmla="*/ 1808 w 3446"/>
                  <a:gd name="T59" fmla="*/ 96 h 682"/>
                  <a:gd name="T60" fmla="*/ 2160 w 3446"/>
                  <a:gd name="T61" fmla="*/ 72 h 682"/>
                  <a:gd name="T62" fmla="*/ 2240 w 3446"/>
                  <a:gd name="T63" fmla="*/ 66 h 682"/>
                  <a:gd name="T64" fmla="*/ 2504 w 3446"/>
                  <a:gd name="T65" fmla="*/ 52 h 682"/>
                  <a:gd name="T66" fmla="*/ 2798 w 3446"/>
                  <a:gd name="T67" fmla="*/ 90 h 682"/>
                  <a:gd name="T68" fmla="*/ 3202 w 3446"/>
                  <a:gd name="T69" fmla="*/ 312 h 682"/>
                  <a:gd name="T70" fmla="*/ 2830 w 3446"/>
                  <a:gd name="T71" fmla="*/ 302 h 682"/>
                  <a:gd name="T72" fmla="*/ 2144 w 3446"/>
                  <a:gd name="T73" fmla="*/ 100 h 682"/>
                  <a:gd name="T74" fmla="*/ 2118 w 3446"/>
                  <a:gd name="T75" fmla="*/ 116 h 682"/>
                  <a:gd name="T76" fmla="*/ 1830 w 3446"/>
                  <a:gd name="T77" fmla="*/ 130 h 682"/>
                  <a:gd name="T78" fmla="*/ 1824 w 3446"/>
                  <a:gd name="T79" fmla="*/ 116 h 682"/>
                  <a:gd name="T80" fmla="*/ 1732 w 3446"/>
                  <a:gd name="T81" fmla="*/ 136 h 682"/>
                  <a:gd name="T82" fmla="*/ 1544 w 3446"/>
                  <a:gd name="T83" fmla="*/ 148 h 682"/>
                  <a:gd name="T84" fmla="*/ 1618 w 3446"/>
                  <a:gd name="T85" fmla="*/ 24 h 682"/>
                  <a:gd name="T86" fmla="*/ 1558 w 3446"/>
                  <a:gd name="T87" fmla="*/ 80 h 682"/>
                  <a:gd name="T88" fmla="*/ 1530 w 3446"/>
                  <a:gd name="T89" fmla="*/ 82 h 682"/>
                  <a:gd name="T90" fmla="*/ 1082 w 3446"/>
                  <a:gd name="T91" fmla="*/ 270 h 682"/>
                  <a:gd name="T92" fmla="*/ 1026 w 3446"/>
                  <a:gd name="T93" fmla="*/ 270 h 682"/>
                  <a:gd name="T94" fmla="*/ 1074 w 3446"/>
                  <a:gd name="T95" fmla="*/ 472 h 682"/>
                  <a:gd name="T96" fmla="*/ 872 w 3446"/>
                  <a:gd name="T97" fmla="*/ 302 h 682"/>
                  <a:gd name="T98" fmla="*/ 732 w 3446"/>
                  <a:gd name="T99" fmla="*/ 304 h 682"/>
                  <a:gd name="T100" fmla="*/ 574 w 3446"/>
                  <a:gd name="T101" fmla="*/ 308 h 682"/>
                  <a:gd name="T102" fmla="*/ 440 w 3446"/>
                  <a:gd name="T103" fmla="*/ 312 h 682"/>
                  <a:gd name="T104" fmla="*/ 318 w 3446"/>
                  <a:gd name="T105" fmla="*/ 316 h 682"/>
                  <a:gd name="T106" fmla="*/ 160 w 3446"/>
                  <a:gd name="T107" fmla="*/ 298 h 682"/>
                  <a:gd name="T108" fmla="*/ 134 w 3446"/>
                  <a:gd name="T109" fmla="*/ 298 h 682"/>
                  <a:gd name="T110" fmla="*/ 160 w 3446"/>
                  <a:gd name="T111" fmla="*/ 434 h 682"/>
                  <a:gd name="T112" fmla="*/ 88 w 3446"/>
                  <a:gd name="T113" fmla="*/ 290 h 682"/>
                  <a:gd name="T114" fmla="*/ 88 w 3446"/>
                  <a:gd name="T115" fmla="*/ 446 h 682"/>
                  <a:gd name="T116" fmla="*/ 28 w 3446"/>
                  <a:gd name="T117" fmla="*/ 368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446" h="682">
                    <a:moveTo>
                      <a:pt x="3408" y="478"/>
                    </a:moveTo>
                    <a:lnTo>
                      <a:pt x="3408" y="478"/>
                    </a:lnTo>
                    <a:lnTo>
                      <a:pt x="3420" y="486"/>
                    </a:lnTo>
                    <a:lnTo>
                      <a:pt x="3430" y="494"/>
                    </a:lnTo>
                    <a:lnTo>
                      <a:pt x="3436" y="502"/>
                    </a:lnTo>
                    <a:lnTo>
                      <a:pt x="3442" y="510"/>
                    </a:lnTo>
                    <a:lnTo>
                      <a:pt x="3444" y="520"/>
                    </a:lnTo>
                    <a:lnTo>
                      <a:pt x="3446" y="528"/>
                    </a:lnTo>
                    <a:lnTo>
                      <a:pt x="3446" y="546"/>
                    </a:lnTo>
                    <a:lnTo>
                      <a:pt x="3444" y="562"/>
                    </a:lnTo>
                    <a:lnTo>
                      <a:pt x="3440" y="574"/>
                    </a:lnTo>
                    <a:lnTo>
                      <a:pt x="3434" y="586"/>
                    </a:lnTo>
                    <a:lnTo>
                      <a:pt x="3434" y="586"/>
                    </a:lnTo>
                    <a:lnTo>
                      <a:pt x="3430" y="592"/>
                    </a:lnTo>
                    <a:lnTo>
                      <a:pt x="3422" y="598"/>
                    </a:lnTo>
                    <a:lnTo>
                      <a:pt x="3398" y="610"/>
                    </a:lnTo>
                    <a:lnTo>
                      <a:pt x="3376" y="620"/>
                    </a:lnTo>
                    <a:lnTo>
                      <a:pt x="3366" y="622"/>
                    </a:lnTo>
                    <a:lnTo>
                      <a:pt x="3366" y="622"/>
                    </a:lnTo>
                    <a:lnTo>
                      <a:pt x="3348" y="622"/>
                    </a:lnTo>
                    <a:lnTo>
                      <a:pt x="3338" y="624"/>
                    </a:lnTo>
                    <a:lnTo>
                      <a:pt x="3332" y="630"/>
                    </a:lnTo>
                    <a:lnTo>
                      <a:pt x="3330" y="636"/>
                    </a:lnTo>
                    <a:lnTo>
                      <a:pt x="3330" y="644"/>
                    </a:lnTo>
                    <a:lnTo>
                      <a:pt x="3332" y="650"/>
                    </a:lnTo>
                    <a:lnTo>
                      <a:pt x="3336" y="656"/>
                    </a:lnTo>
                    <a:lnTo>
                      <a:pt x="3336" y="656"/>
                    </a:lnTo>
                    <a:lnTo>
                      <a:pt x="3340" y="662"/>
                    </a:lnTo>
                    <a:lnTo>
                      <a:pt x="3342" y="666"/>
                    </a:lnTo>
                    <a:lnTo>
                      <a:pt x="3342" y="668"/>
                    </a:lnTo>
                    <a:lnTo>
                      <a:pt x="3340" y="672"/>
                    </a:lnTo>
                    <a:lnTo>
                      <a:pt x="3334" y="674"/>
                    </a:lnTo>
                    <a:lnTo>
                      <a:pt x="3332" y="676"/>
                    </a:lnTo>
                    <a:lnTo>
                      <a:pt x="3156" y="668"/>
                    </a:lnTo>
                    <a:lnTo>
                      <a:pt x="3156" y="668"/>
                    </a:lnTo>
                    <a:lnTo>
                      <a:pt x="3116" y="660"/>
                    </a:lnTo>
                    <a:lnTo>
                      <a:pt x="3094" y="656"/>
                    </a:lnTo>
                    <a:lnTo>
                      <a:pt x="2946" y="656"/>
                    </a:lnTo>
                    <a:lnTo>
                      <a:pt x="2898" y="608"/>
                    </a:lnTo>
                    <a:lnTo>
                      <a:pt x="2826" y="608"/>
                    </a:lnTo>
                    <a:lnTo>
                      <a:pt x="2826" y="608"/>
                    </a:lnTo>
                    <a:lnTo>
                      <a:pt x="2826" y="620"/>
                    </a:lnTo>
                    <a:lnTo>
                      <a:pt x="2822" y="630"/>
                    </a:lnTo>
                    <a:lnTo>
                      <a:pt x="2820" y="640"/>
                    </a:lnTo>
                    <a:lnTo>
                      <a:pt x="2814" y="648"/>
                    </a:lnTo>
                    <a:lnTo>
                      <a:pt x="2808" y="656"/>
                    </a:lnTo>
                    <a:lnTo>
                      <a:pt x="2802" y="662"/>
                    </a:lnTo>
                    <a:lnTo>
                      <a:pt x="2788" y="670"/>
                    </a:lnTo>
                    <a:lnTo>
                      <a:pt x="2774" y="676"/>
                    </a:lnTo>
                    <a:lnTo>
                      <a:pt x="2762" y="680"/>
                    </a:lnTo>
                    <a:lnTo>
                      <a:pt x="2750" y="682"/>
                    </a:lnTo>
                    <a:lnTo>
                      <a:pt x="2750" y="682"/>
                    </a:lnTo>
                    <a:lnTo>
                      <a:pt x="2738" y="680"/>
                    </a:lnTo>
                    <a:lnTo>
                      <a:pt x="2728" y="678"/>
                    </a:lnTo>
                    <a:lnTo>
                      <a:pt x="2720" y="674"/>
                    </a:lnTo>
                    <a:lnTo>
                      <a:pt x="2712" y="670"/>
                    </a:lnTo>
                    <a:lnTo>
                      <a:pt x="2700" y="658"/>
                    </a:lnTo>
                    <a:lnTo>
                      <a:pt x="2692" y="646"/>
                    </a:lnTo>
                    <a:lnTo>
                      <a:pt x="2686" y="634"/>
                    </a:lnTo>
                    <a:lnTo>
                      <a:pt x="2682" y="624"/>
                    </a:lnTo>
                    <a:lnTo>
                      <a:pt x="2680" y="612"/>
                    </a:lnTo>
                    <a:lnTo>
                      <a:pt x="2622" y="608"/>
                    </a:lnTo>
                    <a:lnTo>
                      <a:pt x="2420" y="594"/>
                    </a:lnTo>
                    <a:lnTo>
                      <a:pt x="2420" y="594"/>
                    </a:lnTo>
                    <a:lnTo>
                      <a:pt x="2420" y="604"/>
                    </a:lnTo>
                    <a:lnTo>
                      <a:pt x="2418" y="614"/>
                    </a:lnTo>
                    <a:lnTo>
                      <a:pt x="2416" y="622"/>
                    </a:lnTo>
                    <a:lnTo>
                      <a:pt x="2412" y="628"/>
                    </a:lnTo>
                    <a:lnTo>
                      <a:pt x="2402" y="640"/>
                    </a:lnTo>
                    <a:lnTo>
                      <a:pt x="2392" y="648"/>
                    </a:lnTo>
                    <a:lnTo>
                      <a:pt x="2380" y="652"/>
                    </a:lnTo>
                    <a:lnTo>
                      <a:pt x="2370" y="656"/>
                    </a:lnTo>
                    <a:lnTo>
                      <a:pt x="2360" y="658"/>
                    </a:lnTo>
                    <a:lnTo>
                      <a:pt x="2360" y="658"/>
                    </a:lnTo>
                    <a:lnTo>
                      <a:pt x="2350" y="656"/>
                    </a:lnTo>
                    <a:lnTo>
                      <a:pt x="2338" y="652"/>
                    </a:lnTo>
                    <a:lnTo>
                      <a:pt x="2330" y="646"/>
                    </a:lnTo>
                    <a:lnTo>
                      <a:pt x="2322" y="640"/>
                    </a:lnTo>
                    <a:lnTo>
                      <a:pt x="2310" y="626"/>
                    </a:lnTo>
                    <a:lnTo>
                      <a:pt x="2302" y="612"/>
                    </a:lnTo>
                    <a:lnTo>
                      <a:pt x="2296" y="600"/>
                    </a:lnTo>
                    <a:lnTo>
                      <a:pt x="2294" y="588"/>
                    </a:lnTo>
                    <a:lnTo>
                      <a:pt x="2292" y="576"/>
                    </a:lnTo>
                    <a:lnTo>
                      <a:pt x="2292" y="576"/>
                    </a:lnTo>
                    <a:lnTo>
                      <a:pt x="2280" y="576"/>
                    </a:lnTo>
                    <a:lnTo>
                      <a:pt x="2270" y="572"/>
                    </a:lnTo>
                    <a:lnTo>
                      <a:pt x="2262" y="570"/>
                    </a:lnTo>
                    <a:lnTo>
                      <a:pt x="2254" y="566"/>
                    </a:lnTo>
                    <a:lnTo>
                      <a:pt x="2244" y="556"/>
                    </a:lnTo>
                    <a:lnTo>
                      <a:pt x="2238" y="546"/>
                    </a:lnTo>
                    <a:lnTo>
                      <a:pt x="2236" y="536"/>
                    </a:lnTo>
                    <a:lnTo>
                      <a:pt x="2234" y="528"/>
                    </a:lnTo>
                    <a:lnTo>
                      <a:pt x="2236" y="520"/>
                    </a:lnTo>
                    <a:lnTo>
                      <a:pt x="2144" y="512"/>
                    </a:lnTo>
                    <a:lnTo>
                      <a:pt x="2100" y="610"/>
                    </a:lnTo>
                    <a:lnTo>
                      <a:pt x="1680" y="588"/>
                    </a:lnTo>
                    <a:lnTo>
                      <a:pt x="1626" y="496"/>
                    </a:lnTo>
                    <a:lnTo>
                      <a:pt x="1608" y="496"/>
                    </a:lnTo>
                    <a:lnTo>
                      <a:pt x="1614" y="530"/>
                    </a:lnTo>
                    <a:lnTo>
                      <a:pt x="1594" y="530"/>
                    </a:lnTo>
                    <a:lnTo>
                      <a:pt x="1594" y="530"/>
                    </a:lnTo>
                    <a:lnTo>
                      <a:pt x="1596" y="542"/>
                    </a:lnTo>
                    <a:lnTo>
                      <a:pt x="1596" y="552"/>
                    </a:lnTo>
                    <a:lnTo>
                      <a:pt x="1596" y="560"/>
                    </a:lnTo>
                    <a:lnTo>
                      <a:pt x="1594" y="570"/>
                    </a:lnTo>
                    <a:lnTo>
                      <a:pt x="1588" y="582"/>
                    </a:lnTo>
                    <a:lnTo>
                      <a:pt x="1580" y="592"/>
                    </a:lnTo>
                    <a:lnTo>
                      <a:pt x="1572" y="598"/>
                    </a:lnTo>
                    <a:lnTo>
                      <a:pt x="1564" y="602"/>
                    </a:lnTo>
                    <a:lnTo>
                      <a:pt x="1556" y="604"/>
                    </a:lnTo>
                    <a:lnTo>
                      <a:pt x="1556" y="604"/>
                    </a:lnTo>
                    <a:lnTo>
                      <a:pt x="1540" y="598"/>
                    </a:lnTo>
                    <a:lnTo>
                      <a:pt x="1526" y="590"/>
                    </a:lnTo>
                    <a:lnTo>
                      <a:pt x="1518" y="580"/>
                    </a:lnTo>
                    <a:lnTo>
                      <a:pt x="1512" y="570"/>
                    </a:lnTo>
                    <a:lnTo>
                      <a:pt x="1506" y="560"/>
                    </a:lnTo>
                    <a:lnTo>
                      <a:pt x="1504" y="552"/>
                    </a:lnTo>
                    <a:lnTo>
                      <a:pt x="1504" y="546"/>
                    </a:lnTo>
                    <a:lnTo>
                      <a:pt x="1370" y="538"/>
                    </a:lnTo>
                    <a:lnTo>
                      <a:pt x="1370" y="538"/>
                    </a:lnTo>
                    <a:lnTo>
                      <a:pt x="1368" y="554"/>
                    </a:lnTo>
                    <a:lnTo>
                      <a:pt x="1364" y="564"/>
                    </a:lnTo>
                    <a:lnTo>
                      <a:pt x="1358" y="574"/>
                    </a:lnTo>
                    <a:lnTo>
                      <a:pt x="1348" y="578"/>
                    </a:lnTo>
                    <a:lnTo>
                      <a:pt x="1340" y="582"/>
                    </a:lnTo>
                    <a:lnTo>
                      <a:pt x="1332" y="584"/>
                    </a:lnTo>
                    <a:lnTo>
                      <a:pt x="1326" y="586"/>
                    </a:lnTo>
                    <a:lnTo>
                      <a:pt x="1326" y="586"/>
                    </a:lnTo>
                    <a:lnTo>
                      <a:pt x="1318" y="584"/>
                    </a:lnTo>
                    <a:lnTo>
                      <a:pt x="1312" y="582"/>
                    </a:lnTo>
                    <a:lnTo>
                      <a:pt x="1300" y="574"/>
                    </a:lnTo>
                    <a:lnTo>
                      <a:pt x="1292" y="564"/>
                    </a:lnTo>
                    <a:lnTo>
                      <a:pt x="1288" y="552"/>
                    </a:lnTo>
                    <a:lnTo>
                      <a:pt x="1284" y="542"/>
                    </a:lnTo>
                    <a:lnTo>
                      <a:pt x="1282" y="532"/>
                    </a:lnTo>
                    <a:lnTo>
                      <a:pt x="1282" y="524"/>
                    </a:lnTo>
                    <a:lnTo>
                      <a:pt x="1286" y="484"/>
                    </a:lnTo>
                    <a:lnTo>
                      <a:pt x="1234" y="482"/>
                    </a:lnTo>
                    <a:lnTo>
                      <a:pt x="1218" y="534"/>
                    </a:lnTo>
                    <a:lnTo>
                      <a:pt x="1134" y="530"/>
                    </a:lnTo>
                    <a:lnTo>
                      <a:pt x="1130" y="516"/>
                    </a:lnTo>
                    <a:lnTo>
                      <a:pt x="1118" y="516"/>
                    </a:lnTo>
                    <a:lnTo>
                      <a:pt x="1032" y="510"/>
                    </a:lnTo>
                    <a:lnTo>
                      <a:pt x="1032" y="510"/>
                    </a:lnTo>
                    <a:lnTo>
                      <a:pt x="1034" y="522"/>
                    </a:lnTo>
                    <a:lnTo>
                      <a:pt x="1034" y="534"/>
                    </a:lnTo>
                    <a:lnTo>
                      <a:pt x="1030" y="544"/>
                    </a:lnTo>
                    <a:lnTo>
                      <a:pt x="1026" y="552"/>
                    </a:lnTo>
                    <a:lnTo>
                      <a:pt x="1016" y="564"/>
                    </a:lnTo>
                    <a:lnTo>
                      <a:pt x="1012" y="566"/>
                    </a:lnTo>
                    <a:lnTo>
                      <a:pt x="1012" y="566"/>
                    </a:lnTo>
                    <a:lnTo>
                      <a:pt x="1002" y="568"/>
                    </a:lnTo>
                    <a:lnTo>
                      <a:pt x="994" y="566"/>
                    </a:lnTo>
                    <a:lnTo>
                      <a:pt x="988" y="560"/>
                    </a:lnTo>
                    <a:lnTo>
                      <a:pt x="982" y="556"/>
                    </a:lnTo>
                    <a:lnTo>
                      <a:pt x="976" y="546"/>
                    </a:lnTo>
                    <a:lnTo>
                      <a:pt x="974" y="540"/>
                    </a:lnTo>
                    <a:lnTo>
                      <a:pt x="926" y="538"/>
                    </a:lnTo>
                    <a:lnTo>
                      <a:pt x="922" y="520"/>
                    </a:lnTo>
                    <a:lnTo>
                      <a:pt x="902" y="524"/>
                    </a:lnTo>
                    <a:lnTo>
                      <a:pt x="902" y="524"/>
                    </a:lnTo>
                    <a:lnTo>
                      <a:pt x="902" y="534"/>
                    </a:lnTo>
                    <a:lnTo>
                      <a:pt x="898" y="542"/>
                    </a:lnTo>
                    <a:lnTo>
                      <a:pt x="894" y="548"/>
                    </a:lnTo>
                    <a:lnTo>
                      <a:pt x="888" y="552"/>
                    </a:lnTo>
                    <a:lnTo>
                      <a:pt x="880" y="556"/>
                    </a:lnTo>
                    <a:lnTo>
                      <a:pt x="876" y="556"/>
                    </a:lnTo>
                    <a:lnTo>
                      <a:pt x="876" y="556"/>
                    </a:lnTo>
                    <a:lnTo>
                      <a:pt x="864" y="552"/>
                    </a:lnTo>
                    <a:lnTo>
                      <a:pt x="858" y="544"/>
                    </a:lnTo>
                    <a:lnTo>
                      <a:pt x="856" y="538"/>
                    </a:lnTo>
                    <a:lnTo>
                      <a:pt x="854" y="530"/>
                    </a:lnTo>
                    <a:lnTo>
                      <a:pt x="856" y="522"/>
                    </a:lnTo>
                    <a:lnTo>
                      <a:pt x="858" y="516"/>
                    </a:lnTo>
                    <a:lnTo>
                      <a:pt x="860" y="510"/>
                    </a:lnTo>
                    <a:lnTo>
                      <a:pt x="856" y="470"/>
                    </a:lnTo>
                    <a:lnTo>
                      <a:pt x="778" y="468"/>
                    </a:lnTo>
                    <a:lnTo>
                      <a:pt x="774" y="526"/>
                    </a:lnTo>
                    <a:lnTo>
                      <a:pt x="312" y="494"/>
                    </a:lnTo>
                    <a:lnTo>
                      <a:pt x="312" y="494"/>
                    </a:lnTo>
                    <a:lnTo>
                      <a:pt x="310" y="502"/>
                    </a:lnTo>
                    <a:lnTo>
                      <a:pt x="308" y="508"/>
                    </a:lnTo>
                    <a:lnTo>
                      <a:pt x="302" y="514"/>
                    </a:lnTo>
                    <a:lnTo>
                      <a:pt x="298" y="518"/>
                    </a:lnTo>
                    <a:lnTo>
                      <a:pt x="296" y="518"/>
                    </a:lnTo>
                    <a:lnTo>
                      <a:pt x="296" y="518"/>
                    </a:lnTo>
                    <a:lnTo>
                      <a:pt x="290" y="516"/>
                    </a:lnTo>
                    <a:lnTo>
                      <a:pt x="286" y="514"/>
                    </a:lnTo>
                    <a:lnTo>
                      <a:pt x="280" y="506"/>
                    </a:lnTo>
                    <a:lnTo>
                      <a:pt x="276" y="498"/>
                    </a:lnTo>
                    <a:lnTo>
                      <a:pt x="274" y="494"/>
                    </a:lnTo>
                    <a:lnTo>
                      <a:pt x="250" y="488"/>
                    </a:lnTo>
                    <a:lnTo>
                      <a:pt x="250" y="488"/>
                    </a:lnTo>
                    <a:lnTo>
                      <a:pt x="242" y="500"/>
                    </a:lnTo>
                    <a:lnTo>
                      <a:pt x="236" y="504"/>
                    </a:lnTo>
                    <a:lnTo>
                      <a:pt x="232" y="506"/>
                    </a:lnTo>
                    <a:lnTo>
                      <a:pt x="230" y="506"/>
                    </a:lnTo>
                    <a:lnTo>
                      <a:pt x="230" y="506"/>
                    </a:lnTo>
                    <a:lnTo>
                      <a:pt x="222" y="504"/>
                    </a:lnTo>
                    <a:lnTo>
                      <a:pt x="218" y="500"/>
                    </a:lnTo>
                    <a:lnTo>
                      <a:pt x="216" y="496"/>
                    </a:lnTo>
                    <a:lnTo>
                      <a:pt x="214" y="492"/>
                    </a:lnTo>
                    <a:lnTo>
                      <a:pt x="214" y="486"/>
                    </a:lnTo>
                    <a:lnTo>
                      <a:pt x="216" y="484"/>
                    </a:lnTo>
                    <a:lnTo>
                      <a:pt x="180" y="480"/>
                    </a:lnTo>
                    <a:lnTo>
                      <a:pt x="182" y="462"/>
                    </a:lnTo>
                    <a:lnTo>
                      <a:pt x="180" y="440"/>
                    </a:lnTo>
                    <a:lnTo>
                      <a:pt x="166" y="440"/>
                    </a:lnTo>
                    <a:lnTo>
                      <a:pt x="166" y="464"/>
                    </a:lnTo>
                    <a:lnTo>
                      <a:pt x="92" y="462"/>
                    </a:lnTo>
                    <a:lnTo>
                      <a:pt x="94" y="470"/>
                    </a:lnTo>
                    <a:lnTo>
                      <a:pt x="94" y="470"/>
                    </a:lnTo>
                    <a:lnTo>
                      <a:pt x="100" y="474"/>
                    </a:lnTo>
                    <a:lnTo>
                      <a:pt x="104" y="480"/>
                    </a:lnTo>
                    <a:lnTo>
                      <a:pt x="104" y="486"/>
                    </a:lnTo>
                    <a:lnTo>
                      <a:pt x="104" y="486"/>
                    </a:lnTo>
                    <a:lnTo>
                      <a:pt x="102" y="492"/>
                    </a:lnTo>
                    <a:lnTo>
                      <a:pt x="102" y="498"/>
                    </a:lnTo>
                    <a:lnTo>
                      <a:pt x="96" y="502"/>
                    </a:lnTo>
                    <a:lnTo>
                      <a:pt x="92" y="502"/>
                    </a:lnTo>
                    <a:lnTo>
                      <a:pt x="90" y="502"/>
                    </a:lnTo>
                    <a:lnTo>
                      <a:pt x="90" y="502"/>
                    </a:lnTo>
                    <a:lnTo>
                      <a:pt x="84" y="502"/>
                    </a:lnTo>
                    <a:lnTo>
                      <a:pt x="80" y="500"/>
                    </a:lnTo>
                    <a:lnTo>
                      <a:pt x="76" y="498"/>
                    </a:lnTo>
                    <a:lnTo>
                      <a:pt x="74" y="494"/>
                    </a:lnTo>
                    <a:lnTo>
                      <a:pt x="72" y="484"/>
                    </a:lnTo>
                    <a:lnTo>
                      <a:pt x="74" y="480"/>
                    </a:lnTo>
                    <a:lnTo>
                      <a:pt x="42" y="480"/>
                    </a:lnTo>
                    <a:lnTo>
                      <a:pt x="42" y="480"/>
                    </a:lnTo>
                    <a:lnTo>
                      <a:pt x="40" y="486"/>
                    </a:lnTo>
                    <a:lnTo>
                      <a:pt x="38" y="490"/>
                    </a:lnTo>
                    <a:lnTo>
                      <a:pt x="38" y="490"/>
                    </a:lnTo>
                    <a:lnTo>
                      <a:pt x="30" y="496"/>
                    </a:lnTo>
                    <a:lnTo>
                      <a:pt x="24" y="498"/>
                    </a:lnTo>
                    <a:lnTo>
                      <a:pt x="18" y="498"/>
                    </a:lnTo>
                    <a:lnTo>
                      <a:pt x="14" y="496"/>
                    </a:lnTo>
                    <a:lnTo>
                      <a:pt x="6" y="490"/>
                    </a:lnTo>
                    <a:lnTo>
                      <a:pt x="4" y="486"/>
                    </a:lnTo>
                    <a:lnTo>
                      <a:pt x="4" y="486"/>
                    </a:lnTo>
                    <a:lnTo>
                      <a:pt x="2" y="480"/>
                    </a:lnTo>
                    <a:lnTo>
                      <a:pt x="2" y="474"/>
                    </a:lnTo>
                    <a:lnTo>
                      <a:pt x="6" y="468"/>
                    </a:lnTo>
                    <a:lnTo>
                      <a:pt x="10" y="462"/>
                    </a:lnTo>
                    <a:lnTo>
                      <a:pt x="12" y="462"/>
                    </a:lnTo>
                    <a:lnTo>
                      <a:pt x="12" y="434"/>
                    </a:lnTo>
                    <a:lnTo>
                      <a:pt x="0" y="434"/>
                    </a:lnTo>
                    <a:lnTo>
                      <a:pt x="0" y="434"/>
                    </a:lnTo>
                    <a:lnTo>
                      <a:pt x="2" y="422"/>
                    </a:lnTo>
                    <a:lnTo>
                      <a:pt x="4" y="400"/>
                    </a:lnTo>
                    <a:lnTo>
                      <a:pt x="4" y="340"/>
                    </a:lnTo>
                    <a:lnTo>
                      <a:pt x="0" y="260"/>
                    </a:lnTo>
                    <a:lnTo>
                      <a:pt x="314" y="236"/>
                    </a:lnTo>
                    <a:lnTo>
                      <a:pt x="900" y="198"/>
                    </a:lnTo>
                    <a:lnTo>
                      <a:pt x="1184" y="180"/>
                    </a:lnTo>
                    <a:lnTo>
                      <a:pt x="1444" y="160"/>
                    </a:lnTo>
                    <a:lnTo>
                      <a:pt x="1442" y="122"/>
                    </a:lnTo>
                    <a:lnTo>
                      <a:pt x="1422" y="120"/>
                    </a:lnTo>
                    <a:lnTo>
                      <a:pt x="1422" y="112"/>
                    </a:lnTo>
                    <a:lnTo>
                      <a:pt x="1486" y="108"/>
                    </a:lnTo>
                    <a:lnTo>
                      <a:pt x="1486" y="108"/>
                    </a:lnTo>
                    <a:lnTo>
                      <a:pt x="1500" y="92"/>
                    </a:lnTo>
                    <a:lnTo>
                      <a:pt x="1512" y="80"/>
                    </a:lnTo>
                    <a:lnTo>
                      <a:pt x="1522" y="72"/>
                    </a:lnTo>
                    <a:lnTo>
                      <a:pt x="1532" y="66"/>
                    </a:lnTo>
                    <a:lnTo>
                      <a:pt x="1544" y="62"/>
                    </a:lnTo>
                    <a:lnTo>
                      <a:pt x="1548" y="62"/>
                    </a:lnTo>
                    <a:lnTo>
                      <a:pt x="1588" y="30"/>
                    </a:lnTo>
                    <a:lnTo>
                      <a:pt x="1588" y="30"/>
                    </a:lnTo>
                    <a:lnTo>
                      <a:pt x="1594" y="26"/>
                    </a:lnTo>
                    <a:lnTo>
                      <a:pt x="1598" y="22"/>
                    </a:lnTo>
                    <a:lnTo>
                      <a:pt x="1598" y="20"/>
                    </a:lnTo>
                    <a:lnTo>
                      <a:pt x="1598" y="16"/>
                    </a:lnTo>
                    <a:lnTo>
                      <a:pt x="1596" y="12"/>
                    </a:lnTo>
                    <a:lnTo>
                      <a:pt x="1594" y="10"/>
                    </a:lnTo>
                    <a:lnTo>
                      <a:pt x="1594" y="10"/>
                    </a:lnTo>
                    <a:lnTo>
                      <a:pt x="1586" y="4"/>
                    </a:lnTo>
                    <a:lnTo>
                      <a:pt x="1584" y="2"/>
                    </a:lnTo>
                    <a:lnTo>
                      <a:pt x="1584" y="0"/>
                    </a:lnTo>
                    <a:lnTo>
                      <a:pt x="1590" y="0"/>
                    </a:lnTo>
                    <a:lnTo>
                      <a:pt x="1606" y="2"/>
                    </a:lnTo>
                    <a:lnTo>
                      <a:pt x="1606" y="2"/>
                    </a:lnTo>
                    <a:lnTo>
                      <a:pt x="1618" y="8"/>
                    </a:lnTo>
                    <a:lnTo>
                      <a:pt x="1626" y="12"/>
                    </a:lnTo>
                    <a:lnTo>
                      <a:pt x="1630" y="18"/>
                    </a:lnTo>
                    <a:lnTo>
                      <a:pt x="1634" y="24"/>
                    </a:lnTo>
                    <a:lnTo>
                      <a:pt x="1636" y="34"/>
                    </a:lnTo>
                    <a:lnTo>
                      <a:pt x="1636" y="38"/>
                    </a:lnTo>
                    <a:lnTo>
                      <a:pt x="1588" y="88"/>
                    </a:lnTo>
                    <a:lnTo>
                      <a:pt x="1788" y="74"/>
                    </a:lnTo>
                    <a:lnTo>
                      <a:pt x="1788" y="74"/>
                    </a:lnTo>
                    <a:lnTo>
                      <a:pt x="1792" y="78"/>
                    </a:lnTo>
                    <a:lnTo>
                      <a:pt x="1796" y="86"/>
                    </a:lnTo>
                    <a:lnTo>
                      <a:pt x="1800" y="104"/>
                    </a:lnTo>
                    <a:lnTo>
                      <a:pt x="1800" y="120"/>
                    </a:lnTo>
                    <a:lnTo>
                      <a:pt x="1800" y="128"/>
                    </a:lnTo>
                    <a:lnTo>
                      <a:pt x="1810" y="126"/>
                    </a:lnTo>
                    <a:lnTo>
                      <a:pt x="1810" y="126"/>
                    </a:lnTo>
                    <a:lnTo>
                      <a:pt x="1808" y="108"/>
                    </a:lnTo>
                    <a:lnTo>
                      <a:pt x="1808" y="96"/>
                    </a:lnTo>
                    <a:lnTo>
                      <a:pt x="1808" y="86"/>
                    </a:lnTo>
                    <a:lnTo>
                      <a:pt x="1810" y="78"/>
                    </a:lnTo>
                    <a:lnTo>
                      <a:pt x="1814" y="72"/>
                    </a:lnTo>
                    <a:lnTo>
                      <a:pt x="1816" y="72"/>
                    </a:lnTo>
                    <a:lnTo>
                      <a:pt x="2140" y="50"/>
                    </a:lnTo>
                    <a:lnTo>
                      <a:pt x="2140" y="50"/>
                    </a:lnTo>
                    <a:lnTo>
                      <a:pt x="2146" y="52"/>
                    </a:lnTo>
                    <a:lnTo>
                      <a:pt x="2150" y="54"/>
                    </a:lnTo>
                    <a:lnTo>
                      <a:pt x="2156" y="62"/>
                    </a:lnTo>
                    <a:lnTo>
                      <a:pt x="2160" y="72"/>
                    </a:lnTo>
                    <a:lnTo>
                      <a:pt x="2162" y="82"/>
                    </a:lnTo>
                    <a:lnTo>
                      <a:pt x="2162" y="102"/>
                    </a:lnTo>
                    <a:lnTo>
                      <a:pt x="2162" y="110"/>
                    </a:lnTo>
                    <a:lnTo>
                      <a:pt x="2230" y="108"/>
                    </a:lnTo>
                    <a:lnTo>
                      <a:pt x="2228" y="76"/>
                    </a:lnTo>
                    <a:lnTo>
                      <a:pt x="2228" y="76"/>
                    </a:lnTo>
                    <a:lnTo>
                      <a:pt x="2230" y="68"/>
                    </a:lnTo>
                    <a:lnTo>
                      <a:pt x="2234" y="64"/>
                    </a:lnTo>
                    <a:lnTo>
                      <a:pt x="2238" y="64"/>
                    </a:lnTo>
                    <a:lnTo>
                      <a:pt x="2240" y="66"/>
                    </a:lnTo>
                    <a:lnTo>
                      <a:pt x="2244" y="72"/>
                    </a:lnTo>
                    <a:lnTo>
                      <a:pt x="2246" y="76"/>
                    </a:lnTo>
                    <a:lnTo>
                      <a:pt x="2242" y="108"/>
                    </a:lnTo>
                    <a:lnTo>
                      <a:pt x="2342" y="100"/>
                    </a:lnTo>
                    <a:lnTo>
                      <a:pt x="2344" y="60"/>
                    </a:lnTo>
                    <a:lnTo>
                      <a:pt x="2344" y="50"/>
                    </a:lnTo>
                    <a:lnTo>
                      <a:pt x="2362" y="50"/>
                    </a:lnTo>
                    <a:lnTo>
                      <a:pt x="2360" y="98"/>
                    </a:lnTo>
                    <a:lnTo>
                      <a:pt x="2508" y="86"/>
                    </a:lnTo>
                    <a:lnTo>
                      <a:pt x="2504" y="52"/>
                    </a:lnTo>
                    <a:lnTo>
                      <a:pt x="2524" y="50"/>
                    </a:lnTo>
                    <a:lnTo>
                      <a:pt x="2528" y="84"/>
                    </a:lnTo>
                    <a:lnTo>
                      <a:pt x="2634" y="78"/>
                    </a:lnTo>
                    <a:lnTo>
                      <a:pt x="2654" y="76"/>
                    </a:lnTo>
                    <a:lnTo>
                      <a:pt x="2654" y="78"/>
                    </a:lnTo>
                    <a:lnTo>
                      <a:pt x="2720" y="82"/>
                    </a:lnTo>
                    <a:lnTo>
                      <a:pt x="2720" y="82"/>
                    </a:lnTo>
                    <a:lnTo>
                      <a:pt x="2746" y="82"/>
                    </a:lnTo>
                    <a:lnTo>
                      <a:pt x="2772" y="86"/>
                    </a:lnTo>
                    <a:lnTo>
                      <a:pt x="2798" y="90"/>
                    </a:lnTo>
                    <a:lnTo>
                      <a:pt x="2822" y="94"/>
                    </a:lnTo>
                    <a:lnTo>
                      <a:pt x="2866" y="108"/>
                    </a:lnTo>
                    <a:lnTo>
                      <a:pt x="2906" y="122"/>
                    </a:lnTo>
                    <a:lnTo>
                      <a:pt x="2938" y="136"/>
                    </a:lnTo>
                    <a:lnTo>
                      <a:pt x="2964" y="148"/>
                    </a:lnTo>
                    <a:lnTo>
                      <a:pt x="2984" y="160"/>
                    </a:lnTo>
                    <a:lnTo>
                      <a:pt x="2984" y="160"/>
                    </a:lnTo>
                    <a:lnTo>
                      <a:pt x="3056" y="208"/>
                    </a:lnTo>
                    <a:lnTo>
                      <a:pt x="3130" y="258"/>
                    </a:lnTo>
                    <a:lnTo>
                      <a:pt x="3202" y="312"/>
                    </a:lnTo>
                    <a:lnTo>
                      <a:pt x="3268" y="362"/>
                    </a:lnTo>
                    <a:lnTo>
                      <a:pt x="3368" y="444"/>
                    </a:lnTo>
                    <a:lnTo>
                      <a:pt x="3408" y="478"/>
                    </a:lnTo>
                    <a:lnTo>
                      <a:pt x="3408" y="478"/>
                    </a:lnTo>
                    <a:close/>
                    <a:moveTo>
                      <a:pt x="3076" y="260"/>
                    </a:moveTo>
                    <a:lnTo>
                      <a:pt x="3098" y="256"/>
                    </a:lnTo>
                    <a:lnTo>
                      <a:pt x="3004" y="184"/>
                    </a:lnTo>
                    <a:lnTo>
                      <a:pt x="2972" y="184"/>
                    </a:lnTo>
                    <a:lnTo>
                      <a:pt x="3076" y="260"/>
                    </a:lnTo>
                    <a:close/>
                    <a:moveTo>
                      <a:pt x="2830" y="302"/>
                    </a:moveTo>
                    <a:lnTo>
                      <a:pt x="2830" y="202"/>
                    </a:lnTo>
                    <a:lnTo>
                      <a:pt x="2740" y="202"/>
                    </a:lnTo>
                    <a:lnTo>
                      <a:pt x="2740" y="302"/>
                    </a:lnTo>
                    <a:lnTo>
                      <a:pt x="2830" y="302"/>
                    </a:lnTo>
                    <a:close/>
                    <a:moveTo>
                      <a:pt x="2450" y="460"/>
                    </a:moveTo>
                    <a:lnTo>
                      <a:pt x="2450" y="192"/>
                    </a:lnTo>
                    <a:lnTo>
                      <a:pt x="2354" y="192"/>
                    </a:lnTo>
                    <a:lnTo>
                      <a:pt x="2354" y="460"/>
                    </a:lnTo>
                    <a:lnTo>
                      <a:pt x="2450" y="460"/>
                    </a:lnTo>
                    <a:close/>
                    <a:moveTo>
                      <a:pt x="2144" y="100"/>
                    </a:moveTo>
                    <a:lnTo>
                      <a:pt x="2134" y="100"/>
                    </a:lnTo>
                    <a:lnTo>
                      <a:pt x="2134" y="100"/>
                    </a:lnTo>
                    <a:lnTo>
                      <a:pt x="2134" y="102"/>
                    </a:lnTo>
                    <a:lnTo>
                      <a:pt x="2138" y="106"/>
                    </a:lnTo>
                    <a:lnTo>
                      <a:pt x="2138" y="108"/>
                    </a:lnTo>
                    <a:lnTo>
                      <a:pt x="2140" y="108"/>
                    </a:lnTo>
                    <a:lnTo>
                      <a:pt x="2142" y="104"/>
                    </a:lnTo>
                    <a:lnTo>
                      <a:pt x="2144" y="100"/>
                    </a:lnTo>
                    <a:lnTo>
                      <a:pt x="2144" y="100"/>
                    </a:lnTo>
                    <a:close/>
                    <a:moveTo>
                      <a:pt x="2118" y="116"/>
                    </a:moveTo>
                    <a:lnTo>
                      <a:pt x="2118" y="62"/>
                    </a:lnTo>
                    <a:lnTo>
                      <a:pt x="1852" y="82"/>
                    </a:lnTo>
                    <a:lnTo>
                      <a:pt x="1850" y="130"/>
                    </a:lnTo>
                    <a:lnTo>
                      <a:pt x="2118" y="116"/>
                    </a:lnTo>
                    <a:close/>
                    <a:moveTo>
                      <a:pt x="1824" y="116"/>
                    </a:moveTo>
                    <a:lnTo>
                      <a:pt x="1824" y="116"/>
                    </a:lnTo>
                    <a:lnTo>
                      <a:pt x="1826" y="120"/>
                    </a:lnTo>
                    <a:lnTo>
                      <a:pt x="1826" y="128"/>
                    </a:lnTo>
                    <a:lnTo>
                      <a:pt x="1828" y="130"/>
                    </a:lnTo>
                    <a:lnTo>
                      <a:pt x="1830" y="130"/>
                    </a:lnTo>
                    <a:lnTo>
                      <a:pt x="1832" y="124"/>
                    </a:lnTo>
                    <a:lnTo>
                      <a:pt x="1836" y="116"/>
                    </a:lnTo>
                    <a:lnTo>
                      <a:pt x="1836" y="116"/>
                    </a:lnTo>
                    <a:lnTo>
                      <a:pt x="1834" y="108"/>
                    </a:lnTo>
                    <a:lnTo>
                      <a:pt x="1830" y="94"/>
                    </a:lnTo>
                    <a:lnTo>
                      <a:pt x="1830" y="90"/>
                    </a:lnTo>
                    <a:lnTo>
                      <a:pt x="1828" y="90"/>
                    </a:lnTo>
                    <a:lnTo>
                      <a:pt x="1828" y="90"/>
                    </a:lnTo>
                    <a:lnTo>
                      <a:pt x="1826" y="98"/>
                    </a:lnTo>
                    <a:lnTo>
                      <a:pt x="1824" y="116"/>
                    </a:lnTo>
                    <a:lnTo>
                      <a:pt x="1824" y="116"/>
                    </a:lnTo>
                    <a:close/>
                    <a:moveTo>
                      <a:pt x="1780" y="136"/>
                    </a:moveTo>
                    <a:lnTo>
                      <a:pt x="1780" y="86"/>
                    </a:lnTo>
                    <a:lnTo>
                      <a:pt x="1764" y="86"/>
                    </a:lnTo>
                    <a:lnTo>
                      <a:pt x="1766" y="136"/>
                    </a:lnTo>
                    <a:lnTo>
                      <a:pt x="1780" y="136"/>
                    </a:lnTo>
                    <a:close/>
                    <a:moveTo>
                      <a:pt x="1748" y="138"/>
                    </a:moveTo>
                    <a:lnTo>
                      <a:pt x="1744" y="92"/>
                    </a:lnTo>
                    <a:lnTo>
                      <a:pt x="1726" y="94"/>
                    </a:lnTo>
                    <a:lnTo>
                      <a:pt x="1732" y="136"/>
                    </a:lnTo>
                    <a:lnTo>
                      <a:pt x="1748" y="138"/>
                    </a:lnTo>
                    <a:close/>
                    <a:moveTo>
                      <a:pt x="1710" y="140"/>
                    </a:moveTo>
                    <a:lnTo>
                      <a:pt x="1708" y="98"/>
                    </a:lnTo>
                    <a:lnTo>
                      <a:pt x="1642" y="100"/>
                    </a:lnTo>
                    <a:lnTo>
                      <a:pt x="1642" y="146"/>
                    </a:lnTo>
                    <a:lnTo>
                      <a:pt x="1710" y="140"/>
                    </a:lnTo>
                    <a:close/>
                    <a:moveTo>
                      <a:pt x="1624" y="146"/>
                    </a:moveTo>
                    <a:lnTo>
                      <a:pt x="1622" y="100"/>
                    </a:lnTo>
                    <a:lnTo>
                      <a:pt x="1542" y="108"/>
                    </a:lnTo>
                    <a:lnTo>
                      <a:pt x="1544" y="148"/>
                    </a:lnTo>
                    <a:lnTo>
                      <a:pt x="1624" y="146"/>
                    </a:lnTo>
                    <a:close/>
                    <a:moveTo>
                      <a:pt x="1576" y="90"/>
                    </a:moveTo>
                    <a:lnTo>
                      <a:pt x="1576" y="90"/>
                    </a:lnTo>
                    <a:lnTo>
                      <a:pt x="1584" y="82"/>
                    </a:lnTo>
                    <a:lnTo>
                      <a:pt x="1602" y="64"/>
                    </a:lnTo>
                    <a:lnTo>
                      <a:pt x="1612" y="52"/>
                    </a:lnTo>
                    <a:lnTo>
                      <a:pt x="1618" y="42"/>
                    </a:lnTo>
                    <a:lnTo>
                      <a:pt x="1620" y="32"/>
                    </a:lnTo>
                    <a:lnTo>
                      <a:pt x="1620" y="28"/>
                    </a:lnTo>
                    <a:lnTo>
                      <a:pt x="1618" y="24"/>
                    </a:lnTo>
                    <a:lnTo>
                      <a:pt x="1618" y="24"/>
                    </a:lnTo>
                    <a:lnTo>
                      <a:pt x="1616" y="20"/>
                    </a:lnTo>
                    <a:lnTo>
                      <a:pt x="1610" y="14"/>
                    </a:lnTo>
                    <a:lnTo>
                      <a:pt x="1608" y="12"/>
                    </a:lnTo>
                    <a:lnTo>
                      <a:pt x="1606" y="14"/>
                    </a:lnTo>
                    <a:lnTo>
                      <a:pt x="1604" y="18"/>
                    </a:lnTo>
                    <a:lnTo>
                      <a:pt x="1606" y="26"/>
                    </a:lnTo>
                    <a:lnTo>
                      <a:pt x="1560" y="70"/>
                    </a:lnTo>
                    <a:lnTo>
                      <a:pt x="1560" y="70"/>
                    </a:lnTo>
                    <a:lnTo>
                      <a:pt x="1558" y="80"/>
                    </a:lnTo>
                    <a:lnTo>
                      <a:pt x="1554" y="86"/>
                    </a:lnTo>
                    <a:lnTo>
                      <a:pt x="1552" y="90"/>
                    </a:lnTo>
                    <a:lnTo>
                      <a:pt x="1548" y="90"/>
                    </a:lnTo>
                    <a:lnTo>
                      <a:pt x="1576" y="90"/>
                    </a:lnTo>
                    <a:close/>
                    <a:moveTo>
                      <a:pt x="1520" y="100"/>
                    </a:moveTo>
                    <a:lnTo>
                      <a:pt x="1520" y="100"/>
                    </a:lnTo>
                    <a:lnTo>
                      <a:pt x="1536" y="80"/>
                    </a:lnTo>
                    <a:lnTo>
                      <a:pt x="1536" y="80"/>
                    </a:lnTo>
                    <a:lnTo>
                      <a:pt x="1536" y="80"/>
                    </a:lnTo>
                    <a:lnTo>
                      <a:pt x="1530" y="82"/>
                    </a:lnTo>
                    <a:lnTo>
                      <a:pt x="1510" y="100"/>
                    </a:lnTo>
                    <a:lnTo>
                      <a:pt x="1520" y="100"/>
                    </a:lnTo>
                    <a:close/>
                    <a:moveTo>
                      <a:pt x="1532" y="150"/>
                    </a:moveTo>
                    <a:lnTo>
                      <a:pt x="1530" y="124"/>
                    </a:lnTo>
                    <a:lnTo>
                      <a:pt x="1522" y="126"/>
                    </a:lnTo>
                    <a:lnTo>
                      <a:pt x="1522" y="152"/>
                    </a:lnTo>
                    <a:lnTo>
                      <a:pt x="1532" y="150"/>
                    </a:lnTo>
                    <a:close/>
                    <a:moveTo>
                      <a:pt x="1082" y="454"/>
                    </a:moveTo>
                    <a:lnTo>
                      <a:pt x="1082" y="270"/>
                    </a:lnTo>
                    <a:lnTo>
                      <a:pt x="1082" y="270"/>
                    </a:lnTo>
                    <a:lnTo>
                      <a:pt x="1080" y="258"/>
                    </a:lnTo>
                    <a:lnTo>
                      <a:pt x="1074" y="250"/>
                    </a:lnTo>
                    <a:lnTo>
                      <a:pt x="1074" y="250"/>
                    </a:lnTo>
                    <a:lnTo>
                      <a:pt x="1066" y="244"/>
                    </a:lnTo>
                    <a:lnTo>
                      <a:pt x="1054" y="242"/>
                    </a:lnTo>
                    <a:lnTo>
                      <a:pt x="1054" y="242"/>
                    </a:lnTo>
                    <a:lnTo>
                      <a:pt x="1044" y="244"/>
                    </a:lnTo>
                    <a:lnTo>
                      <a:pt x="1034" y="250"/>
                    </a:lnTo>
                    <a:lnTo>
                      <a:pt x="1028" y="258"/>
                    </a:lnTo>
                    <a:lnTo>
                      <a:pt x="1026" y="270"/>
                    </a:lnTo>
                    <a:lnTo>
                      <a:pt x="1026" y="454"/>
                    </a:lnTo>
                    <a:lnTo>
                      <a:pt x="1026" y="454"/>
                    </a:lnTo>
                    <a:lnTo>
                      <a:pt x="1028" y="464"/>
                    </a:lnTo>
                    <a:lnTo>
                      <a:pt x="1034" y="472"/>
                    </a:lnTo>
                    <a:lnTo>
                      <a:pt x="1034" y="472"/>
                    </a:lnTo>
                    <a:lnTo>
                      <a:pt x="1044" y="478"/>
                    </a:lnTo>
                    <a:lnTo>
                      <a:pt x="1054" y="480"/>
                    </a:lnTo>
                    <a:lnTo>
                      <a:pt x="1054" y="480"/>
                    </a:lnTo>
                    <a:lnTo>
                      <a:pt x="1066" y="478"/>
                    </a:lnTo>
                    <a:lnTo>
                      <a:pt x="1074" y="472"/>
                    </a:lnTo>
                    <a:lnTo>
                      <a:pt x="1080" y="464"/>
                    </a:lnTo>
                    <a:lnTo>
                      <a:pt x="1082" y="454"/>
                    </a:lnTo>
                    <a:lnTo>
                      <a:pt x="1082" y="454"/>
                    </a:lnTo>
                    <a:close/>
                    <a:moveTo>
                      <a:pt x="954" y="358"/>
                    </a:moveTo>
                    <a:lnTo>
                      <a:pt x="954" y="296"/>
                    </a:lnTo>
                    <a:lnTo>
                      <a:pt x="926" y="296"/>
                    </a:lnTo>
                    <a:lnTo>
                      <a:pt x="926" y="358"/>
                    </a:lnTo>
                    <a:lnTo>
                      <a:pt x="954" y="358"/>
                    </a:lnTo>
                    <a:close/>
                    <a:moveTo>
                      <a:pt x="872" y="360"/>
                    </a:moveTo>
                    <a:lnTo>
                      <a:pt x="872" y="302"/>
                    </a:lnTo>
                    <a:lnTo>
                      <a:pt x="844" y="302"/>
                    </a:lnTo>
                    <a:lnTo>
                      <a:pt x="844" y="360"/>
                    </a:lnTo>
                    <a:lnTo>
                      <a:pt x="872" y="360"/>
                    </a:lnTo>
                    <a:close/>
                    <a:moveTo>
                      <a:pt x="820" y="362"/>
                    </a:moveTo>
                    <a:lnTo>
                      <a:pt x="820" y="298"/>
                    </a:lnTo>
                    <a:lnTo>
                      <a:pt x="758" y="298"/>
                    </a:lnTo>
                    <a:lnTo>
                      <a:pt x="758" y="362"/>
                    </a:lnTo>
                    <a:lnTo>
                      <a:pt x="820" y="362"/>
                    </a:lnTo>
                    <a:close/>
                    <a:moveTo>
                      <a:pt x="732" y="356"/>
                    </a:moveTo>
                    <a:lnTo>
                      <a:pt x="732" y="304"/>
                    </a:lnTo>
                    <a:lnTo>
                      <a:pt x="674" y="304"/>
                    </a:lnTo>
                    <a:lnTo>
                      <a:pt x="674" y="356"/>
                    </a:lnTo>
                    <a:lnTo>
                      <a:pt x="732" y="356"/>
                    </a:lnTo>
                    <a:close/>
                    <a:moveTo>
                      <a:pt x="652" y="362"/>
                    </a:moveTo>
                    <a:lnTo>
                      <a:pt x="652" y="306"/>
                    </a:lnTo>
                    <a:lnTo>
                      <a:pt x="598" y="306"/>
                    </a:lnTo>
                    <a:lnTo>
                      <a:pt x="598" y="362"/>
                    </a:lnTo>
                    <a:lnTo>
                      <a:pt x="652" y="362"/>
                    </a:lnTo>
                    <a:close/>
                    <a:moveTo>
                      <a:pt x="574" y="362"/>
                    </a:moveTo>
                    <a:lnTo>
                      <a:pt x="574" y="308"/>
                    </a:lnTo>
                    <a:lnTo>
                      <a:pt x="526" y="308"/>
                    </a:lnTo>
                    <a:lnTo>
                      <a:pt x="526" y="362"/>
                    </a:lnTo>
                    <a:lnTo>
                      <a:pt x="574" y="362"/>
                    </a:lnTo>
                    <a:close/>
                    <a:moveTo>
                      <a:pt x="506" y="364"/>
                    </a:moveTo>
                    <a:lnTo>
                      <a:pt x="506" y="310"/>
                    </a:lnTo>
                    <a:lnTo>
                      <a:pt x="458" y="310"/>
                    </a:lnTo>
                    <a:lnTo>
                      <a:pt x="458" y="364"/>
                    </a:lnTo>
                    <a:lnTo>
                      <a:pt x="506" y="364"/>
                    </a:lnTo>
                    <a:close/>
                    <a:moveTo>
                      <a:pt x="440" y="364"/>
                    </a:moveTo>
                    <a:lnTo>
                      <a:pt x="440" y="312"/>
                    </a:lnTo>
                    <a:lnTo>
                      <a:pt x="394" y="312"/>
                    </a:lnTo>
                    <a:lnTo>
                      <a:pt x="394" y="364"/>
                    </a:lnTo>
                    <a:lnTo>
                      <a:pt x="440" y="364"/>
                    </a:lnTo>
                    <a:close/>
                    <a:moveTo>
                      <a:pt x="378" y="366"/>
                    </a:moveTo>
                    <a:lnTo>
                      <a:pt x="378" y="312"/>
                    </a:lnTo>
                    <a:lnTo>
                      <a:pt x="336" y="312"/>
                    </a:lnTo>
                    <a:lnTo>
                      <a:pt x="336" y="366"/>
                    </a:lnTo>
                    <a:lnTo>
                      <a:pt x="378" y="366"/>
                    </a:lnTo>
                    <a:close/>
                    <a:moveTo>
                      <a:pt x="318" y="364"/>
                    </a:moveTo>
                    <a:lnTo>
                      <a:pt x="318" y="316"/>
                    </a:lnTo>
                    <a:lnTo>
                      <a:pt x="280" y="316"/>
                    </a:lnTo>
                    <a:lnTo>
                      <a:pt x="280" y="364"/>
                    </a:lnTo>
                    <a:lnTo>
                      <a:pt x="318" y="364"/>
                    </a:lnTo>
                    <a:close/>
                    <a:moveTo>
                      <a:pt x="266" y="364"/>
                    </a:moveTo>
                    <a:lnTo>
                      <a:pt x="266" y="318"/>
                    </a:lnTo>
                    <a:lnTo>
                      <a:pt x="228" y="318"/>
                    </a:lnTo>
                    <a:lnTo>
                      <a:pt x="228" y="364"/>
                    </a:lnTo>
                    <a:lnTo>
                      <a:pt x="266" y="364"/>
                    </a:lnTo>
                    <a:close/>
                    <a:moveTo>
                      <a:pt x="160" y="428"/>
                    </a:moveTo>
                    <a:lnTo>
                      <a:pt x="160" y="298"/>
                    </a:lnTo>
                    <a:lnTo>
                      <a:pt x="160" y="298"/>
                    </a:lnTo>
                    <a:lnTo>
                      <a:pt x="160" y="292"/>
                    </a:lnTo>
                    <a:lnTo>
                      <a:pt x="156" y="288"/>
                    </a:lnTo>
                    <a:lnTo>
                      <a:pt x="152" y="286"/>
                    </a:lnTo>
                    <a:lnTo>
                      <a:pt x="148" y="284"/>
                    </a:lnTo>
                    <a:lnTo>
                      <a:pt x="148" y="284"/>
                    </a:lnTo>
                    <a:lnTo>
                      <a:pt x="142" y="286"/>
                    </a:lnTo>
                    <a:lnTo>
                      <a:pt x="138" y="288"/>
                    </a:lnTo>
                    <a:lnTo>
                      <a:pt x="136" y="292"/>
                    </a:lnTo>
                    <a:lnTo>
                      <a:pt x="134" y="298"/>
                    </a:lnTo>
                    <a:lnTo>
                      <a:pt x="134" y="428"/>
                    </a:lnTo>
                    <a:lnTo>
                      <a:pt x="134" y="428"/>
                    </a:lnTo>
                    <a:lnTo>
                      <a:pt x="136" y="434"/>
                    </a:lnTo>
                    <a:lnTo>
                      <a:pt x="138" y="438"/>
                    </a:lnTo>
                    <a:lnTo>
                      <a:pt x="142" y="440"/>
                    </a:lnTo>
                    <a:lnTo>
                      <a:pt x="148" y="442"/>
                    </a:lnTo>
                    <a:lnTo>
                      <a:pt x="148" y="442"/>
                    </a:lnTo>
                    <a:lnTo>
                      <a:pt x="152" y="440"/>
                    </a:lnTo>
                    <a:lnTo>
                      <a:pt x="156" y="438"/>
                    </a:lnTo>
                    <a:lnTo>
                      <a:pt x="160" y="434"/>
                    </a:lnTo>
                    <a:lnTo>
                      <a:pt x="160" y="428"/>
                    </a:lnTo>
                    <a:lnTo>
                      <a:pt x="160" y="428"/>
                    </a:lnTo>
                    <a:close/>
                    <a:moveTo>
                      <a:pt x="102" y="434"/>
                    </a:moveTo>
                    <a:lnTo>
                      <a:pt x="102" y="302"/>
                    </a:lnTo>
                    <a:lnTo>
                      <a:pt x="102" y="302"/>
                    </a:lnTo>
                    <a:lnTo>
                      <a:pt x="102" y="298"/>
                    </a:lnTo>
                    <a:lnTo>
                      <a:pt x="98" y="292"/>
                    </a:lnTo>
                    <a:lnTo>
                      <a:pt x="94" y="290"/>
                    </a:lnTo>
                    <a:lnTo>
                      <a:pt x="88" y="290"/>
                    </a:lnTo>
                    <a:lnTo>
                      <a:pt x="88" y="290"/>
                    </a:lnTo>
                    <a:lnTo>
                      <a:pt x="84" y="290"/>
                    </a:lnTo>
                    <a:lnTo>
                      <a:pt x="80" y="292"/>
                    </a:lnTo>
                    <a:lnTo>
                      <a:pt x="76" y="298"/>
                    </a:lnTo>
                    <a:lnTo>
                      <a:pt x="76" y="302"/>
                    </a:lnTo>
                    <a:lnTo>
                      <a:pt x="76" y="434"/>
                    </a:lnTo>
                    <a:lnTo>
                      <a:pt x="76" y="434"/>
                    </a:lnTo>
                    <a:lnTo>
                      <a:pt x="76" y="438"/>
                    </a:lnTo>
                    <a:lnTo>
                      <a:pt x="80" y="442"/>
                    </a:lnTo>
                    <a:lnTo>
                      <a:pt x="84" y="446"/>
                    </a:lnTo>
                    <a:lnTo>
                      <a:pt x="88" y="446"/>
                    </a:lnTo>
                    <a:lnTo>
                      <a:pt x="88" y="446"/>
                    </a:lnTo>
                    <a:lnTo>
                      <a:pt x="94" y="446"/>
                    </a:lnTo>
                    <a:lnTo>
                      <a:pt x="98" y="442"/>
                    </a:lnTo>
                    <a:lnTo>
                      <a:pt x="102" y="438"/>
                    </a:lnTo>
                    <a:lnTo>
                      <a:pt x="102" y="434"/>
                    </a:lnTo>
                    <a:lnTo>
                      <a:pt x="102" y="434"/>
                    </a:lnTo>
                    <a:close/>
                    <a:moveTo>
                      <a:pt x="58" y="368"/>
                    </a:moveTo>
                    <a:lnTo>
                      <a:pt x="58" y="322"/>
                    </a:lnTo>
                    <a:lnTo>
                      <a:pt x="28" y="322"/>
                    </a:lnTo>
                    <a:lnTo>
                      <a:pt x="28" y="368"/>
                    </a:lnTo>
                    <a:lnTo>
                      <a:pt x="58" y="3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grpSp>
        <p:sp>
          <p:nvSpPr>
            <p:cNvPr id="28" name="Freeform 12"/>
            <p:cNvSpPr>
              <a:spLocks noEditPoints="1"/>
            </p:cNvSpPr>
            <p:nvPr/>
          </p:nvSpPr>
          <p:spPr bwMode="auto">
            <a:xfrm>
              <a:off x="1329061" y="5977532"/>
              <a:ext cx="1067778" cy="511597"/>
            </a:xfrm>
            <a:custGeom>
              <a:avLst/>
              <a:gdLst>
                <a:gd name="T0" fmla="*/ 1670 w 1916"/>
                <a:gd name="T1" fmla="*/ 416 h 918"/>
                <a:gd name="T2" fmla="*/ 412 w 1916"/>
                <a:gd name="T3" fmla="*/ 708 h 918"/>
                <a:gd name="T4" fmla="*/ 974 w 1916"/>
                <a:gd name="T5" fmla="*/ 840 h 918"/>
                <a:gd name="T6" fmla="*/ 910 w 1916"/>
                <a:gd name="T7" fmla="*/ 918 h 918"/>
                <a:gd name="T8" fmla="*/ 824 w 1916"/>
                <a:gd name="T9" fmla="*/ 834 h 918"/>
                <a:gd name="T10" fmla="*/ 262 w 1916"/>
                <a:gd name="T11" fmla="*/ 758 h 918"/>
                <a:gd name="T12" fmla="*/ 196 w 1916"/>
                <a:gd name="T13" fmla="*/ 724 h 918"/>
                <a:gd name="T14" fmla="*/ 4 w 1916"/>
                <a:gd name="T15" fmla="*/ 226 h 918"/>
                <a:gd name="T16" fmla="*/ 1368 w 1916"/>
                <a:gd name="T17" fmla="*/ 0 h 918"/>
                <a:gd name="T18" fmla="*/ 1868 w 1916"/>
                <a:gd name="T19" fmla="*/ 36 h 918"/>
                <a:gd name="T20" fmla="*/ 1864 w 1916"/>
                <a:gd name="T21" fmla="*/ 196 h 918"/>
                <a:gd name="T22" fmla="*/ 1904 w 1916"/>
                <a:gd name="T23" fmla="*/ 530 h 918"/>
                <a:gd name="T24" fmla="*/ 1908 w 1916"/>
                <a:gd name="T25" fmla="*/ 616 h 918"/>
                <a:gd name="T26" fmla="*/ 1896 w 1916"/>
                <a:gd name="T27" fmla="*/ 680 h 918"/>
                <a:gd name="T28" fmla="*/ 1914 w 1916"/>
                <a:gd name="T29" fmla="*/ 762 h 918"/>
                <a:gd name="T30" fmla="*/ 1758 w 1916"/>
                <a:gd name="T31" fmla="*/ 828 h 918"/>
                <a:gd name="T32" fmla="*/ 1282 w 1916"/>
                <a:gd name="T33" fmla="*/ 888 h 918"/>
                <a:gd name="T34" fmla="*/ 1186 w 1916"/>
                <a:gd name="T35" fmla="*/ 294 h 918"/>
                <a:gd name="T36" fmla="*/ 1208 w 1916"/>
                <a:gd name="T37" fmla="*/ 330 h 918"/>
                <a:gd name="T38" fmla="*/ 1884 w 1916"/>
                <a:gd name="T39" fmla="*/ 626 h 918"/>
                <a:gd name="T40" fmla="*/ 1846 w 1916"/>
                <a:gd name="T41" fmla="*/ 660 h 918"/>
                <a:gd name="T42" fmla="*/ 1892 w 1916"/>
                <a:gd name="T43" fmla="*/ 656 h 918"/>
                <a:gd name="T44" fmla="*/ 1854 w 1916"/>
                <a:gd name="T45" fmla="*/ 226 h 918"/>
                <a:gd name="T46" fmla="*/ 1610 w 1916"/>
                <a:gd name="T47" fmla="*/ 294 h 918"/>
                <a:gd name="T48" fmla="*/ 1642 w 1916"/>
                <a:gd name="T49" fmla="*/ 416 h 918"/>
                <a:gd name="T50" fmla="*/ 1652 w 1916"/>
                <a:gd name="T51" fmla="*/ 380 h 918"/>
                <a:gd name="T52" fmla="*/ 1836 w 1916"/>
                <a:gd name="T53" fmla="*/ 146 h 918"/>
                <a:gd name="T54" fmla="*/ 1306 w 1916"/>
                <a:gd name="T55" fmla="*/ 40 h 918"/>
                <a:gd name="T56" fmla="*/ 1822 w 1916"/>
                <a:gd name="T57" fmla="*/ 160 h 918"/>
                <a:gd name="T58" fmla="*/ 1732 w 1916"/>
                <a:gd name="T59" fmla="*/ 510 h 918"/>
                <a:gd name="T60" fmla="*/ 1656 w 1916"/>
                <a:gd name="T61" fmla="*/ 426 h 918"/>
                <a:gd name="T62" fmla="*/ 1598 w 1916"/>
                <a:gd name="T63" fmla="*/ 420 h 918"/>
                <a:gd name="T64" fmla="*/ 1558 w 1916"/>
                <a:gd name="T65" fmla="*/ 210 h 918"/>
                <a:gd name="T66" fmla="*/ 1262 w 1916"/>
                <a:gd name="T67" fmla="*/ 234 h 918"/>
                <a:gd name="T68" fmla="*/ 1248 w 1916"/>
                <a:gd name="T69" fmla="*/ 554 h 918"/>
                <a:gd name="T70" fmla="*/ 1550 w 1916"/>
                <a:gd name="T71" fmla="*/ 468 h 918"/>
                <a:gd name="T72" fmla="*/ 1556 w 1916"/>
                <a:gd name="T73" fmla="*/ 282 h 918"/>
                <a:gd name="T74" fmla="*/ 1592 w 1916"/>
                <a:gd name="T75" fmla="*/ 374 h 918"/>
                <a:gd name="T76" fmla="*/ 1584 w 1916"/>
                <a:gd name="T77" fmla="*/ 420 h 918"/>
                <a:gd name="T78" fmla="*/ 1400 w 1916"/>
                <a:gd name="T79" fmla="*/ 680 h 918"/>
                <a:gd name="T80" fmla="*/ 1334 w 1916"/>
                <a:gd name="T81" fmla="*/ 674 h 918"/>
                <a:gd name="T82" fmla="*/ 1392 w 1916"/>
                <a:gd name="T83" fmla="*/ 714 h 918"/>
                <a:gd name="T84" fmla="*/ 1304 w 1916"/>
                <a:gd name="T85" fmla="*/ 674 h 918"/>
                <a:gd name="T86" fmla="*/ 1272 w 1916"/>
                <a:gd name="T87" fmla="*/ 716 h 918"/>
                <a:gd name="T88" fmla="*/ 1312 w 1916"/>
                <a:gd name="T89" fmla="*/ 710 h 918"/>
                <a:gd name="T90" fmla="*/ 970 w 1916"/>
                <a:gd name="T91" fmla="*/ 258 h 918"/>
                <a:gd name="T92" fmla="*/ 966 w 1916"/>
                <a:gd name="T93" fmla="*/ 508 h 918"/>
                <a:gd name="T94" fmla="*/ 918 w 1916"/>
                <a:gd name="T95" fmla="*/ 196 h 918"/>
                <a:gd name="T96" fmla="*/ 908 w 1916"/>
                <a:gd name="T97" fmla="*/ 714 h 918"/>
                <a:gd name="T98" fmla="*/ 838 w 1916"/>
                <a:gd name="T99" fmla="*/ 752 h 918"/>
                <a:gd name="T100" fmla="*/ 872 w 1916"/>
                <a:gd name="T101" fmla="*/ 870 h 918"/>
                <a:gd name="T102" fmla="*/ 930 w 1916"/>
                <a:gd name="T103" fmla="*/ 786 h 918"/>
                <a:gd name="T104" fmla="*/ 530 w 1916"/>
                <a:gd name="T105" fmla="*/ 360 h 918"/>
                <a:gd name="T106" fmla="*/ 520 w 1916"/>
                <a:gd name="T107" fmla="*/ 610 h 918"/>
                <a:gd name="T108" fmla="*/ 234 w 1916"/>
                <a:gd name="T109" fmla="*/ 632 h 918"/>
                <a:gd name="T110" fmla="*/ 196 w 1916"/>
                <a:gd name="T111" fmla="*/ 680 h 918"/>
                <a:gd name="T112" fmla="*/ 230 w 1916"/>
                <a:gd name="T113" fmla="*/ 736 h 918"/>
                <a:gd name="T114" fmla="*/ 208 w 1916"/>
                <a:gd name="T115" fmla="*/ 452 h 918"/>
                <a:gd name="T116" fmla="*/ 88 w 1916"/>
                <a:gd name="T117" fmla="*/ 578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16" h="918">
                  <a:moveTo>
                    <a:pt x="1754" y="520"/>
                  </a:moveTo>
                  <a:lnTo>
                    <a:pt x="1754" y="520"/>
                  </a:lnTo>
                  <a:lnTo>
                    <a:pt x="1746" y="508"/>
                  </a:lnTo>
                  <a:lnTo>
                    <a:pt x="1728" y="478"/>
                  </a:lnTo>
                  <a:lnTo>
                    <a:pt x="1704" y="444"/>
                  </a:lnTo>
                  <a:lnTo>
                    <a:pt x="1690" y="428"/>
                  </a:lnTo>
                  <a:lnTo>
                    <a:pt x="1678" y="414"/>
                  </a:lnTo>
                  <a:lnTo>
                    <a:pt x="1678" y="414"/>
                  </a:lnTo>
                  <a:lnTo>
                    <a:pt x="1672" y="414"/>
                  </a:lnTo>
                  <a:lnTo>
                    <a:pt x="1670" y="416"/>
                  </a:lnTo>
                  <a:lnTo>
                    <a:pt x="1672" y="422"/>
                  </a:lnTo>
                  <a:lnTo>
                    <a:pt x="1754" y="520"/>
                  </a:lnTo>
                  <a:close/>
                  <a:moveTo>
                    <a:pt x="386" y="452"/>
                  </a:moveTo>
                  <a:lnTo>
                    <a:pt x="386" y="256"/>
                  </a:lnTo>
                  <a:lnTo>
                    <a:pt x="218" y="276"/>
                  </a:lnTo>
                  <a:lnTo>
                    <a:pt x="218" y="452"/>
                  </a:lnTo>
                  <a:lnTo>
                    <a:pt x="386" y="452"/>
                  </a:lnTo>
                  <a:close/>
                  <a:moveTo>
                    <a:pt x="388" y="262"/>
                  </a:moveTo>
                  <a:lnTo>
                    <a:pt x="406" y="706"/>
                  </a:lnTo>
                  <a:lnTo>
                    <a:pt x="412" y="708"/>
                  </a:lnTo>
                  <a:lnTo>
                    <a:pt x="412" y="708"/>
                  </a:lnTo>
                  <a:lnTo>
                    <a:pt x="402" y="486"/>
                  </a:lnTo>
                  <a:lnTo>
                    <a:pt x="396" y="332"/>
                  </a:lnTo>
                  <a:lnTo>
                    <a:pt x="396" y="282"/>
                  </a:lnTo>
                  <a:lnTo>
                    <a:pt x="398" y="268"/>
                  </a:lnTo>
                  <a:lnTo>
                    <a:pt x="398" y="262"/>
                  </a:lnTo>
                  <a:lnTo>
                    <a:pt x="388" y="262"/>
                  </a:lnTo>
                  <a:close/>
                  <a:moveTo>
                    <a:pt x="1242" y="888"/>
                  </a:moveTo>
                  <a:lnTo>
                    <a:pt x="1014" y="848"/>
                  </a:lnTo>
                  <a:lnTo>
                    <a:pt x="974" y="840"/>
                  </a:lnTo>
                  <a:lnTo>
                    <a:pt x="974" y="840"/>
                  </a:lnTo>
                  <a:lnTo>
                    <a:pt x="974" y="856"/>
                  </a:lnTo>
                  <a:lnTo>
                    <a:pt x="970" y="872"/>
                  </a:lnTo>
                  <a:lnTo>
                    <a:pt x="966" y="884"/>
                  </a:lnTo>
                  <a:lnTo>
                    <a:pt x="960" y="894"/>
                  </a:lnTo>
                  <a:lnTo>
                    <a:pt x="952" y="902"/>
                  </a:lnTo>
                  <a:lnTo>
                    <a:pt x="944" y="908"/>
                  </a:lnTo>
                  <a:lnTo>
                    <a:pt x="936" y="912"/>
                  </a:lnTo>
                  <a:lnTo>
                    <a:pt x="928" y="916"/>
                  </a:lnTo>
                  <a:lnTo>
                    <a:pt x="910" y="918"/>
                  </a:lnTo>
                  <a:lnTo>
                    <a:pt x="894" y="918"/>
                  </a:lnTo>
                  <a:lnTo>
                    <a:pt x="880" y="916"/>
                  </a:lnTo>
                  <a:lnTo>
                    <a:pt x="880" y="916"/>
                  </a:lnTo>
                  <a:lnTo>
                    <a:pt x="870" y="912"/>
                  </a:lnTo>
                  <a:lnTo>
                    <a:pt x="862" y="908"/>
                  </a:lnTo>
                  <a:lnTo>
                    <a:pt x="856" y="900"/>
                  </a:lnTo>
                  <a:lnTo>
                    <a:pt x="848" y="892"/>
                  </a:lnTo>
                  <a:lnTo>
                    <a:pt x="838" y="874"/>
                  </a:lnTo>
                  <a:lnTo>
                    <a:pt x="830" y="854"/>
                  </a:lnTo>
                  <a:lnTo>
                    <a:pt x="824" y="834"/>
                  </a:lnTo>
                  <a:lnTo>
                    <a:pt x="820" y="818"/>
                  </a:lnTo>
                  <a:lnTo>
                    <a:pt x="816" y="802"/>
                  </a:lnTo>
                  <a:lnTo>
                    <a:pt x="778" y="804"/>
                  </a:lnTo>
                  <a:lnTo>
                    <a:pt x="274" y="716"/>
                  </a:lnTo>
                  <a:lnTo>
                    <a:pt x="274" y="716"/>
                  </a:lnTo>
                  <a:lnTo>
                    <a:pt x="274" y="728"/>
                  </a:lnTo>
                  <a:lnTo>
                    <a:pt x="272" y="738"/>
                  </a:lnTo>
                  <a:lnTo>
                    <a:pt x="270" y="746"/>
                  </a:lnTo>
                  <a:lnTo>
                    <a:pt x="266" y="754"/>
                  </a:lnTo>
                  <a:lnTo>
                    <a:pt x="262" y="758"/>
                  </a:lnTo>
                  <a:lnTo>
                    <a:pt x="258" y="762"/>
                  </a:lnTo>
                  <a:lnTo>
                    <a:pt x="250" y="768"/>
                  </a:lnTo>
                  <a:lnTo>
                    <a:pt x="240" y="768"/>
                  </a:lnTo>
                  <a:lnTo>
                    <a:pt x="232" y="768"/>
                  </a:lnTo>
                  <a:lnTo>
                    <a:pt x="224" y="764"/>
                  </a:lnTo>
                  <a:lnTo>
                    <a:pt x="224" y="764"/>
                  </a:lnTo>
                  <a:lnTo>
                    <a:pt x="214" y="758"/>
                  </a:lnTo>
                  <a:lnTo>
                    <a:pt x="206" y="746"/>
                  </a:lnTo>
                  <a:lnTo>
                    <a:pt x="200" y="736"/>
                  </a:lnTo>
                  <a:lnTo>
                    <a:pt x="196" y="724"/>
                  </a:lnTo>
                  <a:lnTo>
                    <a:pt x="190" y="704"/>
                  </a:lnTo>
                  <a:lnTo>
                    <a:pt x="190" y="696"/>
                  </a:lnTo>
                  <a:lnTo>
                    <a:pt x="178" y="698"/>
                  </a:lnTo>
                  <a:lnTo>
                    <a:pt x="62" y="680"/>
                  </a:lnTo>
                  <a:lnTo>
                    <a:pt x="6" y="640"/>
                  </a:lnTo>
                  <a:lnTo>
                    <a:pt x="0" y="246"/>
                  </a:lnTo>
                  <a:lnTo>
                    <a:pt x="0" y="246"/>
                  </a:lnTo>
                  <a:lnTo>
                    <a:pt x="0" y="238"/>
                  </a:lnTo>
                  <a:lnTo>
                    <a:pt x="2" y="230"/>
                  </a:lnTo>
                  <a:lnTo>
                    <a:pt x="4" y="226"/>
                  </a:lnTo>
                  <a:lnTo>
                    <a:pt x="6" y="222"/>
                  </a:lnTo>
                  <a:lnTo>
                    <a:pt x="12" y="220"/>
                  </a:lnTo>
                  <a:lnTo>
                    <a:pt x="14" y="218"/>
                  </a:lnTo>
                  <a:lnTo>
                    <a:pt x="78" y="206"/>
                  </a:lnTo>
                  <a:lnTo>
                    <a:pt x="348" y="160"/>
                  </a:lnTo>
                  <a:lnTo>
                    <a:pt x="1210" y="6"/>
                  </a:lnTo>
                  <a:lnTo>
                    <a:pt x="1316" y="4"/>
                  </a:lnTo>
                  <a:lnTo>
                    <a:pt x="1316" y="4"/>
                  </a:lnTo>
                  <a:lnTo>
                    <a:pt x="1338" y="2"/>
                  </a:lnTo>
                  <a:lnTo>
                    <a:pt x="1368" y="0"/>
                  </a:lnTo>
                  <a:lnTo>
                    <a:pt x="1440" y="0"/>
                  </a:lnTo>
                  <a:lnTo>
                    <a:pt x="1526" y="4"/>
                  </a:lnTo>
                  <a:lnTo>
                    <a:pt x="1616" y="6"/>
                  </a:lnTo>
                  <a:lnTo>
                    <a:pt x="1774" y="16"/>
                  </a:lnTo>
                  <a:lnTo>
                    <a:pt x="1842" y="20"/>
                  </a:lnTo>
                  <a:lnTo>
                    <a:pt x="1842" y="20"/>
                  </a:lnTo>
                  <a:lnTo>
                    <a:pt x="1852" y="22"/>
                  </a:lnTo>
                  <a:lnTo>
                    <a:pt x="1860" y="26"/>
                  </a:lnTo>
                  <a:lnTo>
                    <a:pt x="1866" y="32"/>
                  </a:lnTo>
                  <a:lnTo>
                    <a:pt x="1868" y="36"/>
                  </a:lnTo>
                  <a:lnTo>
                    <a:pt x="1870" y="44"/>
                  </a:lnTo>
                  <a:lnTo>
                    <a:pt x="1870" y="46"/>
                  </a:lnTo>
                  <a:lnTo>
                    <a:pt x="1878" y="154"/>
                  </a:lnTo>
                  <a:lnTo>
                    <a:pt x="1878" y="154"/>
                  </a:lnTo>
                  <a:lnTo>
                    <a:pt x="1878" y="164"/>
                  </a:lnTo>
                  <a:lnTo>
                    <a:pt x="1874" y="174"/>
                  </a:lnTo>
                  <a:lnTo>
                    <a:pt x="1870" y="182"/>
                  </a:lnTo>
                  <a:lnTo>
                    <a:pt x="1870" y="182"/>
                  </a:lnTo>
                  <a:lnTo>
                    <a:pt x="1866" y="188"/>
                  </a:lnTo>
                  <a:lnTo>
                    <a:pt x="1864" y="196"/>
                  </a:lnTo>
                  <a:lnTo>
                    <a:pt x="1864" y="212"/>
                  </a:lnTo>
                  <a:lnTo>
                    <a:pt x="1866" y="236"/>
                  </a:lnTo>
                  <a:lnTo>
                    <a:pt x="1866" y="236"/>
                  </a:lnTo>
                  <a:lnTo>
                    <a:pt x="1868" y="252"/>
                  </a:lnTo>
                  <a:lnTo>
                    <a:pt x="1872" y="286"/>
                  </a:lnTo>
                  <a:lnTo>
                    <a:pt x="1880" y="386"/>
                  </a:lnTo>
                  <a:lnTo>
                    <a:pt x="1890" y="530"/>
                  </a:lnTo>
                  <a:lnTo>
                    <a:pt x="1890" y="530"/>
                  </a:lnTo>
                  <a:lnTo>
                    <a:pt x="1898" y="530"/>
                  </a:lnTo>
                  <a:lnTo>
                    <a:pt x="1904" y="530"/>
                  </a:lnTo>
                  <a:lnTo>
                    <a:pt x="1908" y="532"/>
                  </a:lnTo>
                  <a:lnTo>
                    <a:pt x="1910" y="534"/>
                  </a:lnTo>
                  <a:lnTo>
                    <a:pt x="1912" y="538"/>
                  </a:lnTo>
                  <a:lnTo>
                    <a:pt x="1910" y="540"/>
                  </a:lnTo>
                  <a:lnTo>
                    <a:pt x="1912" y="592"/>
                  </a:lnTo>
                  <a:lnTo>
                    <a:pt x="1912" y="592"/>
                  </a:lnTo>
                  <a:lnTo>
                    <a:pt x="1912" y="602"/>
                  </a:lnTo>
                  <a:lnTo>
                    <a:pt x="1910" y="610"/>
                  </a:lnTo>
                  <a:lnTo>
                    <a:pt x="1908" y="616"/>
                  </a:lnTo>
                  <a:lnTo>
                    <a:pt x="1908" y="616"/>
                  </a:lnTo>
                  <a:lnTo>
                    <a:pt x="1904" y="618"/>
                  </a:lnTo>
                  <a:lnTo>
                    <a:pt x="1900" y="622"/>
                  </a:lnTo>
                  <a:lnTo>
                    <a:pt x="1900" y="628"/>
                  </a:lnTo>
                  <a:lnTo>
                    <a:pt x="1902" y="666"/>
                  </a:lnTo>
                  <a:lnTo>
                    <a:pt x="1906" y="664"/>
                  </a:lnTo>
                  <a:lnTo>
                    <a:pt x="1906" y="672"/>
                  </a:lnTo>
                  <a:lnTo>
                    <a:pt x="1906" y="672"/>
                  </a:lnTo>
                  <a:lnTo>
                    <a:pt x="1906" y="676"/>
                  </a:lnTo>
                  <a:lnTo>
                    <a:pt x="1902" y="680"/>
                  </a:lnTo>
                  <a:lnTo>
                    <a:pt x="1896" y="680"/>
                  </a:lnTo>
                  <a:lnTo>
                    <a:pt x="1910" y="692"/>
                  </a:lnTo>
                  <a:lnTo>
                    <a:pt x="1910" y="692"/>
                  </a:lnTo>
                  <a:lnTo>
                    <a:pt x="1912" y="700"/>
                  </a:lnTo>
                  <a:lnTo>
                    <a:pt x="1912" y="706"/>
                  </a:lnTo>
                  <a:lnTo>
                    <a:pt x="1910" y="706"/>
                  </a:lnTo>
                  <a:lnTo>
                    <a:pt x="1910" y="708"/>
                  </a:lnTo>
                  <a:lnTo>
                    <a:pt x="1912" y="748"/>
                  </a:lnTo>
                  <a:lnTo>
                    <a:pt x="1912" y="748"/>
                  </a:lnTo>
                  <a:lnTo>
                    <a:pt x="1916" y="758"/>
                  </a:lnTo>
                  <a:lnTo>
                    <a:pt x="1914" y="762"/>
                  </a:lnTo>
                  <a:lnTo>
                    <a:pt x="1912" y="764"/>
                  </a:lnTo>
                  <a:lnTo>
                    <a:pt x="1912" y="764"/>
                  </a:lnTo>
                  <a:lnTo>
                    <a:pt x="1892" y="774"/>
                  </a:lnTo>
                  <a:lnTo>
                    <a:pt x="1894" y="794"/>
                  </a:lnTo>
                  <a:lnTo>
                    <a:pt x="1894" y="794"/>
                  </a:lnTo>
                  <a:lnTo>
                    <a:pt x="1894" y="802"/>
                  </a:lnTo>
                  <a:lnTo>
                    <a:pt x="1892" y="808"/>
                  </a:lnTo>
                  <a:lnTo>
                    <a:pt x="1890" y="812"/>
                  </a:lnTo>
                  <a:lnTo>
                    <a:pt x="1758" y="828"/>
                  </a:lnTo>
                  <a:lnTo>
                    <a:pt x="1758" y="828"/>
                  </a:lnTo>
                  <a:lnTo>
                    <a:pt x="1748" y="828"/>
                  </a:lnTo>
                  <a:lnTo>
                    <a:pt x="1742" y="832"/>
                  </a:lnTo>
                  <a:lnTo>
                    <a:pt x="1734" y="838"/>
                  </a:lnTo>
                  <a:lnTo>
                    <a:pt x="1632" y="850"/>
                  </a:lnTo>
                  <a:lnTo>
                    <a:pt x="1632" y="850"/>
                  </a:lnTo>
                  <a:lnTo>
                    <a:pt x="1572" y="850"/>
                  </a:lnTo>
                  <a:lnTo>
                    <a:pt x="1420" y="874"/>
                  </a:lnTo>
                  <a:lnTo>
                    <a:pt x="1420" y="874"/>
                  </a:lnTo>
                  <a:lnTo>
                    <a:pt x="1338" y="884"/>
                  </a:lnTo>
                  <a:lnTo>
                    <a:pt x="1282" y="888"/>
                  </a:lnTo>
                  <a:lnTo>
                    <a:pt x="1252" y="888"/>
                  </a:lnTo>
                  <a:lnTo>
                    <a:pt x="1242" y="888"/>
                  </a:lnTo>
                  <a:lnTo>
                    <a:pt x="1242" y="888"/>
                  </a:lnTo>
                  <a:close/>
                  <a:moveTo>
                    <a:pt x="1188" y="220"/>
                  </a:moveTo>
                  <a:lnTo>
                    <a:pt x="1098" y="228"/>
                  </a:lnTo>
                  <a:lnTo>
                    <a:pt x="1110" y="688"/>
                  </a:lnTo>
                  <a:lnTo>
                    <a:pt x="1198" y="696"/>
                  </a:lnTo>
                  <a:lnTo>
                    <a:pt x="1198" y="696"/>
                  </a:lnTo>
                  <a:lnTo>
                    <a:pt x="1190" y="458"/>
                  </a:lnTo>
                  <a:lnTo>
                    <a:pt x="1186" y="294"/>
                  </a:lnTo>
                  <a:lnTo>
                    <a:pt x="1186" y="240"/>
                  </a:lnTo>
                  <a:lnTo>
                    <a:pt x="1188" y="220"/>
                  </a:lnTo>
                  <a:lnTo>
                    <a:pt x="1188" y="220"/>
                  </a:lnTo>
                  <a:close/>
                  <a:moveTo>
                    <a:pt x="1228" y="882"/>
                  </a:moveTo>
                  <a:lnTo>
                    <a:pt x="1220" y="722"/>
                  </a:lnTo>
                  <a:lnTo>
                    <a:pt x="1220" y="722"/>
                  </a:lnTo>
                  <a:lnTo>
                    <a:pt x="1216" y="682"/>
                  </a:lnTo>
                  <a:lnTo>
                    <a:pt x="1214" y="628"/>
                  </a:lnTo>
                  <a:lnTo>
                    <a:pt x="1210" y="496"/>
                  </a:lnTo>
                  <a:lnTo>
                    <a:pt x="1208" y="330"/>
                  </a:lnTo>
                  <a:lnTo>
                    <a:pt x="1198" y="330"/>
                  </a:lnTo>
                  <a:lnTo>
                    <a:pt x="1208" y="654"/>
                  </a:lnTo>
                  <a:lnTo>
                    <a:pt x="1220" y="880"/>
                  </a:lnTo>
                  <a:lnTo>
                    <a:pt x="1228" y="882"/>
                  </a:lnTo>
                  <a:close/>
                  <a:moveTo>
                    <a:pt x="1892" y="656"/>
                  </a:moveTo>
                  <a:lnTo>
                    <a:pt x="1892" y="638"/>
                  </a:lnTo>
                  <a:lnTo>
                    <a:pt x="1892" y="638"/>
                  </a:lnTo>
                  <a:lnTo>
                    <a:pt x="1890" y="634"/>
                  </a:lnTo>
                  <a:lnTo>
                    <a:pt x="1888" y="630"/>
                  </a:lnTo>
                  <a:lnTo>
                    <a:pt x="1884" y="626"/>
                  </a:lnTo>
                  <a:lnTo>
                    <a:pt x="1878" y="626"/>
                  </a:lnTo>
                  <a:lnTo>
                    <a:pt x="1856" y="626"/>
                  </a:lnTo>
                  <a:lnTo>
                    <a:pt x="1856" y="626"/>
                  </a:lnTo>
                  <a:lnTo>
                    <a:pt x="1852" y="626"/>
                  </a:lnTo>
                  <a:lnTo>
                    <a:pt x="1848" y="630"/>
                  </a:lnTo>
                  <a:lnTo>
                    <a:pt x="1846" y="634"/>
                  </a:lnTo>
                  <a:lnTo>
                    <a:pt x="1844" y="638"/>
                  </a:lnTo>
                  <a:lnTo>
                    <a:pt x="1844" y="656"/>
                  </a:lnTo>
                  <a:lnTo>
                    <a:pt x="1844" y="656"/>
                  </a:lnTo>
                  <a:lnTo>
                    <a:pt x="1846" y="660"/>
                  </a:lnTo>
                  <a:lnTo>
                    <a:pt x="1848" y="664"/>
                  </a:lnTo>
                  <a:lnTo>
                    <a:pt x="1852" y="668"/>
                  </a:lnTo>
                  <a:lnTo>
                    <a:pt x="1856" y="668"/>
                  </a:lnTo>
                  <a:lnTo>
                    <a:pt x="1878" y="668"/>
                  </a:lnTo>
                  <a:lnTo>
                    <a:pt x="1878" y="668"/>
                  </a:lnTo>
                  <a:lnTo>
                    <a:pt x="1884" y="668"/>
                  </a:lnTo>
                  <a:lnTo>
                    <a:pt x="1888" y="664"/>
                  </a:lnTo>
                  <a:lnTo>
                    <a:pt x="1890" y="660"/>
                  </a:lnTo>
                  <a:lnTo>
                    <a:pt x="1892" y="656"/>
                  </a:lnTo>
                  <a:lnTo>
                    <a:pt x="1892" y="656"/>
                  </a:lnTo>
                  <a:close/>
                  <a:moveTo>
                    <a:pt x="1782" y="538"/>
                  </a:moveTo>
                  <a:lnTo>
                    <a:pt x="1886" y="532"/>
                  </a:lnTo>
                  <a:lnTo>
                    <a:pt x="1886" y="532"/>
                  </a:lnTo>
                  <a:lnTo>
                    <a:pt x="1874" y="386"/>
                  </a:lnTo>
                  <a:lnTo>
                    <a:pt x="1864" y="282"/>
                  </a:lnTo>
                  <a:lnTo>
                    <a:pt x="1860" y="246"/>
                  </a:lnTo>
                  <a:lnTo>
                    <a:pt x="1858" y="236"/>
                  </a:lnTo>
                  <a:lnTo>
                    <a:pt x="1856" y="230"/>
                  </a:lnTo>
                  <a:lnTo>
                    <a:pt x="1856" y="230"/>
                  </a:lnTo>
                  <a:lnTo>
                    <a:pt x="1854" y="226"/>
                  </a:lnTo>
                  <a:lnTo>
                    <a:pt x="1852" y="222"/>
                  </a:lnTo>
                  <a:lnTo>
                    <a:pt x="1850" y="218"/>
                  </a:lnTo>
                  <a:lnTo>
                    <a:pt x="1844" y="212"/>
                  </a:lnTo>
                  <a:lnTo>
                    <a:pt x="1834" y="210"/>
                  </a:lnTo>
                  <a:lnTo>
                    <a:pt x="1822" y="208"/>
                  </a:lnTo>
                  <a:lnTo>
                    <a:pt x="1806" y="208"/>
                  </a:lnTo>
                  <a:lnTo>
                    <a:pt x="1584" y="206"/>
                  </a:lnTo>
                  <a:lnTo>
                    <a:pt x="1584" y="206"/>
                  </a:lnTo>
                  <a:lnTo>
                    <a:pt x="1600" y="254"/>
                  </a:lnTo>
                  <a:lnTo>
                    <a:pt x="1610" y="294"/>
                  </a:lnTo>
                  <a:lnTo>
                    <a:pt x="1614" y="312"/>
                  </a:lnTo>
                  <a:lnTo>
                    <a:pt x="1616" y="324"/>
                  </a:lnTo>
                  <a:lnTo>
                    <a:pt x="1616" y="324"/>
                  </a:lnTo>
                  <a:lnTo>
                    <a:pt x="1626" y="428"/>
                  </a:lnTo>
                  <a:lnTo>
                    <a:pt x="1632" y="502"/>
                  </a:lnTo>
                  <a:lnTo>
                    <a:pt x="1634" y="528"/>
                  </a:lnTo>
                  <a:lnTo>
                    <a:pt x="1632" y="540"/>
                  </a:lnTo>
                  <a:lnTo>
                    <a:pt x="1648" y="542"/>
                  </a:lnTo>
                  <a:lnTo>
                    <a:pt x="1648" y="542"/>
                  </a:lnTo>
                  <a:lnTo>
                    <a:pt x="1642" y="416"/>
                  </a:lnTo>
                  <a:lnTo>
                    <a:pt x="1636" y="328"/>
                  </a:lnTo>
                  <a:lnTo>
                    <a:pt x="1632" y="296"/>
                  </a:lnTo>
                  <a:lnTo>
                    <a:pt x="1630" y="284"/>
                  </a:lnTo>
                  <a:lnTo>
                    <a:pt x="1628" y="280"/>
                  </a:lnTo>
                  <a:lnTo>
                    <a:pt x="1634" y="276"/>
                  </a:lnTo>
                  <a:lnTo>
                    <a:pt x="1634" y="276"/>
                  </a:lnTo>
                  <a:lnTo>
                    <a:pt x="1636" y="288"/>
                  </a:lnTo>
                  <a:lnTo>
                    <a:pt x="1644" y="318"/>
                  </a:lnTo>
                  <a:lnTo>
                    <a:pt x="1650" y="358"/>
                  </a:lnTo>
                  <a:lnTo>
                    <a:pt x="1652" y="380"/>
                  </a:lnTo>
                  <a:lnTo>
                    <a:pt x="1654" y="400"/>
                  </a:lnTo>
                  <a:lnTo>
                    <a:pt x="1654" y="400"/>
                  </a:lnTo>
                  <a:lnTo>
                    <a:pt x="1658" y="400"/>
                  </a:lnTo>
                  <a:lnTo>
                    <a:pt x="1668" y="402"/>
                  </a:lnTo>
                  <a:lnTo>
                    <a:pt x="1674" y="406"/>
                  </a:lnTo>
                  <a:lnTo>
                    <a:pt x="1682" y="412"/>
                  </a:lnTo>
                  <a:lnTo>
                    <a:pt x="1690" y="418"/>
                  </a:lnTo>
                  <a:lnTo>
                    <a:pt x="1696" y="428"/>
                  </a:lnTo>
                  <a:lnTo>
                    <a:pt x="1782" y="538"/>
                  </a:lnTo>
                  <a:close/>
                  <a:moveTo>
                    <a:pt x="1836" y="146"/>
                  </a:moveTo>
                  <a:lnTo>
                    <a:pt x="1836" y="48"/>
                  </a:lnTo>
                  <a:lnTo>
                    <a:pt x="1836" y="48"/>
                  </a:lnTo>
                  <a:lnTo>
                    <a:pt x="1834" y="44"/>
                  </a:lnTo>
                  <a:lnTo>
                    <a:pt x="1832" y="40"/>
                  </a:lnTo>
                  <a:lnTo>
                    <a:pt x="1828" y="36"/>
                  </a:lnTo>
                  <a:lnTo>
                    <a:pt x="1822" y="36"/>
                  </a:lnTo>
                  <a:lnTo>
                    <a:pt x="1316" y="36"/>
                  </a:lnTo>
                  <a:lnTo>
                    <a:pt x="1316" y="36"/>
                  </a:lnTo>
                  <a:lnTo>
                    <a:pt x="1310" y="36"/>
                  </a:lnTo>
                  <a:lnTo>
                    <a:pt x="1306" y="40"/>
                  </a:lnTo>
                  <a:lnTo>
                    <a:pt x="1304" y="44"/>
                  </a:lnTo>
                  <a:lnTo>
                    <a:pt x="1304" y="48"/>
                  </a:lnTo>
                  <a:lnTo>
                    <a:pt x="1304" y="146"/>
                  </a:lnTo>
                  <a:lnTo>
                    <a:pt x="1304" y="146"/>
                  </a:lnTo>
                  <a:lnTo>
                    <a:pt x="1304" y="152"/>
                  </a:lnTo>
                  <a:lnTo>
                    <a:pt x="1306" y="156"/>
                  </a:lnTo>
                  <a:lnTo>
                    <a:pt x="1310" y="158"/>
                  </a:lnTo>
                  <a:lnTo>
                    <a:pt x="1316" y="160"/>
                  </a:lnTo>
                  <a:lnTo>
                    <a:pt x="1822" y="160"/>
                  </a:lnTo>
                  <a:lnTo>
                    <a:pt x="1822" y="160"/>
                  </a:lnTo>
                  <a:lnTo>
                    <a:pt x="1828" y="158"/>
                  </a:lnTo>
                  <a:lnTo>
                    <a:pt x="1832" y="156"/>
                  </a:lnTo>
                  <a:lnTo>
                    <a:pt x="1834" y="152"/>
                  </a:lnTo>
                  <a:lnTo>
                    <a:pt x="1836" y="146"/>
                  </a:lnTo>
                  <a:lnTo>
                    <a:pt x="1836" y="146"/>
                  </a:lnTo>
                  <a:close/>
                  <a:moveTo>
                    <a:pt x="1656" y="542"/>
                  </a:moveTo>
                  <a:lnTo>
                    <a:pt x="1744" y="538"/>
                  </a:lnTo>
                  <a:lnTo>
                    <a:pt x="1744" y="538"/>
                  </a:lnTo>
                  <a:lnTo>
                    <a:pt x="1740" y="526"/>
                  </a:lnTo>
                  <a:lnTo>
                    <a:pt x="1732" y="510"/>
                  </a:lnTo>
                  <a:lnTo>
                    <a:pt x="1706" y="472"/>
                  </a:lnTo>
                  <a:lnTo>
                    <a:pt x="1668" y="424"/>
                  </a:lnTo>
                  <a:lnTo>
                    <a:pt x="1668" y="424"/>
                  </a:lnTo>
                  <a:lnTo>
                    <a:pt x="1664" y="420"/>
                  </a:lnTo>
                  <a:lnTo>
                    <a:pt x="1660" y="416"/>
                  </a:lnTo>
                  <a:lnTo>
                    <a:pt x="1656" y="416"/>
                  </a:lnTo>
                  <a:lnTo>
                    <a:pt x="1656" y="418"/>
                  </a:lnTo>
                  <a:lnTo>
                    <a:pt x="1656" y="424"/>
                  </a:lnTo>
                  <a:lnTo>
                    <a:pt x="1656" y="426"/>
                  </a:lnTo>
                  <a:lnTo>
                    <a:pt x="1656" y="426"/>
                  </a:lnTo>
                  <a:lnTo>
                    <a:pt x="1656" y="484"/>
                  </a:lnTo>
                  <a:lnTo>
                    <a:pt x="1656" y="542"/>
                  </a:lnTo>
                  <a:lnTo>
                    <a:pt x="1656" y="542"/>
                  </a:lnTo>
                  <a:close/>
                  <a:moveTo>
                    <a:pt x="1598" y="420"/>
                  </a:moveTo>
                  <a:lnTo>
                    <a:pt x="1598" y="420"/>
                  </a:lnTo>
                  <a:lnTo>
                    <a:pt x="1602" y="482"/>
                  </a:lnTo>
                  <a:lnTo>
                    <a:pt x="1602" y="484"/>
                  </a:lnTo>
                  <a:lnTo>
                    <a:pt x="1602" y="474"/>
                  </a:lnTo>
                  <a:lnTo>
                    <a:pt x="1600" y="414"/>
                  </a:lnTo>
                  <a:lnTo>
                    <a:pt x="1598" y="420"/>
                  </a:lnTo>
                  <a:close/>
                  <a:moveTo>
                    <a:pt x="1594" y="398"/>
                  </a:moveTo>
                  <a:lnTo>
                    <a:pt x="1600" y="398"/>
                  </a:lnTo>
                  <a:lnTo>
                    <a:pt x="1600" y="398"/>
                  </a:lnTo>
                  <a:lnTo>
                    <a:pt x="1596" y="372"/>
                  </a:lnTo>
                  <a:lnTo>
                    <a:pt x="1588" y="312"/>
                  </a:lnTo>
                  <a:lnTo>
                    <a:pt x="1580" y="280"/>
                  </a:lnTo>
                  <a:lnTo>
                    <a:pt x="1574" y="248"/>
                  </a:lnTo>
                  <a:lnTo>
                    <a:pt x="1566" y="224"/>
                  </a:lnTo>
                  <a:lnTo>
                    <a:pt x="1562" y="216"/>
                  </a:lnTo>
                  <a:lnTo>
                    <a:pt x="1558" y="210"/>
                  </a:lnTo>
                  <a:lnTo>
                    <a:pt x="1558" y="210"/>
                  </a:lnTo>
                  <a:lnTo>
                    <a:pt x="1512" y="208"/>
                  </a:lnTo>
                  <a:lnTo>
                    <a:pt x="1412" y="206"/>
                  </a:lnTo>
                  <a:lnTo>
                    <a:pt x="1358" y="206"/>
                  </a:lnTo>
                  <a:lnTo>
                    <a:pt x="1310" y="208"/>
                  </a:lnTo>
                  <a:lnTo>
                    <a:pt x="1276" y="210"/>
                  </a:lnTo>
                  <a:lnTo>
                    <a:pt x="1266" y="212"/>
                  </a:lnTo>
                  <a:lnTo>
                    <a:pt x="1260" y="216"/>
                  </a:lnTo>
                  <a:lnTo>
                    <a:pt x="1260" y="216"/>
                  </a:lnTo>
                  <a:lnTo>
                    <a:pt x="1262" y="234"/>
                  </a:lnTo>
                  <a:lnTo>
                    <a:pt x="1264" y="274"/>
                  </a:lnTo>
                  <a:lnTo>
                    <a:pt x="1262" y="296"/>
                  </a:lnTo>
                  <a:lnTo>
                    <a:pt x="1260" y="316"/>
                  </a:lnTo>
                  <a:lnTo>
                    <a:pt x="1256" y="322"/>
                  </a:lnTo>
                  <a:lnTo>
                    <a:pt x="1252" y="328"/>
                  </a:lnTo>
                  <a:lnTo>
                    <a:pt x="1248" y="332"/>
                  </a:lnTo>
                  <a:lnTo>
                    <a:pt x="1242" y="332"/>
                  </a:lnTo>
                  <a:lnTo>
                    <a:pt x="1244" y="536"/>
                  </a:lnTo>
                  <a:lnTo>
                    <a:pt x="1244" y="536"/>
                  </a:lnTo>
                  <a:lnTo>
                    <a:pt x="1248" y="554"/>
                  </a:lnTo>
                  <a:lnTo>
                    <a:pt x="1254" y="566"/>
                  </a:lnTo>
                  <a:lnTo>
                    <a:pt x="1256" y="570"/>
                  </a:lnTo>
                  <a:lnTo>
                    <a:pt x="1260" y="572"/>
                  </a:lnTo>
                  <a:lnTo>
                    <a:pt x="1474" y="556"/>
                  </a:lnTo>
                  <a:lnTo>
                    <a:pt x="1474" y="556"/>
                  </a:lnTo>
                  <a:lnTo>
                    <a:pt x="1486" y="546"/>
                  </a:lnTo>
                  <a:lnTo>
                    <a:pt x="1500" y="532"/>
                  </a:lnTo>
                  <a:lnTo>
                    <a:pt x="1514" y="516"/>
                  </a:lnTo>
                  <a:lnTo>
                    <a:pt x="1532" y="494"/>
                  </a:lnTo>
                  <a:lnTo>
                    <a:pt x="1550" y="468"/>
                  </a:lnTo>
                  <a:lnTo>
                    <a:pt x="1566" y="438"/>
                  </a:lnTo>
                  <a:lnTo>
                    <a:pt x="1580" y="406"/>
                  </a:lnTo>
                  <a:lnTo>
                    <a:pt x="1580" y="406"/>
                  </a:lnTo>
                  <a:lnTo>
                    <a:pt x="1580" y="390"/>
                  </a:lnTo>
                  <a:lnTo>
                    <a:pt x="1576" y="352"/>
                  </a:lnTo>
                  <a:lnTo>
                    <a:pt x="1572" y="330"/>
                  </a:lnTo>
                  <a:lnTo>
                    <a:pt x="1568" y="310"/>
                  </a:lnTo>
                  <a:lnTo>
                    <a:pt x="1562" y="294"/>
                  </a:lnTo>
                  <a:lnTo>
                    <a:pt x="1560" y="288"/>
                  </a:lnTo>
                  <a:lnTo>
                    <a:pt x="1556" y="282"/>
                  </a:lnTo>
                  <a:lnTo>
                    <a:pt x="1556" y="282"/>
                  </a:lnTo>
                  <a:lnTo>
                    <a:pt x="1558" y="278"/>
                  </a:lnTo>
                  <a:lnTo>
                    <a:pt x="1560" y="276"/>
                  </a:lnTo>
                  <a:lnTo>
                    <a:pt x="1562" y="276"/>
                  </a:lnTo>
                  <a:lnTo>
                    <a:pt x="1564" y="278"/>
                  </a:lnTo>
                  <a:lnTo>
                    <a:pt x="1564" y="278"/>
                  </a:lnTo>
                  <a:lnTo>
                    <a:pt x="1568" y="288"/>
                  </a:lnTo>
                  <a:lnTo>
                    <a:pt x="1578" y="314"/>
                  </a:lnTo>
                  <a:lnTo>
                    <a:pt x="1588" y="354"/>
                  </a:lnTo>
                  <a:lnTo>
                    <a:pt x="1592" y="374"/>
                  </a:lnTo>
                  <a:lnTo>
                    <a:pt x="1594" y="398"/>
                  </a:lnTo>
                  <a:lnTo>
                    <a:pt x="1594" y="398"/>
                  </a:lnTo>
                  <a:close/>
                  <a:moveTo>
                    <a:pt x="1522" y="550"/>
                  </a:moveTo>
                  <a:lnTo>
                    <a:pt x="1590" y="542"/>
                  </a:lnTo>
                  <a:lnTo>
                    <a:pt x="1590" y="542"/>
                  </a:lnTo>
                  <a:lnTo>
                    <a:pt x="1584" y="438"/>
                  </a:lnTo>
                  <a:lnTo>
                    <a:pt x="1522" y="550"/>
                  </a:lnTo>
                  <a:close/>
                  <a:moveTo>
                    <a:pt x="1584" y="428"/>
                  </a:moveTo>
                  <a:lnTo>
                    <a:pt x="1584" y="420"/>
                  </a:lnTo>
                  <a:lnTo>
                    <a:pt x="1584" y="420"/>
                  </a:lnTo>
                  <a:lnTo>
                    <a:pt x="1552" y="474"/>
                  </a:lnTo>
                  <a:lnTo>
                    <a:pt x="1520" y="526"/>
                  </a:lnTo>
                  <a:lnTo>
                    <a:pt x="1520" y="526"/>
                  </a:lnTo>
                  <a:lnTo>
                    <a:pt x="1524" y="522"/>
                  </a:lnTo>
                  <a:lnTo>
                    <a:pt x="1534" y="510"/>
                  </a:lnTo>
                  <a:lnTo>
                    <a:pt x="1556" y="476"/>
                  </a:lnTo>
                  <a:lnTo>
                    <a:pt x="1584" y="428"/>
                  </a:lnTo>
                  <a:lnTo>
                    <a:pt x="1584" y="428"/>
                  </a:lnTo>
                  <a:close/>
                  <a:moveTo>
                    <a:pt x="1400" y="702"/>
                  </a:moveTo>
                  <a:lnTo>
                    <a:pt x="1400" y="680"/>
                  </a:lnTo>
                  <a:lnTo>
                    <a:pt x="1400" y="680"/>
                  </a:lnTo>
                  <a:lnTo>
                    <a:pt x="1398" y="674"/>
                  </a:lnTo>
                  <a:lnTo>
                    <a:pt x="1396" y="670"/>
                  </a:lnTo>
                  <a:lnTo>
                    <a:pt x="1392" y="668"/>
                  </a:lnTo>
                  <a:lnTo>
                    <a:pt x="1386" y="666"/>
                  </a:lnTo>
                  <a:lnTo>
                    <a:pt x="1346" y="666"/>
                  </a:lnTo>
                  <a:lnTo>
                    <a:pt x="1346" y="666"/>
                  </a:lnTo>
                  <a:lnTo>
                    <a:pt x="1342" y="668"/>
                  </a:lnTo>
                  <a:lnTo>
                    <a:pt x="1336" y="670"/>
                  </a:lnTo>
                  <a:lnTo>
                    <a:pt x="1334" y="674"/>
                  </a:lnTo>
                  <a:lnTo>
                    <a:pt x="1334" y="680"/>
                  </a:lnTo>
                  <a:lnTo>
                    <a:pt x="1334" y="702"/>
                  </a:lnTo>
                  <a:lnTo>
                    <a:pt x="1334" y="702"/>
                  </a:lnTo>
                  <a:lnTo>
                    <a:pt x="1334" y="708"/>
                  </a:lnTo>
                  <a:lnTo>
                    <a:pt x="1336" y="712"/>
                  </a:lnTo>
                  <a:lnTo>
                    <a:pt x="1342" y="714"/>
                  </a:lnTo>
                  <a:lnTo>
                    <a:pt x="1346" y="714"/>
                  </a:lnTo>
                  <a:lnTo>
                    <a:pt x="1386" y="714"/>
                  </a:lnTo>
                  <a:lnTo>
                    <a:pt x="1386" y="714"/>
                  </a:lnTo>
                  <a:lnTo>
                    <a:pt x="1392" y="714"/>
                  </a:lnTo>
                  <a:lnTo>
                    <a:pt x="1396" y="712"/>
                  </a:lnTo>
                  <a:lnTo>
                    <a:pt x="1398" y="708"/>
                  </a:lnTo>
                  <a:lnTo>
                    <a:pt x="1400" y="702"/>
                  </a:lnTo>
                  <a:lnTo>
                    <a:pt x="1400" y="702"/>
                  </a:lnTo>
                  <a:close/>
                  <a:moveTo>
                    <a:pt x="1312" y="710"/>
                  </a:moveTo>
                  <a:lnTo>
                    <a:pt x="1312" y="686"/>
                  </a:lnTo>
                  <a:lnTo>
                    <a:pt x="1312" y="686"/>
                  </a:lnTo>
                  <a:lnTo>
                    <a:pt x="1312" y="682"/>
                  </a:lnTo>
                  <a:lnTo>
                    <a:pt x="1308" y="678"/>
                  </a:lnTo>
                  <a:lnTo>
                    <a:pt x="1304" y="674"/>
                  </a:lnTo>
                  <a:lnTo>
                    <a:pt x="1300" y="674"/>
                  </a:lnTo>
                  <a:lnTo>
                    <a:pt x="1284" y="674"/>
                  </a:lnTo>
                  <a:lnTo>
                    <a:pt x="1284" y="674"/>
                  </a:lnTo>
                  <a:lnTo>
                    <a:pt x="1280" y="674"/>
                  </a:lnTo>
                  <a:lnTo>
                    <a:pt x="1276" y="678"/>
                  </a:lnTo>
                  <a:lnTo>
                    <a:pt x="1272" y="682"/>
                  </a:lnTo>
                  <a:lnTo>
                    <a:pt x="1272" y="686"/>
                  </a:lnTo>
                  <a:lnTo>
                    <a:pt x="1272" y="710"/>
                  </a:lnTo>
                  <a:lnTo>
                    <a:pt x="1272" y="710"/>
                  </a:lnTo>
                  <a:lnTo>
                    <a:pt x="1272" y="716"/>
                  </a:lnTo>
                  <a:lnTo>
                    <a:pt x="1276" y="720"/>
                  </a:lnTo>
                  <a:lnTo>
                    <a:pt x="1280" y="722"/>
                  </a:lnTo>
                  <a:lnTo>
                    <a:pt x="1284" y="724"/>
                  </a:lnTo>
                  <a:lnTo>
                    <a:pt x="1300" y="724"/>
                  </a:lnTo>
                  <a:lnTo>
                    <a:pt x="1300" y="724"/>
                  </a:lnTo>
                  <a:lnTo>
                    <a:pt x="1304" y="722"/>
                  </a:lnTo>
                  <a:lnTo>
                    <a:pt x="1308" y="720"/>
                  </a:lnTo>
                  <a:lnTo>
                    <a:pt x="1312" y="716"/>
                  </a:lnTo>
                  <a:lnTo>
                    <a:pt x="1312" y="710"/>
                  </a:lnTo>
                  <a:lnTo>
                    <a:pt x="1312" y="710"/>
                  </a:lnTo>
                  <a:close/>
                  <a:moveTo>
                    <a:pt x="984" y="672"/>
                  </a:moveTo>
                  <a:lnTo>
                    <a:pt x="1060" y="680"/>
                  </a:lnTo>
                  <a:lnTo>
                    <a:pt x="1060" y="680"/>
                  </a:lnTo>
                  <a:lnTo>
                    <a:pt x="1058" y="658"/>
                  </a:lnTo>
                  <a:lnTo>
                    <a:pt x="1056" y="606"/>
                  </a:lnTo>
                  <a:lnTo>
                    <a:pt x="1052" y="452"/>
                  </a:lnTo>
                  <a:lnTo>
                    <a:pt x="1048" y="230"/>
                  </a:lnTo>
                  <a:lnTo>
                    <a:pt x="970" y="238"/>
                  </a:lnTo>
                  <a:lnTo>
                    <a:pt x="970" y="238"/>
                  </a:lnTo>
                  <a:lnTo>
                    <a:pt x="970" y="258"/>
                  </a:lnTo>
                  <a:lnTo>
                    <a:pt x="970" y="306"/>
                  </a:lnTo>
                  <a:lnTo>
                    <a:pt x="974" y="456"/>
                  </a:lnTo>
                  <a:lnTo>
                    <a:pt x="984" y="672"/>
                  </a:lnTo>
                  <a:lnTo>
                    <a:pt x="984" y="672"/>
                  </a:lnTo>
                  <a:close/>
                  <a:moveTo>
                    <a:pt x="970" y="822"/>
                  </a:moveTo>
                  <a:lnTo>
                    <a:pt x="978" y="820"/>
                  </a:lnTo>
                  <a:lnTo>
                    <a:pt x="978" y="820"/>
                  </a:lnTo>
                  <a:lnTo>
                    <a:pt x="974" y="790"/>
                  </a:lnTo>
                  <a:lnTo>
                    <a:pt x="972" y="720"/>
                  </a:lnTo>
                  <a:lnTo>
                    <a:pt x="966" y="508"/>
                  </a:lnTo>
                  <a:lnTo>
                    <a:pt x="960" y="206"/>
                  </a:lnTo>
                  <a:lnTo>
                    <a:pt x="948" y="206"/>
                  </a:lnTo>
                  <a:lnTo>
                    <a:pt x="948" y="206"/>
                  </a:lnTo>
                  <a:lnTo>
                    <a:pt x="948" y="232"/>
                  </a:lnTo>
                  <a:lnTo>
                    <a:pt x="950" y="300"/>
                  </a:lnTo>
                  <a:lnTo>
                    <a:pt x="958" y="514"/>
                  </a:lnTo>
                  <a:lnTo>
                    <a:pt x="970" y="822"/>
                  </a:lnTo>
                  <a:lnTo>
                    <a:pt x="970" y="822"/>
                  </a:lnTo>
                  <a:close/>
                  <a:moveTo>
                    <a:pt x="920" y="456"/>
                  </a:moveTo>
                  <a:lnTo>
                    <a:pt x="918" y="196"/>
                  </a:lnTo>
                  <a:lnTo>
                    <a:pt x="722" y="220"/>
                  </a:lnTo>
                  <a:lnTo>
                    <a:pt x="722" y="454"/>
                  </a:lnTo>
                  <a:lnTo>
                    <a:pt x="920" y="456"/>
                  </a:lnTo>
                  <a:close/>
                  <a:moveTo>
                    <a:pt x="930" y="786"/>
                  </a:moveTo>
                  <a:lnTo>
                    <a:pt x="930" y="786"/>
                  </a:lnTo>
                  <a:lnTo>
                    <a:pt x="928" y="768"/>
                  </a:lnTo>
                  <a:lnTo>
                    <a:pt x="926" y="752"/>
                  </a:lnTo>
                  <a:lnTo>
                    <a:pt x="922" y="738"/>
                  </a:lnTo>
                  <a:lnTo>
                    <a:pt x="916" y="724"/>
                  </a:lnTo>
                  <a:lnTo>
                    <a:pt x="908" y="714"/>
                  </a:lnTo>
                  <a:lnTo>
                    <a:pt x="900" y="706"/>
                  </a:lnTo>
                  <a:lnTo>
                    <a:pt x="892" y="702"/>
                  </a:lnTo>
                  <a:lnTo>
                    <a:pt x="882" y="700"/>
                  </a:lnTo>
                  <a:lnTo>
                    <a:pt x="882" y="700"/>
                  </a:lnTo>
                  <a:lnTo>
                    <a:pt x="872" y="702"/>
                  </a:lnTo>
                  <a:lnTo>
                    <a:pt x="864" y="706"/>
                  </a:lnTo>
                  <a:lnTo>
                    <a:pt x="856" y="714"/>
                  </a:lnTo>
                  <a:lnTo>
                    <a:pt x="848" y="724"/>
                  </a:lnTo>
                  <a:lnTo>
                    <a:pt x="842" y="738"/>
                  </a:lnTo>
                  <a:lnTo>
                    <a:pt x="838" y="752"/>
                  </a:lnTo>
                  <a:lnTo>
                    <a:pt x="836" y="768"/>
                  </a:lnTo>
                  <a:lnTo>
                    <a:pt x="834" y="786"/>
                  </a:lnTo>
                  <a:lnTo>
                    <a:pt x="834" y="786"/>
                  </a:lnTo>
                  <a:lnTo>
                    <a:pt x="836" y="802"/>
                  </a:lnTo>
                  <a:lnTo>
                    <a:pt x="838" y="818"/>
                  </a:lnTo>
                  <a:lnTo>
                    <a:pt x="842" y="834"/>
                  </a:lnTo>
                  <a:lnTo>
                    <a:pt x="848" y="846"/>
                  </a:lnTo>
                  <a:lnTo>
                    <a:pt x="856" y="856"/>
                  </a:lnTo>
                  <a:lnTo>
                    <a:pt x="864" y="864"/>
                  </a:lnTo>
                  <a:lnTo>
                    <a:pt x="872" y="870"/>
                  </a:lnTo>
                  <a:lnTo>
                    <a:pt x="882" y="870"/>
                  </a:lnTo>
                  <a:lnTo>
                    <a:pt x="882" y="870"/>
                  </a:lnTo>
                  <a:lnTo>
                    <a:pt x="892" y="870"/>
                  </a:lnTo>
                  <a:lnTo>
                    <a:pt x="900" y="864"/>
                  </a:lnTo>
                  <a:lnTo>
                    <a:pt x="908" y="856"/>
                  </a:lnTo>
                  <a:lnTo>
                    <a:pt x="916" y="846"/>
                  </a:lnTo>
                  <a:lnTo>
                    <a:pt x="922" y="834"/>
                  </a:lnTo>
                  <a:lnTo>
                    <a:pt x="926" y="818"/>
                  </a:lnTo>
                  <a:lnTo>
                    <a:pt x="928" y="802"/>
                  </a:lnTo>
                  <a:lnTo>
                    <a:pt x="930" y="786"/>
                  </a:lnTo>
                  <a:lnTo>
                    <a:pt x="930" y="786"/>
                  </a:lnTo>
                  <a:close/>
                  <a:moveTo>
                    <a:pt x="708" y="454"/>
                  </a:moveTo>
                  <a:lnTo>
                    <a:pt x="704" y="220"/>
                  </a:lnTo>
                  <a:lnTo>
                    <a:pt x="544" y="240"/>
                  </a:lnTo>
                  <a:lnTo>
                    <a:pt x="546" y="452"/>
                  </a:lnTo>
                  <a:lnTo>
                    <a:pt x="708" y="454"/>
                  </a:lnTo>
                  <a:close/>
                  <a:moveTo>
                    <a:pt x="544" y="728"/>
                  </a:moveTo>
                  <a:lnTo>
                    <a:pt x="532" y="474"/>
                  </a:lnTo>
                  <a:lnTo>
                    <a:pt x="532" y="474"/>
                  </a:lnTo>
                  <a:lnTo>
                    <a:pt x="530" y="360"/>
                  </a:lnTo>
                  <a:lnTo>
                    <a:pt x="528" y="244"/>
                  </a:lnTo>
                  <a:lnTo>
                    <a:pt x="524" y="244"/>
                  </a:lnTo>
                  <a:lnTo>
                    <a:pt x="528" y="454"/>
                  </a:lnTo>
                  <a:lnTo>
                    <a:pt x="540" y="728"/>
                  </a:lnTo>
                  <a:lnTo>
                    <a:pt x="544" y="728"/>
                  </a:lnTo>
                  <a:close/>
                  <a:moveTo>
                    <a:pt x="520" y="610"/>
                  </a:moveTo>
                  <a:lnTo>
                    <a:pt x="520" y="284"/>
                  </a:lnTo>
                  <a:lnTo>
                    <a:pt x="472" y="284"/>
                  </a:lnTo>
                  <a:lnTo>
                    <a:pt x="472" y="610"/>
                  </a:lnTo>
                  <a:lnTo>
                    <a:pt x="520" y="610"/>
                  </a:lnTo>
                  <a:close/>
                  <a:moveTo>
                    <a:pt x="452" y="612"/>
                  </a:moveTo>
                  <a:lnTo>
                    <a:pt x="452" y="288"/>
                  </a:lnTo>
                  <a:lnTo>
                    <a:pt x="414" y="288"/>
                  </a:lnTo>
                  <a:lnTo>
                    <a:pt x="414" y="612"/>
                  </a:lnTo>
                  <a:lnTo>
                    <a:pt x="452" y="612"/>
                  </a:lnTo>
                  <a:close/>
                  <a:moveTo>
                    <a:pt x="246" y="680"/>
                  </a:moveTo>
                  <a:lnTo>
                    <a:pt x="246" y="680"/>
                  </a:lnTo>
                  <a:lnTo>
                    <a:pt x="244" y="658"/>
                  </a:lnTo>
                  <a:lnTo>
                    <a:pt x="238" y="638"/>
                  </a:lnTo>
                  <a:lnTo>
                    <a:pt x="234" y="632"/>
                  </a:lnTo>
                  <a:lnTo>
                    <a:pt x="230" y="626"/>
                  </a:lnTo>
                  <a:lnTo>
                    <a:pt x="226" y="622"/>
                  </a:lnTo>
                  <a:lnTo>
                    <a:pt x="220" y="622"/>
                  </a:lnTo>
                  <a:lnTo>
                    <a:pt x="220" y="622"/>
                  </a:lnTo>
                  <a:lnTo>
                    <a:pt x="216" y="622"/>
                  </a:lnTo>
                  <a:lnTo>
                    <a:pt x="210" y="626"/>
                  </a:lnTo>
                  <a:lnTo>
                    <a:pt x="206" y="632"/>
                  </a:lnTo>
                  <a:lnTo>
                    <a:pt x="202" y="638"/>
                  </a:lnTo>
                  <a:lnTo>
                    <a:pt x="198" y="658"/>
                  </a:lnTo>
                  <a:lnTo>
                    <a:pt x="196" y="680"/>
                  </a:lnTo>
                  <a:lnTo>
                    <a:pt x="196" y="680"/>
                  </a:lnTo>
                  <a:lnTo>
                    <a:pt x="198" y="704"/>
                  </a:lnTo>
                  <a:lnTo>
                    <a:pt x="202" y="722"/>
                  </a:lnTo>
                  <a:lnTo>
                    <a:pt x="206" y="730"/>
                  </a:lnTo>
                  <a:lnTo>
                    <a:pt x="210" y="736"/>
                  </a:lnTo>
                  <a:lnTo>
                    <a:pt x="216" y="738"/>
                  </a:lnTo>
                  <a:lnTo>
                    <a:pt x="220" y="740"/>
                  </a:lnTo>
                  <a:lnTo>
                    <a:pt x="220" y="740"/>
                  </a:lnTo>
                  <a:lnTo>
                    <a:pt x="226" y="738"/>
                  </a:lnTo>
                  <a:lnTo>
                    <a:pt x="230" y="736"/>
                  </a:lnTo>
                  <a:lnTo>
                    <a:pt x="234" y="730"/>
                  </a:lnTo>
                  <a:lnTo>
                    <a:pt x="238" y="722"/>
                  </a:lnTo>
                  <a:lnTo>
                    <a:pt x="244" y="704"/>
                  </a:lnTo>
                  <a:lnTo>
                    <a:pt x="246" y="680"/>
                  </a:lnTo>
                  <a:lnTo>
                    <a:pt x="246" y="680"/>
                  </a:lnTo>
                  <a:close/>
                  <a:moveTo>
                    <a:pt x="208" y="452"/>
                  </a:moveTo>
                  <a:lnTo>
                    <a:pt x="206" y="280"/>
                  </a:lnTo>
                  <a:lnTo>
                    <a:pt x="154" y="284"/>
                  </a:lnTo>
                  <a:lnTo>
                    <a:pt x="156" y="450"/>
                  </a:lnTo>
                  <a:lnTo>
                    <a:pt x="208" y="452"/>
                  </a:lnTo>
                  <a:close/>
                  <a:moveTo>
                    <a:pt x="136" y="580"/>
                  </a:moveTo>
                  <a:lnTo>
                    <a:pt x="136" y="314"/>
                  </a:lnTo>
                  <a:lnTo>
                    <a:pt x="104" y="314"/>
                  </a:lnTo>
                  <a:lnTo>
                    <a:pt x="104" y="580"/>
                  </a:lnTo>
                  <a:lnTo>
                    <a:pt x="136" y="580"/>
                  </a:lnTo>
                  <a:close/>
                  <a:moveTo>
                    <a:pt x="88" y="578"/>
                  </a:moveTo>
                  <a:lnTo>
                    <a:pt x="88" y="320"/>
                  </a:lnTo>
                  <a:lnTo>
                    <a:pt x="64" y="320"/>
                  </a:lnTo>
                  <a:lnTo>
                    <a:pt x="64" y="578"/>
                  </a:lnTo>
                  <a:lnTo>
                    <a:pt x="88" y="578"/>
                  </a:lnTo>
                  <a:close/>
                  <a:moveTo>
                    <a:pt x="48" y="446"/>
                  </a:moveTo>
                  <a:lnTo>
                    <a:pt x="48" y="298"/>
                  </a:lnTo>
                  <a:lnTo>
                    <a:pt x="16" y="298"/>
                  </a:lnTo>
                  <a:lnTo>
                    <a:pt x="16" y="446"/>
                  </a:lnTo>
                  <a:lnTo>
                    <a:pt x="48" y="4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29" name="Freeform 52"/>
            <p:cNvSpPr>
              <a:spLocks noEditPoints="1"/>
            </p:cNvSpPr>
            <p:nvPr/>
          </p:nvSpPr>
          <p:spPr bwMode="auto">
            <a:xfrm flipH="1">
              <a:off x="2611090" y="5850235"/>
              <a:ext cx="866601" cy="638894"/>
            </a:xfrm>
            <a:custGeom>
              <a:avLst/>
              <a:gdLst>
                <a:gd name="T0" fmla="*/ 344 w 408"/>
                <a:gd name="T1" fmla="*/ 232 h 312"/>
                <a:gd name="T2" fmla="*/ 348 w 408"/>
                <a:gd name="T3" fmla="*/ 162 h 312"/>
                <a:gd name="T4" fmla="*/ 332 w 408"/>
                <a:gd name="T5" fmla="*/ 140 h 312"/>
                <a:gd name="T6" fmla="*/ 334 w 408"/>
                <a:gd name="T7" fmla="*/ 240 h 312"/>
                <a:gd name="T8" fmla="*/ 338 w 408"/>
                <a:gd name="T9" fmla="*/ 140 h 312"/>
                <a:gd name="T10" fmla="*/ 322 w 408"/>
                <a:gd name="T11" fmla="*/ 204 h 312"/>
                <a:gd name="T12" fmla="*/ 332 w 408"/>
                <a:gd name="T13" fmla="*/ 152 h 312"/>
                <a:gd name="T14" fmla="*/ 308 w 408"/>
                <a:gd name="T15" fmla="*/ 136 h 312"/>
                <a:gd name="T16" fmla="*/ 314 w 408"/>
                <a:gd name="T17" fmla="*/ 248 h 312"/>
                <a:gd name="T18" fmla="*/ 314 w 408"/>
                <a:gd name="T19" fmla="*/ 136 h 312"/>
                <a:gd name="T20" fmla="*/ 304 w 408"/>
                <a:gd name="T21" fmla="*/ 4 h 312"/>
                <a:gd name="T22" fmla="*/ 316 w 408"/>
                <a:gd name="T23" fmla="*/ 52 h 312"/>
                <a:gd name="T24" fmla="*/ 302 w 408"/>
                <a:gd name="T25" fmla="*/ 230 h 312"/>
                <a:gd name="T26" fmla="*/ 308 w 408"/>
                <a:gd name="T27" fmla="*/ 216 h 312"/>
                <a:gd name="T28" fmla="*/ 298 w 408"/>
                <a:gd name="T29" fmla="*/ 134 h 312"/>
                <a:gd name="T30" fmla="*/ 280 w 408"/>
                <a:gd name="T31" fmla="*/ 226 h 312"/>
                <a:gd name="T32" fmla="*/ 296 w 408"/>
                <a:gd name="T33" fmla="*/ 138 h 312"/>
                <a:gd name="T34" fmla="*/ 246 w 408"/>
                <a:gd name="T35" fmla="*/ 126 h 312"/>
                <a:gd name="T36" fmla="*/ 234 w 408"/>
                <a:gd name="T37" fmla="*/ 160 h 312"/>
                <a:gd name="T38" fmla="*/ 246 w 408"/>
                <a:gd name="T39" fmla="*/ 270 h 312"/>
                <a:gd name="T40" fmla="*/ 254 w 408"/>
                <a:gd name="T41" fmla="*/ 230 h 312"/>
                <a:gd name="T42" fmla="*/ 274 w 408"/>
                <a:gd name="T43" fmla="*/ 130 h 312"/>
                <a:gd name="T44" fmla="*/ 126 w 408"/>
                <a:gd name="T45" fmla="*/ 258 h 312"/>
                <a:gd name="T46" fmla="*/ 118 w 408"/>
                <a:gd name="T47" fmla="*/ 248 h 312"/>
                <a:gd name="T48" fmla="*/ 108 w 408"/>
                <a:gd name="T49" fmla="*/ 254 h 312"/>
                <a:gd name="T50" fmla="*/ 18 w 408"/>
                <a:gd name="T51" fmla="*/ 262 h 312"/>
                <a:gd name="T52" fmla="*/ 28 w 408"/>
                <a:gd name="T53" fmla="*/ 254 h 312"/>
                <a:gd name="T54" fmla="*/ 12 w 408"/>
                <a:gd name="T55" fmla="*/ 250 h 312"/>
                <a:gd name="T56" fmla="*/ 12 w 408"/>
                <a:gd name="T57" fmla="*/ 260 h 312"/>
                <a:gd name="T58" fmla="*/ 16 w 408"/>
                <a:gd name="T59" fmla="*/ 234 h 312"/>
                <a:gd name="T60" fmla="*/ 8 w 408"/>
                <a:gd name="T61" fmla="*/ 240 h 312"/>
                <a:gd name="T62" fmla="*/ 4 w 408"/>
                <a:gd name="T63" fmla="*/ 284 h 312"/>
                <a:gd name="T64" fmla="*/ 2 w 408"/>
                <a:gd name="T65" fmla="*/ 250 h 312"/>
                <a:gd name="T66" fmla="*/ 18 w 408"/>
                <a:gd name="T67" fmla="*/ 120 h 312"/>
                <a:gd name="T68" fmla="*/ 18 w 408"/>
                <a:gd name="T69" fmla="*/ 108 h 312"/>
                <a:gd name="T70" fmla="*/ 30 w 408"/>
                <a:gd name="T71" fmla="*/ 88 h 312"/>
                <a:gd name="T72" fmla="*/ 178 w 408"/>
                <a:gd name="T73" fmla="*/ 76 h 312"/>
                <a:gd name="T74" fmla="*/ 316 w 408"/>
                <a:gd name="T75" fmla="*/ 108 h 312"/>
                <a:gd name="T76" fmla="*/ 292 w 408"/>
                <a:gd name="T77" fmla="*/ 2 h 312"/>
                <a:gd name="T78" fmla="*/ 324 w 408"/>
                <a:gd name="T79" fmla="*/ 108 h 312"/>
                <a:gd name="T80" fmla="*/ 396 w 408"/>
                <a:gd name="T81" fmla="*/ 134 h 312"/>
                <a:gd name="T82" fmla="*/ 406 w 408"/>
                <a:gd name="T83" fmla="*/ 170 h 312"/>
                <a:gd name="T84" fmla="*/ 400 w 408"/>
                <a:gd name="T85" fmla="*/ 232 h 312"/>
                <a:gd name="T86" fmla="*/ 358 w 408"/>
                <a:gd name="T87" fmla="*/ 248 h 312"/>
                <a:gd name="T88" fmla="*/ 274 w 408"/>
                <a:gd name="T89" fmla="*/ 284 h 312"/>
                <a:gd name="T90" fmla="*/ 198 w 408"/>
                <a:gd name="T91" fmla="*/ 302 h 312"/>
                <a:gd name="T92" fmla="*/ 24 w 408"/>
                <a:gd name="T93" fmla="*/ 308 h 312"/>
                <a:gd name="T94" fmla="*/ 4 w 408"/>
                <a:gd name="T95" fmla="*/ 284 h 312"/>
                <a:gd name="T96" fmla="*/ 386 w 408"/>
                <a:gd name="T97" fmla="*/ 156 h 312"/>
                <a:gd name="T98" fmla="*/ 362 w 408"/>
                <a:gd name="T99" fmla="*/ 200 h 312"/>
                <a:gd name="T100" fmla="*/ 170 w 408"/>
                <a:gd name="T101" fmla="*/ 118 h 312"/>
                <a:gd name="T102" fmla="*/ 144 w 408"/>
                <a:gd name="T103" fmla="*/ 242 h 312"/>
                <a:gd name="T104" fmla="*/ 164 w 408"/>
                <a:gd name="T105" fmla="*/ 104 h 312"/>
                <a:gd name="T106" fmla="*/ 156 w 408"/>
                <a:gd name="T107" fmla="*/ 92 h 312"/>
                <a:gd name="T108" fmla="*/ 36 w 408"/>
                <a:gd name="T109" fmla="*/ 102 h 312"/>
                <a:gd name="T110" fmla="*/ 14 w 408"/>
                <a:gd name="T111" fmla="*/ 200 h 312"/>
                <a:gd name="T112" fmla="*/ 26 w 408"/>
                <a:gd name="T113" fmla="*/ 180 h 312"/>
                <a:gd name="T114" fmla="*/ 146 w 408"/>
                <a:gd name="T115" fmla="*/ 18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08" h="312">
                  <a:moveTo>
                    <a:pt x="340" y="142"/>
                  </a:moveTo>
                  <a:lnTo>
                    <a:pt x="340" y="142"/>
                  </a:lnTo>
                  <a:lnTo>
                    <a:pt x="344" y="186"/>
                  </a:lnTo>
                  <a:lnTo>
                    <a:pt x="344" y="220"/>
                  </a:lnTo>
                  <a:lnTo>
                    <a:pt x="344" y="232"/>
                  </a:lnTo>
                  <a:lnTo>
                    <a:pt x="342" y="238"/>
                  </a:lnTo>
                  <a:lnTo>
                    <a:pt x="346" y="236"/>
                  </a:lnTo>
                  <a:lnTo>
                    <a:pt x="346" y="236"/>
                  </a:lnTo>
                  <a:lnTo>
                    <a:pt x="348" y="194"/>
                  </a:lnTo>
                  <a:lnTo>
                    <a:pt x="348" y="162"/>
                  </a:lnTo>
                  <a:lnTo>
                    <a:pt x="348" y="150"/>
                  </a:lnTo>
                  <a:lnTo>
                    <a:pt x="346" y="142"/>
                  </a:lnTo>
                  <a:lnTo>
                    <a:pt x="340" y="142"/>
                  </a:lnTo>
                  <a:close/>
                  <a:moveTo>
                    <a:pt x="338" y="140"/>
                  </a:moveTo>
                  <a:lnTo>
                    <a:pt x="332" y="140"/>
                  </a:lnTo>
                  <a:lnTo>
                    <a:pt x="332" y="140"/>
                  </a:lnTo>
                  <a:lnTo>
                    <a:pt x="336" y="190"/>
                  </a:lnTo>
                  <a:lnTo>
                    <a:pt x="336" y="224"/>
                  </a:lnTo>
                  <a:lnTo>
                    <a:pt x="336" y="236"/>
                  </a:lnTo>
                  <a:lnTo>
                    <a:pt x="334" y="240"/>
                  </a:lnTo>
                  <a:lnTo>
                    <a:pt x="340" y="240"/>
                  </a:lnTo>
                  <a:lnTo>
                    <a:pt x="340" y="240"/>
                  </a:lnTo>
                  <a:lnTo>
                    <a:pt x="342" y="210"/>
                  </a:lnTo>
                  <a:lnTo>
                    <a:pt x="342" y="178"/>
                  </a:lnTo>
                  <a:lnTo>
                    <a:pt x="338" y="140"/>
                  </a:lnTo>
                  <a:lnTo>
                    <a:pt x="338" y="140"/>
                  </a:lnTo>
                  <a:close/>
                  <a:moveTo>
                    <a:pt x="318" y="138"/>
                  </a:moveTo>
                  <a:lnTo>
                    <a:pt x="318" y="138"/>
                  </a:lnTo>
                  <a:lnTo>
                    <a:pt x="320" y="176"/>
                  </a:lnTo>
                  <a:lnTo>
                    <a:pt x="322" y="204"/>
                  </a:lnTo>
                  <a:lnTo>
                    <a:pt x="320" y="218"/>
                  </a:lnTo>
                  <a:lnTo>
                    <a:pt x="334" y="214"/>
                  </a:lnTo>
                  <a:lnTo>
                    <a:pt x="334" y="214"/>
                  </a:lnTo>
                  <a:lnTo>
                    <a:pt x="334" y="178"/>
                  </a:lnTo>
                  <a:lnTo>
                    <a:pt x="332" y="152"/>
                  </a:lnTo>
                  <a:lnTo>
                    <a:pt x="332" y="144"/>
                  </a:lnTo>
                  <a:lnTo>
                    <a:pt x="330" y="140"/>
                  </a:lnTo>
                  <a:lnTo>
                    <a:pt x="318" y="138"/>
                  </a:lnTo>
                  <a:close/>
                  <a:moveTo>
                    <a:pt x="308" y="136"/>
                  </a:moveTo>
                  <a:lnTo>
                    <a:pt x="308" y="136"/>
                  </a:lnTo>
                  <a:lnTo>
                    <a:pt x="310" y="190"/>
                  </a:lnTo>
                  <a:lnTo>
                    <a:pt x="310" y="228"/>
                  </a:lnTo>
                  <a:lnTo>
                    <a:pt x="310" y="242"/>
                  </a:lnTo>
                  <a:lnTo>
                    <a:pt x="308" y="250"/>
                  </a:lnTo>
                  <a:lnTo>
                    <a:pt x="314" y="248"/>
                  </a:lnTo>
                  <a:lnTo>
                    <a:pt x="314" y="248"/>
                  </a:lnTo>
                  <a:lnTo>
                    <a:pt x="316" y="194"/>
                  </a:lnTo>
                  <a:lnTo>
                    <a:pt x="316" y="156"/>
                  </a:lnTo>
                  <a:lnTo>
                    <a:pt x="316" y="142"/>
                  </a:lnTo>
                  <a:lnTo>
                    <a:pt x="314" y="136"/>
                  </a:lnTo>
                  <a:lnTo>
                    <a:pt x="308" y="136"/>
                  </a:lnTo>
                  <a:close/>
                  <a:moveTo>
                    <a:pt x="304" y="40"/>
                  </a:moveTo>
                  <a:lnTo>
                    <a:pt x="324" y="38"/>
                  </a:lnTo>
                  <a:lnTo>
                    <a:pt x="346" y="4"/>
                  </a:lnTo>
                  <a:lnTo>
                    <a:pt x="304" y="4"/>
                  </a:lnTo>
                  <a:lnTo>
                    <a:pt x="304" y="40"/>
                  </a:lnTo>
                  <a:close/>
                  <a:moveTo>
                    <a:pt x="324" y="40"/>
                  </a:moveTo>
                  <a:lnTo>
                    <a:pt x="304" y="42"/>
                  </a:lnTo>
                  <a:lnTo>
                    <a:pt x="304" y="52"/>
                  </a:lnTo>
                  <a:lnTo>
                    <a:pt x="316" y="52"/>
                  </a:lnTo>
                  <a:lnTo>
                    <a:pt x="324" y="40"/>
                  </a:lnTo>
                  <a:close/>
                  <a:moveTo>
                    <a:pt x="298" y="134"/>
                  </a:moveTo>
                  <a:lnTo>
                    <a:pt x="298" y="134"/>
                  </a:lnTo>
                  <a:lnTo>
                    <a:pt x="302" y="194"/>
                  </a:lnTo>
                  <a:lnTo>
                    <a:pt x="302" y="230"/>
                  </a:lnTo>
                  <a:lnTo>
                    <a:pt x="300" y="248"/>
                  </a:lnTo>
                  <a:lnTo>
                    <a:pt x="298" y="252"/>
                  </a:lnTo>
                  <a:lnTo>
                    <a:pt x="306" y="250"/>
                  </a:lnTo>
                  <a:lnTo>
                    <a:pt x="306" y="250"/>
                  </a:lnTo>
                  <a:lnTo>
                    <a:pt x="308" y="216"/>
                  </a:lnTo>
                  <a:lnTo>
                    <a:pt x="308" y="188"/>
                  </a:lnTo>
                  <a:lnTo>
                    <a:pt x="308" y="188"/>
                  </a:lnTo>
                  <a:lnTo>
                    <a:pt x="308" y="160"/>
                  </a:lnTo>
                  <a:lnTo>
                    <a:pt x="306" y="134"/>
                  </a:lnTo>
                  <a:lnTo>
                    <a:pt x="298" y="134"/>
                  </a:lnTo>
                  <a:close/>
                  <a:moveTo>
                    <a:pt x="276" y="130"/>
                  </a:moveTo>
                  <a:lnTo>
                    <a:pt x="276" y="130"/>
                  </a:lnTo>
                  <a:lnTo>
                    <a:pt x="278" y="176"/>
                  </a:lnTo>
                  <a:lnTo>
                    <a:pt x="280" y="208"/>
                  </a:lnTo>
                  <a:lnTo>
                    <a:pt x="280" y="226"/>
                  </a:lnTo>
                  <a:lnTo>
                    <a:pt x="298" y="222"/>
                  </a:lnTo>
                  <a:lnTo>
                    <a:pt x="298" y="222"/>
                  </a:lnTo>
                  <a:lnTo>
                    <a:pt x="298" y="178"/>
                  </a:lnTo>
                  <a:lnTo>
                    <a:pt x="296" y="148"/>
                  </a:lnTo>
                  <a:lnTo>
                    <a:pt x="296" y="138"/>
                  </a:lnTo>
                  <a:lnTo>
                    <a:pt x="294" y="132"/>
                  </a:lnTo>
                  <a:lnTo>
                    <a:pt x="276" y="130"/>
                  </a:lnTo>
                  <a:close/>
                  <a:moveTo>
                    <a:pt x="250" y="126"/>
                  </a:moveTo>
                  <a:lnTo>
                    <a:pt x="246" y="126"/>
                  </a:lnTo>
                  <a:lnTo>
                    <a:pt x="246" y="126"/>
                  </a:lnTo>
                  <a:lnTo>
                    <a:pt x="246" y="126"/>
                  </a:lnTo>
                  <a:lnTo>
                    <a:pt x="228" y="122"/>
                  </a:lnTo>
                  <a:lnTo>
                    <a:pt x="228" y="122"/>
                  </a:lnTo>
                  <a:lnTo>
                    <a:pt x="232" y="138"/>
                  </a:lnTo>
                  <a:lnTo>
                    <a:pt x="234" y="160"/>
                  </a:lnTo>
                  <a:lnTo>
                    <a:pt x="234" y="210"/>
                  </a:lnTo>
                  <a:lnTo>
                    <a:pt x="232" y="254"/>
                  </a:lnTo>
                  <a:lnTo>
                    <a:pt x="232" y="274"/>
                  </a:lnTo>
                  <a:lnTo>
                    <a:pt x="246" y="270"/>
                  </a:lnTo>
                  <a:lnTo>
                    <a:pt x="246" y="270"/>
                  </a:lnTo>
                  <a:lnTo>
                    <a:pt x="250" y="246"/>
                  </a:lnTo>
                  <a:lnTo>
                    <a:pt x="250" y="216"/>
                  </a:lnTo>
                  <a:lnTo>
                    <a:pt x="254" y="216"/>
                  </a:lnTo>
                  <a:lnTo>
                    <a:pt x="254" y="216"/>
                  </a:lnTo>
                  <a:lnTo>
                    <a:pt x="254" y="230"/>
                  </a:lnTo>
                  <a:lnTo>
                    <a:pt x="278" y="226"/>
                  </a:lnTo>
                  <a:lnTo>
                    <a:pt x="278" y="226"/>
                  </a:lnTo>
                  <a:lnTo>
                    <a:pt x="278" y="206"/>
                  </a:lnTo>
                  <a:lnTo>
                    <a:pt x="276" y="172"/>
                  </a:lnTo>
                  <a:lnTo>
                    <a:pt x="274" y="130"/>
                  </a:lnTo>
                  <a:lnTo>
                    <a:pt x="250" y="126"/>
                  </a:lnTo>
                  <a:close/>
                  <a:moveTo>
                    <a:pt x="118" y="262"/>
                  </a:moveTo>
                  <a:lnTo>
                    <a:pt x="118" y="262"/>
                  </a:lnTo>
                  <a:lnTo>
                    <a:pt x="124" y="260"/>
                  </a:lnTo>
                  <a:lnTo>
                    <a:pt x="126" y="258"/>
                  </a:lnTo>
                  <a:lnTo>
                    <a:pt x="126" y="254"/>
                  </a:lnTo>
                  <a:lnTo>
                    <a:pt x="126" y="254"/>
                  </a:lnTo>
                  <a:lnTo>
                    <a:pt x="126" y="252"/>
                  </a:lnTo>
                  <a:lnTo>
                    <a:pt x="124" y="250"/>
                  </a:lnTo>
                  <a:lnTo>
                    <a:pt x="118" y="248"/>
                  </a:lnTo>
                  <a:lnTo>
                    <a:pt x="118" y="248"/>
                  </a:lnTo>
                  <a:lnTo>
                    <a:pt x="112" y="250"/>
                  </a:lnTo>
                  <a:lnTo>
                    <a:pt x="110" y="252"/>
                  </a:lnTo>
                  <a:lnTo>
                    <a:pt x="108" y="254"/>
                  </a:lnTo>
                  <a:lnTo>
                    <a:pt x="108" y="254"/>
                  </a:lnTo>
                  <a:lnTo>
                    <a:pt x="110" y="258"/>
                  </a:lnTo>
                  <a:lnTo>
                    <a:pt x="112" y="260"/>
                  </a:lnTo>
                  <a:lnTo>
                    <a:pt x="118" y="262"/>
                  </a:lnTo>
                  <a:lnTo>
                    <a:pt x="118" y="262"/>
                  </a:lnTo>
                  <a:close/>
                  <a:moveTo>
                    <a:pt x="18" y="262"/>
                  </a:moveTo>
                  <a:lnTo>
                    <a:pt x="18" y="262"/>
                  </a:lnTo>
                  <a:lnTo>
                    <a:pt x="26" y="260"/>
                  </a:lnTo>
                  <a:lnTo>
                    <a:pt x="28" y="258"/>
                  </a:lnTo>
                  <a:lnTo>
                    <a:pt x="28" y="254"/>
                  </a:lnTo>
                  <a:lnTo>
                    <a:pt x="28" y="254"/>
                  </a:lnTo>
                  <a:lnTo>
                    <a:pt x="28" y="252"/>
                  </a:lnTo>
                  <a:lnTo>
                    <a:pt x="26" y="250"/>
                  </a:lnTo>
                  <a:lnTo>
                    <a:pt x="18" y="248"/>
                  </a:lnTo>
                  <a:lnTo>
                    <a:pt x="18" y="248"/>
                  </a:lnTo>
                  <a:lnTo>
                    <a:pt x="12" y="250"/>
                  </a:lnTo>
                  <a:lnTo>
                    <a:pt x="10" y="252"/>
                  </a:lnTo>
                  <a:lnTo>
                    <a:pt x="10" y="254"/>
                  </a:lnTo>
                  <a:lnTo>
                    <a:pt x="10" y="254"/>
                  </a:lnTo>
                  <a:lnTo>
                    <a:pt x="10" y="258"/>
                  </a:lnTo>
                  <a:lnTo>
                    <a:pt x="12" y="260"/>
                  </a:lnTo>
                  <a:lnTo>
                    <a:pt x="18" y="262"/>
                  </a:lnTo>
                  <a:lnTo>
                    <a:pt x="18" y="262"/>
                  </a:lnTo>
                  <a:close/>
                  <a:moveTo>
                    <a:pt x="22" y="212"/>
                  </a:moveTo>
                  <a:lnTo>
                    <a:pt x="22" y="212"/>
                  </a:lnTo>
                  <a:lnTo>
                    <a:pt x="16" y="234"/>
                  </a:lnTo>
                  <a:lnTo>
                    <a:pt x="14" y="234"/>
                  </a:lnTo>
                  <a:lnTo>
                    <a:pt x="14" y="230"/>
                  </a:lnTo>
                  <a:lnTo>
                    <a:pt x="18" y="210"/>
                  </a:lnTo>
                  <a:lnTo>
                    <a:pt x="14" y="204"/>
                  </a:lnTo>
                  <a:lnTo>
                    <a:pt x="8" y="240"/>
                  </a:lnTo>
                  <a:lnTo>
                    <a:pt x="8" y="242"/>
                  </a:lnTo>
                  <a:lnTo>
                    <a:pt x="52" y="242"/>
                  </a:lnTo>
                  <a:lnTo>
                    <a:pt x="22" y="212"/>
                  </a:lnTo>
                  <a:close/>
                  <a:moveTo>
                    <a:pt x="4" y="284"/>
                  </a:moveTo>
                  <a:lnTo>
                    <a:pt x="4" y="284"/>
                  </a:lnTo>
                  <a:lnTo>
                    <a:pt x="4" y="284"/>
                  </a:lnTo>
                  <a:lnTo>
                    <a:pt x="2" y="282"/>
                  </a:lnTo>
                  <a:lnTo>
                    <a:pt x="0" y="278"/>
                  </a:lnTo>
                  <a:lnTo>
                    <a:pt x="0" y="268"/>
                  </a:lnTo>
                  <a:lnTo>
                    <a:pt x="2" y="250"/>
                  </a:lnTo>
                  <a:lnTo>
                    <a:pt x="4" y="220"/>
                  </a:lnTo>
                  <a:lnTo>
                    <a:pt x="12" y="178"/>
                  </a:lnTo>
                  <a:lnTo>
                    <a:pt x="22" y="122"/>
                  </a:lnTo>
                  <a:lnTo>
                    <a:pt x="22" y="122"/>
                  </a:lnTo>
                  <a:lnTo>
                    <a:pt x="18" y="120"/>
                  </a:lnTo>
                  <a:lnTo>
                    <a:pt x="16" y="118"/>
                  </a:lnTo>
                  <a:lnTo>
                    <a:pt x="14" y="114"/>
                  </a:lnTo>
                  <a:lnTo>
                    <a:pt x="14" y="114"/>
                  </a:lnTo>
                  <a:lnTo>
                    <a:pt x="16" y="110"/>
                  </a:lnTo>
                  <a:lnTo>
                    <a:pt x="18" y="108"/>
                  </a:lnTo>
                  <a:lnTo>
                    <a:pt x="22" y="106"/>
                  </a:lnTo>
                  <a:lnTo>
                    <a:pt x="22" y="106"/>
                  </a:lnTo>
                  <a:lnTo>
                    <a:pt x="24" y="100"/>
                  </a:lnTo>
                  <a:lnTo>
                    <a:pt x="26" y="94"/>
                  </a:lnTo>
                  <a:lnTo>
                    <a:pt x="30" y="88"/>
                  </a:lnTo>
                  <a:lnTo>
                    <a:pt x="36" y="82"/>
                  </a:lnTo>
                  <a:lnTo>
                    <a:pt x="44" y="76"/>
                  </a:lnTo>
                  <a:lnTo>
                    <a:pt x="54" y="74"/>
                  </a:lnTo>
                  <a:lnTo>
                    <a:pt x="68" y="74"/>
                  </a:lnTo>
                  <a:lnTo>
                    <a:pt x="178" y="76"/>
                  </a:lnTo>
                  <a:lnTo>
                    <a:pt x="178" y="76"/>
                  </a:lnTo>
                  <a:lnTo>
                    <a:pt x="200" y="78"/>
                  </a:lnTo>
                  <a:lnTo>
                    <a:pt x="216" y="82"/>
                  </a:lnTo>
                  <a:lnTo>
                    <a:pt x="228" y="86"/>
                  </a:lnTo>
                  <a:lnTo>
                    <a:pt x="316" y="108"/>
                  </a:lnTo>
                  <a:lnTo>
                    <a:pt x="306" y="58"/>
                  </a:lnTo>
                  <a:lnTo>
                    <a:pt x="300" y="58"/>
                  </a:lnTo>
                  <a:lnTo>
                    <a:pt x="300" y="4"/>
                  </a:lnTo>
                  <a:lnTo>
                    <a:pt x="294" y="4"/>
                  </a:lnTo>
                  <a:lnTo>
                    <a:pt x="292" y="2"/>
                  </a:lnTo>
                  <a:lnTo>
                    <a:pt x="356" y="0"/>
                  </a:lnTo>
                  <a:lnTo>
                    <a:pt x="352" y="4"/>
                  </a:lnTo>
                  <a:lnTo>
                    <a:pt x="348" y="4"/>
                  </a:lnTo>
                  <a:lnTo>
                    <a:pt x="314" y="58"/>
                  </a:lnTo>
                  <a:lnTo>
                    <a:pt x="324" y="108"/>
                  </a:lnTo>
                  <a:lnTo>
                    <a:pt x="378" y="122"/>
                  </a:lnTo>
                  <a:lnTo>
                    <a:pt x="378" y="122"/>
                  </a:lnTo>
                  <a:lnTo>
                    <a:pt x="382" y="124"/>
                  </a:lnTo>
                  <a:lnTo>
                    <a:pt x="390" y="130"/>
                  </a:lnTo>
                  <a:lnTo>
                    <a:pt x="396" y="134"/>
                  </a:lnTo>
                  <a:lnTo>
                    <a:pt x="400" y="140"/>
                  </a:lnTo>
                  <a:lnTo>
                    <a:pt x="404" y="150"/>
                  </a:lnTo>
                  <a:lnTo>
                    <a:pt x="406" y="160"/>
                  </a:lnTo>
                  <a:lnTo>
                    <a:pt x="406" y="160"/>
                  </a:lnTo>
                  <a:lnTo>
                    <a:pt x="406" y="170"/>
                  </a:lnTo>
                  <a:lnTo>
                    <a:pt x="408" y="194"/>
                  </a:lnTo>
                  <a:lnTo>
                    <a:pt x="408" y="208"/>
                  </a:lnTo>
                  <a:lnTo>
                    <a:pt x="406" y="220"/>
                  </a:lnTo>
                  <a:lnTo>
                    <a:pt x="402" y="228"/>
                  </a:lnTo>
                  <a:lnTo>
                    <a:pt x="400" y="232"/>
                  </a:lnTo>
                  <a:lnTo>
                    <a:pt x="396" y="234"/>
                  </a:lnTo>
                  <a:lnTo>
                    <a:pt x="384" y="240"/>
                  </a:lnTo>
                  <a:lnTo>
                    <a:pt x="384" y="240"/>
                  </a:lnTo>
                  <a:lnTo>
                    <a:pt x="370" y="244"/>
                  </a:lnTo>
                  <a:lnTo>
                    <a:pt x="358" y="248"/>
                  </a:lnTo>
                  <a:lnTo>
                    <a:pt x="348" y="248"/>
                  </a:lnTo>
                  <a:lnTo>
                    <a:pt x="288" y="272"/>
                  </a:lnTo>
                  <a:lnTo>
                    <a:pt x="288" y="272"/>
                  </a:lnTo>
                  <a:lnTo>
                    <a:pt x="284" y="276"/>
                  </a:lnTo>
                  <a:lnTo>
                    <a:pt x="274" y="284"/>
                  </a:lnTo>
                  <a:lnTo>
                    <a:pt x="260" y="290"/>
                  </a:lnTo>
                  <a:lnTo>
                    <a:pt x="252" y="292"/>
                  </a:lnTo>
                  <a:lnTo>
                    <a:pt x="244" y="290"/>
                  </a:lnTo>
                  <a:lnTo>
                    <a:pt x="244" y="290"/>
                  </a:lnTo>
                  <a:lnTo>
                    <a:pt x="198" y="302"/>
                  </a:lnTo>
                  <a:lnTo>
                    <a:pt x="154" y="310"/>
                  </a:lnTo>
                  <a:lnTo>
                    <a:pt x="134" y="312"/>
                  </a:lnTo>
                  <a:lnTo>
                    <a:pt x="114" y="312"/>
                  </a:lnTo>
                  <a:lnTo>
                    <a:pt x="24" y="308"/>
                  </a:lnTo>
                  <a:lnTo>
                    <a:pt x="24" y="308"/>
                  </a:lnTo>
                  <a:lnTo>
                    <a:pt x="22" y="308"/>
                  </a:lnTo>
                  <a:lnTo>
                    <a:pt x="16" y="306"/>
                  </a:lnTo>
                  <a:lnTo>
                    <a:pt x="10" y="298"/>
                  </a:lnTo>
                  <a:lnTo>
                    <a:pt x="6" y="292"/>
                  </a:lnTo>
                  <a:lnTo>
                    <a:pt x="4" y="284"/>
                  </a:lnTo>
                  <a:lnTo>
                    <a:pt x="4" y="284"/>
                  </a:lnTo>
                  <a:close/>
                  <a:moveTo>
                    <a:pt x="386" y="206"/>
                  </a:moveTo>
                  <a:lnTo>
                    <a:pt x="386" y="206"/>
                  </a:lnTo>
                  <a:lnTo>
                    <a:pt x="386" y="178"/>
                  </a:lnTo>
                  <a:lnTo>
                    <a:pt x="386" y="156"/>
                  </a:lnTo>
                  <a:lnTo>
                    <a:pt x="384" y="146"/>
                  </a:lnTo>
                  <a:lnTo>
                    <a:pt x="358" y="144"/>
                  </a:lnTo>
                  <a:lnTo>
                    <a:pt x="358" y="144"/>
                  </a:lnTo>
                  <a:lnTo>
                    <a:pt x="360" y="176"/>
                  </a:lnTo>
                  <a:lnTo>
                    <a:pt x="362" y="200"/>
                  </a:lnTo>
                  <a:lnTo>
                    <a:pt x="362" y="210"/>
                  </a:lnTo>
                  <a:lnTo>
                    <a:pt x="386" y="206"/>
                  </a:lnTo>
                  <a:close/>
                  <a:moveTo>
                    <a:pt x="220" y="192"/>
                  </a:moveTo>
                  <a:lnTo>
                    <a:pt x="218" y="122"/>
                  </a:lnTo>
                  <a:lnTo>
                    <a:pt x="170" y="118"/>
                  </a:lnTo>
                  <a:lnTo>
                    <a:pt x="170" y="118"/>
                  </a:lnTo>
                  <a:lnTo>
                    <a:pt x="166" y="128"/>
                  </a:lnTo>
                  <a:lnTo>
                    <a:pt x="162" y="144"/>
                  </a:lnTo>
                  <a:lnTo>
                    <a:pt x="154" y="186"/>
                  </a:lnTo>
                  <a:lnTo>
                    <a:pt x="144" y="242"/>
                  </a:lnTo>
                  <a:lnTo>
                    <a:pt x="206" y="238"/>
                  </a:lnTo>
                  <a:lnTo>
                    <a:pt x="220" y="192"/>
                  </a:lnTo>
                  <a:close/>
                  <a:moveTo>
                    <a:pt x="164" y="104"/>
                  </a:moveTo>
                  <a:lnTo>
                    <a:pt x="164" y="104"/>
                  </a:lnTo>
                  <a:lnTo>
                    <a:pt x="164" y="104"/>
                  </a:lnTo>
                  <a:lnTo>
                    <a:pt x="166" y="100"/>
                  </a:lnTo>
                  <a:lnTo>
                    <a:pt x="166" y="98"/>
                  </a:lnTo>
                  <a:lnTo>
                    <a:pt x="164" y="96"/>
                  </a:lnTo>
                  <a:lnTo>
                    <a:pt x="162" y="94"/>
                  </a:lnTo>
                  <a:lnTo>
                    <a:pt x="156" y="92"/>
                  </a:lnTo>
                  <a:lnTo>
                    <a:pt x="50" y="94"/>
                  </a:lnTo>
                  <a:lnTo>
                    <a:pt x="50" y="94"/>
                  </a:lnTo>
                  <a:lnTo>
                    <a:pt x="42" y="96"/>
                  </a:lnTo>
                  <a:lnTo>
                    <a:pt x="38" y="100"/>
                  </a:lnTo>
                  <a:lnTo>
                    <a:pt x="36" y="102"/>
                  </a:lnTo>
                  <a:lnTo>
                    <a:pt x="36" y="104"/>
                  </a:lnTo>
                  <a:lnTo>
                    <a:pt x="36" y="104"/>
                  </a:lnTo>
                  <a:lnTo>
                    <a:pt x="26" y="146"/>
                  </a:lnTo>
                  <a:lnTo>
                    <a:pt x="18" y="178"/>
                  </a:lnTo>
                  <a:lnTo>
                    <a:pt x="14" y="200"/>
                  </a:lnTo>
                  <a:lnTo>
                    <a:pt x="20" y="200"/>
                  </a:lnTo>
                  <a:lnTo>
                    <a:pt x="20" y="200"/>
                  </a:lnTo>
                  <a:lnTo>
                    <a:pt x="24" y="182"/>
                  </a:lnTo>
                  <a:lnTo>
                    <a:pt x="26" y="178"/>
                  </a:lnTo>
                  <a:lnTo>
                    <a:pt x="26" y="180"/>
                  </a:lnTo>
                  <a:lnTo>
                    <a:pt x="24" y="202"/>
                  </a:lnTo>
                  <a:lnTo>
                    <a:pt x="62" y="242"/>
                  </a:lnTo>
                  <a:lnTo>
                    <a:pt x="132" y="244"/>
                  </a:lnTo>
                  <a:lnTo>
                    <a:pt x="132" y="244"/>
                  </a:lnTo>
                  <a:lnTo>
                    <a:pt x="146" y="180"/>
                  </a:lnTo>
                  <a:lnTo>
                    <a:pt x="156" y="132"/>
                  </a:lnTo>
                  <a:lnTo>
                    <a:pt x="164" y="104"/>
                  </a:lnTo>
                  <a:lnTo>
                    <a:pt x="164"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30" name="Freeform 56"/>
            <p:cNvSpPr>
              <a:spLocks noEditPoints="1"/>
            </p:cNvSpPr>
            <p:nvPr/>
          </p:nvSpPr>
          <p:spPr bwMode="auto">
            <a:xfrm>
              <a:off x="9091810" y="5921052"/>
              <a:ext cx="1044575" cy="492125"/>
            </a:xfrm>
            <a:custGeom>
              <a:avLst/>
              <a:gdLst>
                <a:gd name="T0" fmla="*/ 500 w 658"/>
                <a:gd name="T1" fmla="*/ 52 h 310"/>
                <a:gd name="T2" fmla="*/ 514 w 658"/>
                <a:gd name="T3" fmla="*/ 42 h 310"/>
                <a:gd name="T4" fmla="*/ 452 w 658"/>
                <a:gd name="T5" fmla="*/ 226 h 310"/>
                <a:gd name="T6" fmla="*/ 456 w 658"/>
                <a:gd name="T7" fmla="*/ 250 h 310"/>
                <a:gd name="T8" fmla="*/ 438 w 658"/>
                <a:gd name="T9" fmla="*/ 242 h 310"/>
                <a:gd name="T10" fmla="*/ 396 w 658"/>
                <a:gd name="T11" fmla="*/ 236 h 310"/>
                <a:gd name="T12" fmla="*/ 350 w 658"/>
                <a:gd name="T13" fmla="*/ 244 h 310"/>
                <a:gd name="T14" fmla="*/ 274 w 658"/>
                <a:gd name="T15" fmla="*/ 306 h 310"/>
                <a:gd name="T16" fmla="*/ 46 w 658"/>
                <a:gd name="T17" fmla="*/ 276 h 310"/>
                <a:gd name="T18" fmla="*/ 132 w 658"/>
                <a:gd name="T19" fmla="*/ 158 h 310"/>
                <a:gd name="T20" fmla="*/ 128 w 658"/>
                <a:gd name="T21" fmla="*/ 146 h 310"/>
                <a:gd name="T22" fmla="*/ 8 w 658"/>
                <a:gd name="T23" fmla="*/ 140 h 310"/>
                <a:gd name="T24" fmla="*/ 16 w 658"/>
                <a:gd name="T25" fmla="*/ 124 h 310"/>
                <a:gd name="T26" fmla="*/ 314 w 658"/>
                <a:gd name="T27" fmla="*/ 134 h 310"/>
                <a:gd name="T28" fmla="*/ 490 w 658"/>
                <a:gd name="T29" fmla="*/ 32 h 310"/>
                <a:gd name="T30" fmla="*/ 598 w 658"/>
                <a:gd name="T31" fmla="*/ 12 h 310"/>
                <a:gd name="T32" fmla="*/ 588 w 658"/>
                <a:gd name="T33" fmla="*/ 78 h 310"/>
                <a:gd name="T34" fmla="*/ 558 w 658"/>
                <a:gd name="T35" fmla="*/ 112 h 310"/>
                <a:gd name="T36" fmla="*/ 566 w 658"/>
                <a:gd name="T37" fmla="*/ 134 h 310"/>
                <a:gd name="T38" fmla="*/ 552 w 658"/>
                <a:gd name="T39" fmla="*/ 116 h 310"/>
                <a:gd name="T40" fmla="*/ 542 w 658"/>
                <a:gd name="T41" fmla="*/ 160 h 310"/>
                <a:gd name="T42" fmla="*/ 596 w 658"/>
                <a:gd name="T43" fmla="*/ 178 h 310"/>
                <a:gd name="T44" fmla="*/ 650 w 658"/>
                <a:gd name="T45" fmla="*/ 220 h 310"/>
                <a:gd name="T46" fmla="*/ 576 w 658"/>
                <a:gd name="T47" fmla="*/ 228 h 310"/>
                <a:gd name="T48" fmla="*/ 514 w 658"/>
                <a:gd name="T49" fmla="*/ 222 h 310"/>
                <a:gd name="T50" fmla="*/ 466 w 658"/>
                <a:gd name="T51" fmla="*/ 222 h 310"/>
                <a:gd name="T52" fmla="*/ 578 w 658"/>
                <a:gd name="T53" fmla="*/ 214 h 310"/>
                <a:gd name="T54" fmla="*/ 562 w 658"/>
                <a:gd name="T55" fmla="*/ 8 h 310"/>
                <a:gd name="T56" fmla="*/ 550 w 658"/>
                <a:gd name="T57" fmla="*/ 14 h 310"/>
                <a:gd name="T58" fmla="*/ 538 w 658"/>
                <a:gd name="T59" fmla="*/ 24 h 310"/>
                <a:gd name="T60" fmla="*/ 492 w 658"/>
                <a:gd name="T61" fmla="*/ 198 h 310"/>
                <a:gd name="T62" fmla="*/ 492 w 658"/>
                <a:gd name="T63" fmla="*/ 50 h 310"/>
                <a:gd name="T64" fmla="*/ 486 w 658"/>
                <a:gd name="T65" fmla="*/ 48 h 310"/>
                <a:gd name="T66" fmla="*/ 480 w 658"/>
                <a:gd name="T67" fmla="*/ 58 h 310"/>
                <a:gd name="T68" fmla="*/ 478 w 658"/>
                <a:gd name="T69" fmla="*/ 58 h 310"/>
                <a:gd name="T70" fmla="*/ 472 w 658"/>
                <a:gd name="T71" fmla="*/ 58 h 310"/>
                <a:gd name="T72" fmla="*/ 466 w 658"/>
                <a:gd name="T73" fmla="*/ 64 h 310"/>
                <a:gd name="T74" fmla="*/ 464 w 658"/>
                <a:gd name="T75" fmla="*/ 68 h 310"/>
                <a:gd name="T76" fmla="*/ 456 w 658"/>
                <a:gd name="T77" fmla="*/ 68 h 310"/>
                <a:gd name="T78" fmla="*/ 446 w 658"/>
                <a:gd name="T79" fmla="*/ 196 h 310"/>
                <a:gd name="T80" fmla="*/ 450 w 658"/>
                <a:gd name="T81" fmla="*/ 76 h 310"/>
                <a:gd name="T82" fmla="*/ 424 w 658"/>
                <a:gd name="T83" fmla="*/ 214 h 310"/>
                <a:gd name="T84" fmla="*/ 444 w 658"/>
                <a:gd name="T85" fmla="*/ 226 h 310"/>
                <a:gd name="T86" fmla="*/ 444 w 658"/>
                <a:gd name="T87" fmla="*/ 82 h 310"/>
                <a:gd name="T88" fmla="*/ 438 w 658"/>
                <a:gd name="T89" fmla="*/ 80 h 310"/>
                <a:gd name="T90" fmla="*/ 434 w 658"/>
                <a:gd name="T91" fmla="*/ 90 h 310"/>
                <a:gd name="T92" fmla="*/ 430 w 658"/>
                <a:gd name="T93" fmla="*/ 90 h 310"/>
                <a:gd name="T94" fmla="*/ 424 w 658"/>
                <a:gd name="T95" fmla="*/ 90 h 310"/>
                <a:gd name="T96" fmla="*/ 420 w 658"/>
                <a:gd name="T97" fmla="*/ 96 h 310"/>
                <a:gd name="T98" fmla="*/ 418 w 658"/>
                <a:gd name="T99" fmla="*/ 100 h 310"/>
                <a:gd name="T100" fmla="*/ 410 w 658"/>
                <a:gd name="T101" fmla="*/ 100 h 310"/>
                <a:gd name="T102" fmla="*/ 406 w 658"/>
                <a:gd name="T103" fmla="*/ 106 h 310"/>
                <a:gd name="T104" fmla="*/ 406 w 658"/>
                <a:gd name="T105" fmla="*/ 110 h 310"/>
                <a:gd name="T106" fmla="*/ 398 w 658"/>
                <a:gd name="T107" fmla="*/ 112 h 310"/>
                <a:gd name="T108" fmla="*/ 390 w 658"/>
                <a:gd name="T109" fmla="*/ 116 h 310"/>
                <a:gd name="T110" fmla="*/ 390 w 658"/>
                <a:gd name="T111" fmla="*/ 120 h 310"/>
                <a:gd name="T112" fmla="*/ 376 w 658"/>
                <a:gd name="T113" fmla="*/ 126 h 310"/>
                <a:gd name="T114" fmla="*/ 268 w 658"/>
                <a:gd name="T115" fmla="*/ 182 h 310"/>
                <a:gd name="T116" fmla="*/ 216 w 658"/>
                <a:gd name="T117" fmla="*/ 170 h 310"/>
                <a:gd name="T118" fmla="*/ 274 w 658"/>
                <a:gd name="T119" fmla="*/ 164 h 310"/>
                <a:gd name="T120" fmla="*/ 202 w 658"/>
                <a:gd name="T121" fmla="*/ 16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8" h="310">
                  <a:moveTo>
                    <a:pt x="522" y="16"/>
                  </a:moveTo>
                  <a:lnTo>
                    <a:pt x="522" y="16"/>
                  </a:lnTo>
                  <a:lnTo>
                    <a:pt x="524" y="16"/>
                  </a:lnTo>
                  <a:lnTo>
                    <a:pt x="522" y="16"/>
                  </a:lnTo>
                  <a:lnTo>
                    <a:pt x="510" y="22"/>
                  </a:lnTo>
                  <a:lnTo>
                    <a:pt x="510" y="22"/>
                  </a:lnTo>
                  <a:lnTo>
                    <a:pt x="504" y="28"/>
                  </a:lnTo>
                  <a:lnTo>
                    <a:pt x="502" y="36"/>
                  </a:lnTo>
                  <a:lnTo>
                    <a:pt x="502" y="36"/>
                  </a:lnTo>
                  <a:lnTo>
                    <a:pt x="500" y="44"/>
                  </a:lnTo>
                  <a:lnTo>
                    <a:pt x="500" y="52"/>
                  </a:lnTo>
                  <a:lnTo>
                    <a:pt x="502" y="58"/>
                  </a:lnTo>
                  <a:lnTo>
                    <a:pt x="502" y="58"/>
                  </a:lnTo>
                  <a:lnTo>
                    <a:pt x="502" y="62"/>
                  </a:lnTo>
                  <a:lnTo>
                    <a:pt x="504" y="62"/>
                  </a:lnTo>
                  <a:lnTo>
                    <a:pt x="504" y="62"/>
                  </a:lnTo>
                  <a:lnTo>
                    <a:pt x="514" y="56"/>
                  </a:lnTo>
                  <a:lnTo>
                    <a:pt x="514" y="56"/>
                  </a:lnTo>
                  <a:lnTo>
                    <a:pt x="516" y="54"/>
                  </a:lnTo>
                  <a:lnTo>
                    <a:pt x="516" y="52"/>
                  </a:lnTo>
                  <a:lnTo>
                    <a:pt x="516" y="52"/>
                  </a:lnTo>
                  <a:lnTo>
                    <a:pt x="514" y="42"/>
                  </a:lnTo>
                  <a:lnTo>
                    <a:pt x="516" y="32"/>
                  </a:lnTo>
                  <a:lnTo>
                    <a:pt x="520" y="24"/>
                  </a:lnTo>
                  <a:lnTo>
                    <a:pt x="522" y="18"/>
                  </a:lnTo>
                  <a:lnTo>
                    <a:pt x="522" y="18"/>
                  </a:lnTo>
                  <a:lnTo>
                    <a:pt x="522" y="16"/>
                  </a:lnTo>
                  <a:lnTo>
                    <a:pt x="522" y="16"/>
                  </a:lnTo>
                  <a:close/>
                  <a:moveTo>
                    <a:pt x="460" y="218"/>
                  </a:moveTo>
                  <a:lnTo>
                    <a:pt x="460" y="218"/>
                  </a:lnTo>
                  <a:lnTo>
                    <a:pt x="456" y="222"/>
                  </a:lnTo>
                  <a:lnTo>
                    <a:pt x="454" y="224"/>
                  </a:lnTo>
                  <a:lnTo>
                    <a:pt x="452" y="226"/>
                  </a:lnTo>
                  <a:lnTo>
                    <a:pt x="452" y="226"/>
                  </a:lnTo>
                  <a:lnTo>
                    <a:pt x="450" y="228"/>
                  </a:lnTo>
                  <a:lnTo>
                    <a:pt x="452" y="234"/>
                  </a:lnTo>
                  <a:lnTo>
                    <a:pt x="452" y="234"/>
                  </a:lnTo>
                  <a:lnTo>
                    <a:pt x="454" y="234"/>
                  </a:lnTo>
                  <a:lnTo>
                    <a:pt x="460" y="236"/>
                  </a:lnTo>
                  <a:lnTo>
                    <a:pt x="460" y="236"/>
                  </a:lnTo>
                  <a:lnTo>
                    <a:pt x="460" y="242"/>
                  </a:lnTo>
                  <a:lnTo>
                    <a:pt x="460" y="246"/>
                  </a:lnTo>
                  <a:lnTo>
                    <a:pt x="456" y="250"/>
                  </a:lnTo>
                  <a:lnTo>
                    <a:pt x="456" y="250"/>
                  </a:lnTo>
                  <a:lnTo>
                    <a:pt x="452" y="256"/>
                  </a:lnTo>
                  <a:lnTo>
                    <a:pt x="448" y="258"/>
                  </a:lnTo>
                  <a:lnTo>
                    <a:pt x="446" y="258"/>
                  </a:lnTo>
                  <a:lnTo>
                    <a:pt x="440" y="256"/>
                  </a:lnTo>
                  <a:lnTo>
                    <a:pt x="440" y="256"/>
                  </a:lnTo>
                  <a:lnTo>
                    <a:pt x="440" y="252"/>
                  </a:lnTo>
                  <a:lnTo>
                    <a:pt x="440" y="248"/>
                  </a:lnTo>
                  <a:lnTo>
                    <a:pt x="442" y="244"/>
                  </a:lnTo>
                  <a:lnTo>
                    <a:pt x="442" y="244"/>
                  </a:lnTo>
                  <a:lnTo>
                    <a:pt x="442" y="242"/>
                  </a:lnTo>
                  <a:lnTo>
                    <a:pt x="438" y="242"/>
                  </a:lnTo>
                  <a:lnTo>
                    <a:pt x="438" y="242"/>
                  </a:lnTo>
                  <a:lnTo>
                    <a:pt x="432" y="246"/>
                  </a:lnTo>
                  <a:lnTo>
                    <a:pt x="428" y="246"/>
                  </a:lnTo>
                  <a:lnTo>
                    <a:pt x="426" y="244"/>
                  </a:lnTo>
                  <a:lnTo>
                    <a:pt x="424" y="242"/>
                  </a:lnTo>
                  <a:lnTo>
                    <a:pt x="424" y="242"/>
                  </a:lnTo>
                  <a:lnTo>
                    <a:pt x="420" y="242"/>
                  </a:lnTo>
                  <a:lnTo>
                    <a:pt x="410" y="244"/>
                  </a:lnTo>
                  <a:lnTo>
                    <a:pt x="404" y="242"/>
                  </a:lnTo>
                  <a:lnTo>
                    <a:pt x="400" y="240"/>
                  </a:lnTo>
                  <a:lnTo>
                    <a:pt x="396" y="236"/>
                  </a:lnTo>
                  <a:lnTo>
                    <a:pt x="394" y="230"/>
                  </a:lnTo>
                  <a:lnTo>
                    <a:pt x="382" y="240"/>
                  </a:lnTo>
                  <a:lnTo>
                    <a:pt x="382" y="240"/>
                  </a:lnTo>
                  <a:lnTo>
                    <a:pt x="378" y="238"/>
                  </a:lnTo>
                  <a:lnTo>
                    <a:pt x="374" y="236"/>
                  </a:lnTo>
                  <a:lnTo>
                    <a:pt x="374" y="236"/>
                  </a:lnTo>
                  <a:lnTo>
                    <a:pt x="368" y="238"/>
                  </a:lnTo>
                  <a:lnTo>
                    <a:pt x="362" y="238"/>
                  </a:lnTo>
                  <a:lnTo>
                    <a:pt x="360" y="238"/>
                  </a:lnTo>
                  <a:lnTo>
                    <a:pt x="360" y="238"/>
                  </a:lnTo>
                  <a:lnTo>
                    <a:pt x="350" y="244"/>
                  </a:lnTo>
                  <a:lnTo>
                    <a:pt x="326" y="260"/>
                  </a:lnTo>
                  <a:lnTo>
                    <a:pt x="296" y="276"/>
                  </a:lnTo>
                  <a:lnTo>
                    <a:pt x="282" y="282"/>
                  </a:lnTo>
                  <a:lnTo>
                    <a:pt x="268" y="286"/>
                  </a:lnTo>
                  <a:lnTo>
                    <a:pt x="268" y="286"/>
                  </a:lnTo>
                  <a:lnTo>
                    <a:pt x="286" y="294"/>
                  </a:lnTo>
                  <a:lnTo>
                    <a:pt x="286" y="294"/>
                  </a:lnTo>
                  <a:lnTo>
                    <a:pt x="286" y="296"/>
                  </a:lnTo>
                  <a:lnTo>
                    <a:pt x="286" y="298"/>
                  </a:lnTo>
                  <a:lnTo>
                    <a:pt x="284" y="300"/>
                  </a:lnTo>
                  <a:lnTo>
                    <a:pt x="274" y="306"/>
                  </a:lnTo>
                  <a:lnTo>
                    <a:pt x="218" y="300"/>
                  </a:lnTo>
                  <a:lnTo>
                    <a:pt x="218" y="300"/>
                  </a:lnTo>
                  <a:lnTo>
                    <a:pt x="186" y="306"/>
                  </a:lnTo>
                  <a:lnTo>
                    <a:pt x="162" y="308"/>
                  </a:lnTo>
                  <a:lnTo>
                    <a:pt x="154" y="310"/>
                  </a:lnTo>
                  <a:lnTo>
                    <a:pt x="150" y="308"/>
                  </a:lnTo>
                  <a:lnTo>
                    <a:pt x="150" y="308"/>
                  </a:lnTo>
                  <a:lnTo>
                    <a:pt x="148" y="302"/>
                  </a:lnTo>
                  <a:lnTo>
                    <a:pt x="148" y="296"/>
                  </a:lnTo>
                  <a:lnTo>
                    <a:pt x="152" y="290"/>
                  </a:lnTo>
                  <a:lnTo>
                    <a:pt x="46" y="276"/>
                  </a:lnTo>
                  <a:lnTo>
                    <a:pt x="46" y="276"/>
                  </a:lnTo>
                  <a:lnTo>
                    <a:pt x="44" y="276"/>
                  </a:lnTo>
                  <a:lnTo>
                    <a:pt x="46" y="274"/>
                  </a:lnTo>
                  <a:lnTo>
                    <a:pt x="46" y="274"/>
                  </a:lnTo>
                  <a:lnTo>
                    <a:pt x="52" y="268"/>
                  </a:lnTo>
                  <a:lnTo>
                    <a:pt x="60" y="266"/>
                  </a:lnTo>
                  <a:lnTo>
                    <a:pt x="70" y="264"/>
                  </a:lnTo>
                  <a:lnTo>
                    <a:pt x="172" y="262"/>
                  </a:lnTo>
                  <a:lnTo>
                    <a:pt x="144" y="160"/>
                  </a:lnTo>
                  <a:lnTo>
                    <a:pt x="132" y="158"/>
                  </a:lnTo>
                  <a:lnTo>
                    <a:pt x="132" y="158"/>
                  </a:lnTo>
                  <a:lnTo>
                    <a:pt x="120" y="168"/>
                  </a:lnTo>
                  <a:lnTo>
                    <a:pt x="116" y="168"/>
                  </a:lnTo>
                  <a:lnTo>
                    <a:pt x="114" y="168"/>
                  </a:lnTo>
                  <a:lnTo>
                    <a:pt x="114" y="166"/>
                  </a:lnTo>
                  <a:lnTo>
                    <a:pt x="118" y="158"/>
                  </a:lnTo>
                  <a:lnTo>
                    <a:pt x="116" y="158"/>
                  </a:lnTo>
                  <a:lnTo>
                    <a:pt x="116" y="156"/>
                  </a:lnTo>
                  <a:lnTo>
                    <a:pt x="90" y="152"/>
                  </a:lnTo>
                  <a:lnTo>
                    <a:pt x="96" y="144"/>
                  </a:lnTo>
                  <a:lnTo>
                    <a:pt x="128" y="148"/>
                  </a:lnTo>
                  <a:lnTo>
                    <a:pt x="128" y="146"/>
                  </a:lnTo>
                  <a:lnTo>
                    <a:pt x="96" y="142"/>
                  </a:lnTo>
                  <a:lnTo>
                    <a:pt x="96" y="142"/>
                  </a:lnTo>
                  <a:lnTo>
                    <a:pt x="94" y="144"/>
                  </a:lnTo>
                  <a:lnTo>
                    <a:pt x="94" y="144"/>
                  </a:lnTo>
                  <a:lnTo>
                    <a:pt x="92" y="144"/>
                  </a:lnTo>
                  <a:lnTo>
                    <a:pt x="88" y="144"/>
                  </a:lnTo>
                  <a:lnTo>
                    <a:pt x="12" y="132"/>
                  </a:lnTo>
                  <a:lnTo>
                    <a:pt x="12" y="132"/>
                  </a:lnTo>
                  <a:lnTo>
                    <a:pt x="10" y="134"/>
                  </a:lnTo>
                  <a:lnTo>
                    <a:pt x="8" y="138"/>
                  </a:lnTo>
                  <a:lnTo>
                    <a:pt x="8" y="140"/>
                  </a:lnTo>
                  <a:lnTo>
                    <a:pt x="4" y="140"/>
                  </a:lnTo>
                  <a:lnTo>
                    <a:pt x="4" y="140"/>
                  </a:lnTo>
                  <a:lnTo>
                    <a:pt x="6" y="134"/>
                  </a:lnTo>
                  <a:lnTo>
                    <a:pt x="4" y="130"/>
                  </a:lnTo>
                  <a:lnTo>
                    <a:pt x="0" y="126"/>
                  </a:lnTo>
                  <a:lnTo>
                    <a:pt x="0" y="126"/>
                  </a:lnTo>
                  <a:lnTo>
                    <a:pt x="0" y="124"/>
                  </a:lnTo>
                  <a:lnTo>
                    <a:pt x="0" y="124"/>
                  </a:lnTo>
                  <a:lnTo>
                    <a:pt x="2" y="124"/>
                  </a:lnTo>
                  <a:lnTo>
                    <a:pt x="16" y="124"/>
                  </a:lnTo>
                  <a:lnTo>
                    <a:pt x="16" y="124"/>
                  </a:lnTo>
                  <a:lnTo>
                    <a:pt x="26" y="120"/>
                  </a:lnTo>
                  <a:lnTo>
                    <a:pt x="36" y="118"/>
                  </a:lnTo>
                  <a:lnTo>
                    <a:pt x="42" y="120"/>
                  </a:lnTo>
                  <a:lnTo>
                    <a:pt x="42" y="120"/>
                  </a:lnTo>
                  <a:lnTo>
                    <a:pt x="114" y="126"/>
                  </a:lnTo>
                  <a:lnTo>
                    <a:pt x="220" y="132"/>
                  </a:lnTo>
                  <a:lnTo>
                    <a:pt x="302" y="134"/>
                  </a:lnTo>
                  <a:lnTo>
                    <a:pt x="302" y="134"/>
                  </a:lnTo>
                  <a:lnTo>
                    <a:pt x="306" y="134"/>
                  </a:lnTo>
                  <a:lnTo>
                    <a:pt x="314" y="134"/>
                  </a:lnTo>
                  <a:lnTo>
                    <a:pt x="314" y="134"/>
                  </a:lnTo>
                  <a:lnTo>
                    <a:pt x="322" y="130"/>
                  </a:lnTo>
                  <a:lnTo>
                    <a:pt x="338" y="120"/>
                  </a:lnTo>
                  <a:lnTo>
                    <a:pt x="346" y="116"/>
                  </a:lnTo>
                  <a:lnTo>
                    <a:pt x="356" y="114"/>
                  </a:lnTo>
                  <a:lnTo>
                    <a:pt x="364" y="116"/>
                  </a:lnTo>
                  <a:lnTo>
                    <a:pt x="370" y="120"/>
                  </a:lnTo>
                  <a:lnTo>
                    <a:pt x="370" y="120"/>
                  </a:lnTo>
                  <a:lnTo>
                    <a:pt x="394" y="100"/>
                  </a:lnTo>
                  <a:lnTo>
                    <a:pt x="422" y="78"/>
                  </a:lnTo>
                  <a:lnTo>
                    <a:pt x="456" y="56"/>
                  </a:lnTo>
                  <a:lnTo>
                    <a:pt x="490" y="32"/>
                  </a:lnTo>
                  <a:lnTo>
                    <a:pt x="524" y="14"/>
                  </a:lnTo>
                  <a:lnTo>
                    <a:pt x="540" y="8"/>
                  </a:lnTo>
                  <a:lnTo>
                    <a:pt x="554" y="2"/>
                  </a:lnTo>
                  <a:lnTo>
                    <a:pt x="564" y="0"/>
                  </a:lnTo>
                  <a:lnTo>
                    <a:pt x="574" y="2"/>
                  </a:lnTo>
                  <a:lnTo>
                    <a:pt x="574" y="2"/>
                  </a:lnTo>
                  <a:lnTo>
                    <a:pt x="580" y="4"/>
                  </a:lnTo>
                  <a:lnTo>
                    <a:pt x="586" y="6"/>
                  </a:lnTo>
                  <a:lnTo>
                    <a:pt x="592" y="12"/>
                  </a:lnTo>
                  <a:lnTo>
                    <a:pt x="592" y="12"/>
                  </a:lnTo>
                  <a:lnTo>
                    <a:pt x="598" y="12"/>
                  </a:lnTo>
                  <a:lnTo>
                    <a:pt x="604" y="14"/>
                  </a:lnTo>
                  <a:lnTo>
                    <a:pt x="610" y="18"/>
                  </a:lnTo>
                  <a:lnTo>
                    <a:pt x="614" y="22"/>
                  </a:lnTo>
                  <a:lnTo>
                    <a:pt x="618" y="28"/>
                  </a:lnTo>
                  <a:lnTo>
                    <a:pt x="618" y="36"/>
                  </a:lnTo>
                  <a:lnTo>
                    <a:pt x="614" y="46"/>
                  </a:lnTo>
                  <a:lnTo>
                    <a:pt x="614" y="46"/>
                  </a:lnTo>
                  <a:lnTo>
                    <a:pt x="604" y="62"/>
                  </a:lnTo>
                  <a:lnTo>
                    <a:pt x="596" y="72"/>
                  </a:lnTo>
                  <a:lnTo>
                    <a:pt x="592" y="76"/>
                  </a:lnTo>
                  <a:lnTo>
                    <a:pt x="588" y="78"/>
                  </a:lnTo>
                  <a:lnTo>
                    <a:pt x="588" y="78"/>
                  </a:lnTo>
                  <a:lnTo>
                    <a:pt x="588" y="84"/>
                  </a:lnTo>
                  <a:lnTo>
                    <a:pt x="586" y="88"/>
                  </a:lnTo>
                  <a:lnTo>
                    <a:pt x="582" y="90"/>
                  </a:lnTo>
                  <a:lnTo>
                    <a:pt x="566" y="104"/>
                  </a:lnTo>
                  <a:lnTo>
                    <a:pt x="566" y="102"/>
                  </a:lnTo>
                  <a:lnTo>
                    <a:pt x="566" y="102"/>
                  </a:lnTo>
                  <a:lnTo>
                    <a:pt x="562" y="106"/>
                  </a:lnTo>
                  <a:lnTo>
                    <a:pt x="558" y="108"/>
                  </a:lnTo>
                  <a:lnTo>
                    <a:pt x="558" y="112"/>
                  </a:lnTo>
                  <a:lnTo>
                    <a:pt x="558" y="112"/>
                  </a:lnTo>
                  <a:lnTo>
                    <a:pt x="564" y="118"/>
                  </a:lnTo>
                  <a:lnTo>
                    <a:pt x="564" y="118"/>
                  </a:lnTo>
                  <a:lnTo>
                    <a:pt x="568" y="116"/>
                  </a:lnTo>
                  <a:lnTo>
                    <a:pt x="570" y="118"/>
                  </a:lnTo>
                  <a:lnTo>
                    <a:pt x="572" y="120"/>
                  </a:lnTo>
                  <a:lnTo>
                    <a:pt x="572" y="120"/>
                  </a:lnTo>
                  <a:lnTo>
                    <a:pt x="572" y="124"/>
                  </a:lnTo>
                  <a:lnTo>
                    <a:pt x="572" y="130"/>
                  </a:lnTo>
                  <a:lnTo>
                    <a:pt x="570" y="134"/>
                  </a:lnTo>
                  <a:lnTo>
                    <a:pt x="568" y="134"/>
                  </a:lnTo>
                  <a:lnTo>
                    <a:pt x="566" y="134"/>
                  </a:lnTo>
                  <a:lnTo>
                    <a:pt x="562" y="130"/>
                  </a:lnTo>
                  <a:lnTo>
                    <a:pt x="562" y="130"/>
                  </a:lnTo>
                  <a:lnTo>
                    <a:pt x="556" y="132"/>
                  </a:lnTo>
                  <a:lnTo>
                    <a:pt x="554" y="132"/>
                  </a:lnTo>
                  <a:lnTo>
                    <a:pt x="552" y="126"/>
                  </a:lnTo>
                  <a:lnTo>
                    <a:pt x="552" y="126"/>
                  </a:lnTo>
                  <a:lnTo>
                    <a:pt x="552" y="124"/>
                  </a:lnTo>
                  <a:lnTo>
                    <a:pt x="552" y="118"/>
                  </a:lnTo>
                  <a:lnTo>
                    <a:pt x="552" y="118"/>
                  </a:lnTo>
                  <a:lnTo>
                    <a:pt x="552" y="118"/>
                  </a:lnTo>
                  <a:lnTo>
                    <a:pt x="552" y="116"/>
                  </a:lnTo>
                  <a:lnTo>
                    <a:pt x="554" y="114"/>
                  </a:lnTo>
                  <a:lnTo>
                    <a:pt x="544" y="112"/>
                  </a:lnTo>
                  <a:lnTo>
                    <a:pt x="504" y="138"/>
                  </a:lnTo>
                  <a:lnTo>
                    <a:pt x="504" y="138"/>
                  </a:lnTo>
                  <a:lnTo>
                    <a:pt x="502" y="144"/>
                  </a:lnTo>
                  <a:lnTo>
                    <a:pt x="498" y="152"/>
                  </a:lnTo>
                  <a:lnTo>
                    <a:pt x="530" y="164"/>
                  </a:lnTo>
                  <a:lnTo>
                    <a:pt x="530" y="164"/>
                  </a:lnTo>
                  <a:lnTo>
                    <a:pt x="534" y="164"/>
                  </a:lnTo>
                  <a:lnTo>
                    <a:pt x="542" y="160"/>
                  </a:lnTo>
                  <a:lnTo>
                    <a:pt x="542" y="160"/>
                  </a:lnTo>
                  <a:lnTo>
                    <a:pt x="548" y="156"/>
                  </a:lnTo>
                  <a:lnTo>
                    <a:pt x="562" y="150"/>
                  </a:lnTo>
                  <a:lnTo>
                    <a:pt x="570" y="148"/>
                  </a:lnTo>
                  <a:lnTo>
                    <a:pt x="578" y="148"/>
                  </a:lnTo>
                  <a:lnTo>
                    <a:pt x="586" y="152"/>
                  </a:lnTo>
                  <a:lnTo>
                    <a:pt x="592" y="158"/>
                  </a:lnTo>
                  <a:lnTo>
                    <a:pt x="592" y="158"/>
                  </a:lnTo>
                  <a:lnTo>
                    <a:pt x="594" y="160"/>
                  </a:lnTo>
                  <a:lnTo>
                    <a:pt x="596" y="168"/>
                  </a:lnTo>
                  <a:lnTo>
                    <a:pt x="598" y="172"/>
                  </a:lnTo>
                  <a:lnTo>
                    <a:pt x="596" y="178"/>
                  </a:lnTo>
                  <a:lnTo>
                    <a:pt x="594" y="184"/>
                  </a:lnTo>
                  <a:lnTo>
                    <a:pt x="590" y="190"/>
                  </a:lnTo>
                  <a:lnTo>
                    <a:pt x="590" y="190"/>
                  </a:lnTo>
                  <a:lnTo>
                    <a:pt x="620" y="200"/>
                  </a:lnTo>
                  <a:lnTo>
                    <a:pt x="652" y="210"/>
                  </a:lnTo>
                  <a:lnTo>
                    <a:pt x="652" y="210"/>
                  </a:lnTo>
                  <a:lnTo>
                    <a:pt x="656" y="212"/>
                  </a:lnTo>
                  <a:lnTo>
                    <a:pt x="658" y="212"/>
                  </a:lnTo>
                  <a:lnTo>
                    <a:pt x="654" y="214"/>
                  </a:lnTo>
                  <a:lnTo>
                    <a:pt x="654" y="214"/>
                  </a:lnTo>
                  <a:lnTo>
                    <a:pt x="650" y="220"/>
                  </a:lnTo>
                  <a:lnTo>
                    <a:pt x="646" y="226"/>
                  </a:lnTo>
                  <a:lnTo>
                    <a:pt x="646" y="232"/>
                  </a:lnTo>
                  <a:lnTo>
                    <a:pt x="642" y="234"/>
                  </a:lnTo>
                  <a:lnTo>
                    <a:pt x="640" y="224"/>
                  </a:lnTo>
                  <a:lnTo>
                    <a:pt x="592" y="218"/>
                  </a:lnTo>
                  <a:lnTo>
                    <a:pt x="592" y="218"/>
                  </a:lnTo>
                  <a:lnTo>
                    <a:pt x="590" y="222"/>
                  </a:lnTo>
                  <a:lnTo>
                    <a:pt x="586" y="224"/>
                  </a:lnTo>
                  <a:lnTo>
                    <a:pt x="580" y="224"/>
                  </a:lnTo>
                  <a:lnTo>
                    <a:pt x="580" y="224"/>
                  </a:lnTo>
                  <a:lnTo>
                    <a:pt x="576" y="228"/>
                  </a:lnTo>
                  <a:lnTo>
                    <a:pt x="570" y="232"/>
                  </a:lnTo>
                  <a:lnTo>
                    <a:pt x="566" y="234"/>
                  </a:lnTo>
                  <a:lnTo>
                    <a:pt x="564" y="234"/>
                  </a:lnTo>
                  <a:lnTo>
                    <a:pt x="564" y="230"/>
                  </a:lnTo>
                  <a:lnTo>
                    <a:pt x="568" y="222"/>
                  </a:lnTo>
                  <a:lnTo>
                    <a:pt x="530" y="216"/>
                  </a:lnTo>
                  <a:lnTo>
                    <a:pt x="530" y="216"/>
                  </a:lnTo>
                  <a:lnTo>
                    <a:pt x="518" y="226"/>
                  </a:lnTo>
                  <a:lnTo>
                    <a:pt x="516" y="228"/>
                  </a:lnTo>
                  <a:lnTo>
                    <a:pt x="514" y="226"/>
                  </a:lnTo>
                  <a:lnTo>
                    <a:pt x="514" y="222"/>
                  </a:lnTo>
                  <a:lnTo>
                    <a:pt x="516" y="216"/>
                  </a:lnTo>
                  <a:lnTo>
                    <a:pt x="514" y="214"/>
                  </a:lnTo>
                  <a:lnTo>
                    <a:pt x="490" y="210"/>
                  </a:lnTo>
                  <a:lnTo>
                    <a:pt x="490" y="210"/>
                  </a:lnTo>
                  <a:lnTo>
                    <a:pt x="482" y="218"/>
                  </a:lnTo>
                  <a:lnTo>
                    <a:pt x="480" y="218"/>
                  </a:lnTo>
                  <a:lnTo>
                    <a:pt x="480" y="218"/>
                  </a:lnTo>
                  <a:lnTo>
                    <a:pt x="482" y="212"/>
                  </a:lnTo>
                  <a:lnTo>
                    <a:pt x="476" y="212"/>
                  </a:lnTo>
                  <a:lnTo>
                    <a:pt x="476" y="212"/>
                  </a:lnTo>
                  <a:lnTo>
                    <a:pt x="466" y="222"/>
                  </a:lnTo>
                  <a:lnTo>
                    <a:pt x="464" y="224"/>
                  </a:lnTo>
                  <a:lnTo>
                    <a:pt x="460" y="224"/>
                  </a:lnTo>
                  <a:lnTo>
                    <a:pt x="460" y="222"/>
                  </a:lnTo>
                  <a:lnTo>
                    <a:pt x="460" y="218"/>
                  </a:lnTo>
                  <a:lnTo>
                    <a:pt x="460" y="218"/>
                  </a:lnTo>
                  <a:close/>
                  <a:moveTo>
                    <a:pt x="568" y="14"/>
                  </a:moveTo>
                  <a:lnTo>
                    <a:pt x="590" y="12"/>
                  </a:lnTo>
                  <a:lnTo>
                    <a:pt x="582" y="8"/>
                  </a:lnTo>
                  <a:lnTo>
                    <a:pt x="564" y="8"/>
                  </a:lnTo>
                  <a:lnTo>
                    <a:pt x="568" y="14"/>
                  </a:lnTo>
                  <a:close/>
                  <a:moveTo>
                    <a:pt x="578" y="214"/>
                  </a:moveTo>
                  <a:lnTo>
                    <a:pt x="578" y="210"/>
                  </a:lnTo>
                  <a:lnTo>
                    <a:pt x="566" y="208"/>
                  </a:lnTo>
                  <a:lnTo>
                    <a:pt x="564" y="210"/>
                  </a:lnTo>
                  <a:lnTo>
                    <a:pt x="578" y="214"/>
                  </a:lnTo>
                  <a:close/>
                  <a:moveTo>
                    <a:pt x="564" y="14"/>
                  </a:moveTo>
                  <a:lnTo>
                    <a:pt x="564" y="14"/>
                  </a:lnTo>
                  <a:lnTo>
                    <a:pt x="564" y="14"/>
                  </a:lnTo>
                  <a:lnTo>
                    <a:pt x="564" y="12"/>
                  </a:lnTo>
                  <a:lnTo>
                    <a:pt x="562" y="10"/>
                  </a:lnTo>
                  <a:lnTo>
                    <a:pt x="562" y="10"/>
                  </a:lnTo>
                  <a:lnTo>
                    <a:pt x="562" y="8"/>
                  </a:lnTo>
                  <a:lnTo>
                    <a:pt x="560" y="8"/>
                  </a:lnTo>
                  <a:lnTo>
                    <a:pt x="554" y="10"/>
                  </a:lnTo>
                  <a:lnTo>
                    <a:pt x="550" y="18"/>
                  </a:lnTo>
                  <a:lnTo>
                    <a:pt x="550" y="18"/>
                  </a:lnTo>
                  <a:lnTo>
                    <a:pt x="550" y="20"/>
                  </a:lnTo>
                  <a:lnTo>
                    <a:pt x="550" y="20"/>
                  </a:lnTo>
                  <a:lnTo>
                    <a:pt x="552" y="20"/>
                  </a:lnTo>
                  <a:lnTo>
                    <a:pt x="552" y="20"/>
                  </a:lnTo>
                  <a:lnTo>
                    <a:pt x="564" y="14"/>
                  </a:lnTo>
                  <a:lnTo>
                    <a:pt x="564" y="14"/>
                  </a:lnTo>
                  <a:close/>
                  <a:moveTo>
                    <a:pt x="550" y="14"/>
                  </a:moveTo>
                  <a:lnTo>
                    <a:pt x="550" y="14"/>
                  </a:lnTo>
                  <a:lnTo>
                    <a:pt x="550" y="12"/>
                  </a:lnTo>
                  <a:lnTo>
                    <a:pt x="550" y="12"/>
                  </a:lnTo>
                  <a:lnTo>
                    <a:pt x="546" y="14"/>
                  </a:lnTo>
                  <a:lnTo>
                    <a:pt x="546" y="14"/>
                  </a:lnTo>
                  <a:lnTo>
                    <a:pt x="542" y="16"/>
                  </a:lnTo>
                  <a:lnTo>
                    <a:pt x="542" y="18"/>
                  </a:lnTo>
                  <a:lnTo>
                    <a:pt x="538" y="22"/>
                  </a:lnTo>
                  <a:lnTo>
                    <a:pt x="538" y="22"/>
                  </a:lnTo>
                  <a:lnTo>
                    <a:pt x="538" y="24"/>
                  </a:lnTo>
                  <a:lnTo>
                    <a:pt x="538" y="24"/>
                  </a:lnTo>
                  <a:lnTo>
                    <a:pt x="540" y="24"/>
                  </a:lnTo>
                  <a:lnTo>
                    <a:pt x="546" y="22"/>
                  </a:lnTo>
                  <a:lnTo>
                    <a:pt x="550" y="14"/>
                  </a:lnTo>
                  <a:close/>
                  <a:moveTo>
                    <a:pt x="492" y="198"/>
                  </a:moveTo>
                  <a:lnTo>
                    <a:pt x="494" y="196"/>
                  </a:lnTo>
                  <a:lnTo>
                    <a:pt x="490" y="196"/>
                  </a:lnTo>
                  <a:lnTo>
                    <a:pt x="490" y="196"/>
                  </a:lnTo>
                  <a:lnTo>
                    <a:pt x="490" y="196"/>
                  </a:lnTo>
                  <a:lnTo>
                    <a:pt x="490" y="198"/>
                  </a:lnTo>
                  <a:lnTo>
                    <a:pt x="492" y="198"/>
                  </a:lnTo>
                  <a:lnTo>
                    <a:pt x="492" y="198"/>
                  </a:lnTo>
                  <a:close/>
                  <a:moveTo>
                    <a:pt x="494" y="48"/>
                  </a:moveTo>
                  <a:lnTo>
                    <a:pt x="494" y="46"/>
                  </a:lnTo>
                  <a:lnTo>
                    <a:pt x="494" y="46"/>
                  </a:lnTo>
                  <a:lnTo>
                    <a:pt x="494" y="44"/>
                  </a:lnTo>
                  <a:lnTo>
                    <a:pt x="494" y="44"/>
                  </a:lnTo>
                  <a:lnTo>
                    <a:pt x="492" y="44"/>
                  </a:lnTo>
                  <a:lnTo>
                    <a:pt x="492" y="44"/>
                  </a:lnTo>
                  <a:lnTo>
                    <a:pt x="492" y="46"/>
                  </a:lnTo>
                  <a:lnTo>
                    <a:pt x="492" y="48"/>
                  </a:lnTo>
                  <a:lnTo>
                    <a:pt x="492" y="48"/>
                  </a:lnTo>
                  <a:lnTo>
                    <a:pt x="492" y="50"/>
                  </a:lnTo>
                  <a:lnTo>
                    <a:pt x="492" y="50"/>
                  </a:lnTo>
                  <a:lnTo>
                    <a:pt x="492" y="50"/>
                  </a:lnTo>
                  <a:lnTo>
                    <a:pt x="492" y="50"/>
                  </a:lnTo>
                  <a:lnTo>
                    <a:pt x="494" y="48"/>
                  </a:lnTo>
                  <a:lnTo>
                    <a:pt x="494" y="48"/>
                  </a:lnTo>
                  <a:close/>
                  <a:moveTo>
                    <a:pt x="486" y="52"/>
                  </a:moveTo>
                  <a:lnTo>
                    <a:pt x="486" y="50"/>
                  </a:lnTo>
                  <a:lnTo>
                    <a:pt x="486" y="50"/>
                  </a:lnTo>
                  <a:lnTo>
                    <a:pt x="486" y="50"/>
                  </a:lnTo>
                  <a:lnTo>
                    <a:pt x="486" y="50"/>
                  </a:lnTo>
                  <a:lnTo>
                    <a:pt x="486" y="48"/>
                  </a:lnTo>
                  <a:lnTo>
                    <a:pt x="486" y="48"/>
                  </a:lnTo>
                  <a:lnTo>
                    <a:pt x="484" y="50"/>
                  </a:lnTo>
                  <a:lnTo>
                    <a:pt x="484" y="52"/>
                  </a:lnTo>
                  <a:lnTo>
                    <a:pt x="484" y="52"/>
                  </a:lnTo>
                  <a:lnTo>
                    <a:pt x="484" y="54"/>
                  </a:lnTo>
                  <a:lnTo>
                    <a:pt x="484" y="54"/>
                  </a:lnTo>
                  <a:lnTo>
                    <a:pt x="486" y="54"/>
                  </a:lnTo>
                  <a:lnTo>
                    <a:pt x="486" y="54"/>
                  </a:lnTo>
                  <a:lnTo>
                    <a:pt x="486" y="52"/>
                  </a:lnTo>
                  <a:lnTo>
                    <a:pt x="486" y="52"/>
                  </a:lnTo>
                  <a:close/>
                  <a:moveTo>
                    <a:pt x="480" y="58"/>
                  </a:moveTo>
                  <a:lnTo>
                    <a:pt x="480" y="54"/>
                  </a:lnTo>
                  <a:lnTo>
                    <a:pt x="480" y="54"/>
                  </a:lnTo>
                  <a:lnTo>
                    <a:pt x="480" y="54"/>
                  </a:lnTo>
                  <a:lnTo>
                    <a:pt x="480" y="54"/>
                  </a:lnTo>
                  <a:lnTo>
                    <a:pt x="478" y="54"/>
                  </a:lnTo>
                  <a:lnTo>
                    <a:pt x="478" y="54"/>
                  </a:lnTo>
                  <a:lnTo>
                    <a:pt x="478" y="54"/>
                  </a:lnTo>
                  <a:lnTo>
                    <a:pt x="478" y="58"/>
                  </a:lnTo>
                  <a:lnTo>
                    <a:pt x="478" y="58"/>
                  </a:lnTo>
                  <a:lnTo>
                    <a:pt x="478" y="58"/>
                  </a:lnTo>
                  <a:lnTo>
                    <a:pt x="478" y="58"/>
                  </a:lnTo>
                  <a:lnTo>
                    <a:pt x="478" y="58"/>
                  </a:lnTo>
                  <a:lnTo>
                    <a:pt x="478" y="58"/>
                  </a:lnTo>
                  <a:lnTo>
                    <a:pt x="480" y="58"/>
                  </a:lnTo>
                  <a:lnTo>
                    <a:pt x="480" y="58"/>
                  </a:lnTo>
                  <a:close/>
                  <a:moveTo>
                    <a:pt x="474" y="62"/>
                  </a:moveTo>
                  <a:lnTo>
                    <a:pt x="474" y="60"/>
                  </a:lnTo>
                  <a:lnTo>
                    <a:pt x="474" y="60"/>
                  </a:lnTo>
                  <a:lnTo>
                    <a:pt x="472" y="58"/>
                  </a:lnTo>
                  <a:lnTo>
                    <a:pt x="472" y="58"/>
                  </a:lnTo>
                  <a:lnTo>
                    <a:pt x="472" y="58"/>
                  </a:lnTo>
                  <a:lnTo>
                    <a:pt x="472" y="58"/>
                  </a:lnTo>
                  <a:lnTo>
                    <a:pt x="470" y="60"/>
                  </a:lnTo>
                  <a:lnTo>
                    <a:pt x="470" y="62"/>
                  </a:lnTo>
                  <a:lnTo>
                    <a:pt x="470" y="62"/>
                  </a:lnTo>
                  <a:lnTo>
                    <a:pt x="470" y="62"/>
                  </a:lnTo>
                  <a:lnTo>
                    <a:pt x="470" y="62"/>
                  </a:lnTo>
                  <a:lnTo>
                    <a:pt x="472" y="64"/>
                  </a:lnTo>
                  <a:lnTo>
                    <a:pt x="472" y="64"/>
                  </a:lnTo>
                  <a:lnTo>
                    <a:pt x="474" y="62"/>
                  </a:lnTo>
                  <a:lnTo>
                    <a:pt x="474" y="62"/>
                  </a:lnTo>
                  <a:close/>
                  <a:moveTo>
                    <a:pt x="466" y="66"/>
                  </a:moveTo>
                  <a:lnTo>
                    <a:pt x="466" y="64"/>
                  </a:lnTo>
                  <a:lnTo>
                    <a:pt x="466" y="64"/>
                  </a:lnTo>
                  <a:lnTo>
                    <a:pt x="466" y="64"/>
                  </a:lnTo>
                  <a:lnTo>
                    <a:pt x="466" y="64"/>
                  </a:lnTo>
                  <a:lnTo>
                    <a:pt x="464" y="62"/>
                  </a:lnTo>
                  <a:lnTo>
                    <a:pt x="464" y="62"/>
                  </a:lnTo>
                  <a:lnTo>
                    <a:pt x="464" y="64"/>
                  </a:lnTo>
                  <a:lnTo>
                    <a:pt x="464" y="66"/>
                  </a:lnTo>
                  <a:lnTo>
                    <a:pt x="464" y="66"/>
                  </a:lnTo>
                  <a:lnTo>
                    <a:pt x="464" y="68"/>
                  </a:lnTo>
                  <a:lnTo>
                    <a:pt x="464" y="68"/>
                  </a:lnTo>
                  <a:lnTo>
                    <a:pt x="464" y="68"/>
                  </a:lnTo>
                  <a:lnTo>
                    <a:pt x="464" y="68"/>
                  </a:lnTo>
                  <a:lnTo>
                    <a:pt x="466" y="66"/>
                  </a:lnTo>
                  <a:lnTo>
                    <a:pt x="466" y="66"/>
                  </a:lnTo>
                  <a:close/>
                  <a:moveTo>
                    <a:pt x="460" y="72"/>
                  </a:moveTo>
                  <a:lnTo>
                    <a:pt x="460" y="68"/>
                  </a:lnTo>
                  <a:lnTo>
                    <a:pt x="460" y="68"/>
                  </a:lnTo>
                  <a:lnTo>
                    <a:pt x="458" y="68"/>
                  </a:lnTo>
                  <a:lnTo>
                    <a:pt x="458" y="68"/>
                  </a:lnTo>
                  <a:lnTo>
                    <a:pt x="458" y="68"/>
                  </a:lnTo>
                  <a:lnTo>
                    <a:pt x="458" y="68"/>
                  </a:lnTo>
                  <a:lnTo>
                    <a:pt x="456" y="68"/>
                  </a:lnTo>
                  <a:lnTo>
                    <a:pt x="456" y="72"/>
                  </a:lnTo>
                  <a:lnTo>
                    <a:pt x="456" y="72"/>
                  </a:lnTo>
                  <a:lnTo>
                    <a:pt x="458" y="72"/>
                  </a:lnTo>
                  <a:lnTo>
                    <a:pt x="458" y="72"/>
                  </a:lnTo>
                  <a:lnTo>
                    <a:pt x="458" y="72"/>
                  </a:lnTo>
                  <a:lnTo>
                    <a:pt x="458" y="72"/>
                  </a:lnTo>
                  <a:lnTo>
                    <a:pt x="460" y="72"/>
                  </a:lnTo>
                  <a:lnTo>
                    <a:pt x="460" y="72"/>
                  </a:lnTo>
                  <a:close/>
                  <a:moveTo>
                    <a:pt x="458" y="198"/>
                  </a:moveTo>
                  <a:lnTo>
                    <a:pt x="458" y="196"/>
                  </a:lnTo>
                  <a:lnTo>
                    <a:pt x="446" y="196"/>
                  </a:lnTo>
                  <a:lnTo>
                    <a:pt x="446" y="198"/>
                  </a:lnTo>
                  <a:lnTo>
                    <a:pt x="458" y="198"/>
                  </a:lnTo>
                  <a:close/>
                  <a:moveTo>
                    <a:pt x="452" y="76"/>
                  </a:moveTo>
                  <a:lnTo>
                    <a:pt x="452" y="74"/>
                  </a:lnTo>
                  <a:lnTo>
                    <a:pt x="452" y="74"/>
                  </a:lnTo>
                  <a:lnTo>
                    <a:pt x="452" y="72"/>
                  </a:lnTo>
                  <a:lnTo>
                    <a:pt x="452" y="72"/>
                  </a:lnTo>
                  <a:lnTo>
                    <a:pt x="452" y="72"/>
                  </a:lnTo>
                  <a:lnTo>
                    <a:pt x="452" y="72"/>
                  </a:lnTo>
                  <a:lnTo>
                    <a:pt x="450" y="74"/>
                  </a:lnTo>
                  <a:lnTo>
                    <a:pt x="450" y="76"/>
                  </a:lnTo>
                  <a:lnTo>
                    <a:pt x="450" y="76"/>
                  </a:lnTo>
                  <a:lnTo>
                    <a:pt x="450" y="76"/>
                  </a:lnTo>
                  <a:lnTo>
                    <a:pt x="450" y="76"/>
                  </a:lnTo>
                  <a:lnTo>
                    <a:pt x="452" y="78"/>
                  </a:lnTo>
                  <a:lnTo>
                    <a:pt x="452" y="78"/>
                  </a:lnTo>
                  <a:lnTo>
                    <a:pt x="452" y="76"/>
                  </a:lnTo>
                  <a:lnTo>
                    <a:pt x="452" y="76"/>
                  </a:lnTo>
                  <a:close/>
                  <a:moveTo>
                    <a:pt x="444" y="226"/>
                  </a:moveTo>
                  <a:lnTo>
                    <a:pt x="450" y="214"/>
                  </a:lnTo>
                  <a:lnTo>
                    <a:pt x="424" y="214"/>
                  </a:lnTo>
                  <a:lnTo>
                    <a:pt x="424" y="214"/>
                  </a:lnTo>
                  <a:lnTo>
                    <a:pt x="420" y="214"/>
                  </a:lnTo>
                  <a:lnTo>
                    <a:pt x="418" y="216"/>
                  </a:lnTo>
                  <a:lnTo>
                    <a:pt x="418" y="218"/>
                  </a:lnTo>
                  <a:lnTo>
                    <a:pt x="420" y="236"/>
                  </a:lnTo>
                  <a:lnTo>
                    <a:pt x="424" y="238"/>
                  </a:lnTo>
                  <a:lnTo>
                    <a:pt x="424" y="238"/>
                  </a:lnTo>
                  <a:lnTo>
                    <a:pt x="430" y="228"/>
                  </a:lnTo>
                  <a:lnTo>
                    <a:pt x="434" y="224"/>
                  </a:lnTo>
                  <a:lnTo>
                    <a:pt x="438" y="222"/>
                  </a:lnTo>
                  <a:lnTo>
                    <a:pt x="440" y="224"/>
                  </a:lnTo>
                  <a:lnTo>
                    <a:pt x="444" y="226"/>
                  </a:lnTo>
                  <a:close/>
                  <a:moveTo>
                    <a:pt x="446" y="80"/>
                  </a:moveTo>
                  <a:lnTo>
                    <a:pt x="446" y="78"/>
                  </a:lnTo>
                  <a:lnTo>
                    <a:pt x="446" y="78"/>
                  </a:lnTo>
                  <a:lnTo>
                    <a:pt x="446" y="76"/>
                  </a:lnTo>
                  <a:lnTo>
                    <a:pt x="446" y="76"/>
                  </a:lnTo>
                  <a:lnTo>
                    <a:pt x="444" y="76"/>
                  </a:lnTo>
                  <a:lnTo>
                    <a:pt x="444" y="76"/>
                  </a:lnTo>
                  <a:lnTo>
                    <a:pt x="444" y="78"/>
                  </a:lnTo>
                  <a:lnTo>
                    <a:pt x="444" y="80"/>
                  </a:lnTo>
                  <a:lnTo>
                    <a:pt x="444" y="80"/>
                  </a:lnTo>
                  <a:lnTo>
                    <a:pt x="444" y="82"/>
                  </a:lnTo>
                  <a:lnTo>
                    <a:pt x="444" y="82"/>
                  </a:lnTo>
                  <a:lnTo>
                    <a:pt x="444" y="82"/>
                  </a:lnTo>
                  <a:lnTo>
                    <a:pt x="444" y="82"/>
                  </a:lnTo>
                  <a:lnTo>
                    <a:pt x="446" y="80"/>
                  </a:lnTo>
                  <a:lnTo>
                    <a:pt x="446" y="80"/>
                  </a:lnTo>
                  <a:close/>
                  <a:moveTo>
                    <a:pt x="440" y="84"/>
                  </a:moveTo>
                  <a:lnTo>
                    <a:pt x="440" y="82"/>
                  </a:lnTo>
                  <a:lnTo>
                    <a:pt x="440" y="82"/>
                  </a:lnTo>
                  <a:lnTo>
                    <a:pt x="440" y="82"/>
                  </a:lnTo>
                  <a:lnTo>
                    <a:pt x="440" y="82"/>
                  </a:lnTo>
                  <a:lnTo>
                    <a:pt x="438" y="80"/>
                  </a:lnTo>
                  <a:lnTo>
                    <a:pt x="438" y="80"/>
                  </a:lnTo>
                  <a:lnTo>
                    <a:pt x="438" y="82"/>
                  </a:lnTo>
                  <a:lnTo>
                    <a:pt x="438" y="84"/>
                  </a:lnTo>
                  <a:lnTo>
                    <a:pt x="438" y="84"/>
                  </a:lnTo>
                  <a:lnTo>
                    <a:pt x="438" y="86"/>
                  </a:lnTo>
                  <a:lnTo>
                    <a:pt x="438" y="86"/>
                  </a:lnTo>
                  <a:lnTo>
                    <a:pt x="438" y="86"/>
                  </a:lnTo>
                  <a:lnTo>
                    <a:pt x="438" y="86"/>
                  </a:lnTo>
                  <a:lnTo>
                    <a:pt x="440" y="84"/>
                  </a:lnTo>
                  <a:lnTo>
                    <a:pt x="440" y="84"/>
                  </a:lnTo>
                  <a:close/>
                  <a:moveTo>
                    <a:pt x="434" y="90"/>
                  </a:moveTo>
                  <a:lnTo>
                    <a:pt x="434" y="88"/>
                  </a:lnTo>
                  <a:lnTo>
                    <a:pt x="434" y="88"/>
                  </a:lnTo>
                  <a:lnTo>
                    <a:pt x="432" y="86"/>
                  </a:lnTo>
                  <a:lnTo>
                    <a:pt x="432" y="86"/>
                  </a:lnTo>
                  <a:lnTo>
                    <a:pt x="432" y="86"/>
                  </a:lnTo>
                  <a:lnTo>
                    <a:pt x="432" y="86"/>
                  </a:lnTo>
                  <a:lnTo>
                    <a:pt x="430" y="88"/>
                  </a:lnTo>
                  <a:lnTo>
                    <a:pt x="430" y="90"/>
                  </a:lnTo>
                  <a:lnTo>
                    <a:pt x="430" y="90"/>
                  </a:lnTo>
                  <a:lnTo>
                    <a:pt x="430" y="90"/>
                  </a:lnTo>
                  <a:lnTo>
                    <a:pt x="430" y="90"/>
                  </a:lnTo>
                  <a:lnTo>
                    <a:pt x="432" y="92"/>
                  </a:lnTo>
                  <a:lnTo>
                    <a:pt x="432" y="92"/>
                  </a:lnTo>
                  <a:lnTo>
                    <a:pt x="434" y="90"/>
                  </a:lnTo>
                  <a:lnTo>
                    <a:pt x="434" y="90"/>
                  </a:lnTo>
                  <a:close/>
                  <a:moveTo>
                    <a:pt x="426" y="94"/>
                  </a:moveTo>
                  <a:lnTo>
                    <a:pt x="426" y="92"/>
                  </a:lnTo>
                  <a:lnTo>
                    <a:pt x="426" y="92"/>
                  </a:lnTo>
                  <a:lnTo>
                    <a:pt x="426" y="90"/>
                  </a:lnTo>
                  <a:lnTo>
                    <a:pt x="426" y="90"/>
                  </a:lnTo>
                  <a:lnTo>
                    <a:pt x="424" y="90"/>
                  </a:lnTo>
                  <a:lnTo>
                    <a:pt x="424" y="90"/>
                  </a:lnTo>
                  <a:lnTo>
                    <a:pt x="424" y="92"/>
                  </a:lnTo>
                  <a:lnTo>
                    <a:pt x="424" y="94"/>
                  </a:lnTo>
                  <a:lnTo>
                    <a:pt x="424" y="94"/>
                  </a:lnTo>
                  <a:lnTo>
                    <a:pt x="424" y="96"/>
                  </a:lnTo>
                  <a:lnTo>
                    <a:pt x="424" y="96"/>
                  </a:lnTo>
                  <a:lnTo>
                    <a:pt x="424" y="96"/>
                  </a:lnTo>
                  <a:lnTo>
                    <a:pt x="424" y="96"/>
                  </a:lnTo>
                  <a:lnTo>
                    <a:pt x="426" y="94"/>
                  </a:lnTo>
                  <a:lnTo>
                    <a:pt x="426" y="94"/>
                  </a:lnTo>
                  <a:close/>
                  <a:moveTo>
                    <a:pt x="420" y="98"/>
                  </a:moveTo>
                  <a:lnTo>
                    <a:pt x="420" y="96"/>
                  </a:lnTo>
                  <a:lnTo>
                    <a:pt x="420" y="96"/>
                  </a:lnTo>
                  <a:lnTo>
                    <a:pt x="420" y="96"/>
                  </a:lnTo>
                  <a:lnTo>
                    <a:pt x="420" y="96"/>
                  </a:lnTo>
                  <a:lnTo>
                    <a:pt x="418" y="94"/>
                  </a:lnTo>
                  <a:lnTo>
                    <a:pt x="418" y="94"/>
                  </a:lnTo>
                  <a:lnTo>
                    <a:pt x="416" y="96"/>
                  </a:lnTo>
                  <a:lnTo>
                    <a:pt x="416" y="98"/>
                  </a:lnTo>
                  <a:lnTo>
                    <a:pt x="416" y="98"/>
                  </a:lnTo>
                  <a:lnTo>
                    <a:pt x="418" y="100"/>
                  </a:lnTo>
                  <a:lnTo>
                    <a:pt x="418" y="100"/>
                  </a:lnTo>
                  <a:lnTo>
                    <a:pt x="418" y="100"/>
                  </a:lnTo>
                  <a:lnTo>
                    <a:pt x="418" y="100"/>
                  </a:lnTo>
                  <a:lnTo>
                    <a:pt x="420" y="98"/>
                  </a:lnTo>
                  <a:lnTo>
                    <a:pt x="420" y="98"/>
                  </a:lnTo>
                  <a:close/>
                  <a:moveTo>
                    <a:pt x="414" y="104"/>
                  </a:moveTo>
                  <a:lnTo>
                    <a:pt x="414" y="100"/>
                  </a:lnTo>
                  <a:lnTo>
                    <a:pt x="414" y="100"/>
                  </a:lnTo>
                  <a:lnTo>
                    <a:pt x="412" y="100"/>
                  </a:lnTo>
                  <a:lnTo>
                    <a:pt x="412" y="100"/>
                  </a:lnTo>
                  <a:lnTo>
                    <a:pt x="412" y="100"/>
                  </a:lnTo>
                  <a:lnTo>
                    <a:pt x="412" y="100"/>
                  </a:lnTo>
                  <a:lnTo>
                    <a:pt x="410" y="100"/>
                  </a:lnTo>
                  <a:lnTo>
                    <a:pt x="410" y="104"/>
                  </a:lnTo>
                  <a:lnTo>
                    <a:pt x="410" y="104"/>
                  </a:lnTo>
                  <a:lnTo>
                    <a:pt x="412" y="104"/>
                  </a:lnTo>
                  <a:lnTo>
                    <a:pt x="412" y="104"/>
                  </a:lnTo>
                  <a:lnTo>
                    <a:pt x="412" y="104"/>
                  </a:lnTo>
                  <a:lnTo>
                    <a:pt x="412" y="104"/>
                  </a:lnTo>
                  <a:lnTo>
                    <a:pt x="414" y="104"/>
                  </a:lnTo>
                  <a:lnTo>
                    <a:pt x="414" y="104"/>
                  </a:lnTo>
                  <a:close/>
                  <a:moveTo>
                    <a:pt x="406" y="108"/>
                  </a:moveTo>
                  <a:lnTo>
                    <a:pt x="406" y="106"/>
                  </a:lnTo>
                  <a:lnTo>
                    <a:pt x="406" y="106"/>
                  </a:lnTo>
                  <a:lnTo>
                    <a:pt x="406" y="104"/>
                  </a:lnTo>
                  <a:lnTo>
                    <a:pt x="406" y="104"/>
                  </a:lnTo>
                  <a:lnTo>
                    <a:pt x="406" y="104"/>
                  </a:lnTo>
                  <a:lnTo>
                    <a:pt x="406" y="104"/>
                  </a:lnTo>
                  <a:lnTo>
                    <a:pt x="404" y="106"/>
                  </a:lnTo>
                  <a:lnTo>
                    <a:pt x="404" y="108"/>
                  </a:lnTo>
                  <a:lnTo>
                    <a:pt x="404" y="108"/>
                  </a:lnTo>
                  <a:lnTo>
                    <a:pt x="404" y="108"/>
                  </a:lnTo>
                  <a:lnTo>
                    <a:pt x="404" y="108"/>
                  </a:lnTo>
                  <a:lnTo>
                    <a:pt x="406" y="110"/>
                  </a:lnTo>
                  <a:lnTo>
                    <a:pt x="406" y="110"/>
                  </a:lnTo>
                  <a:lnTo>
                    <a:pt x="406" y="108"/>
                  </a:lnTo>
                  <a:lnTo>
                    <a:pt x="406" y="108"/>
                  </a:lnTo>
                  <a:close/>
                  <a:moveTo>
                    <a:pt x="400" y="112"/>
                  </a:moveTo>
                  <a:lnTo>
                    <a:pt x="400" y="110"/>
                  </a:lnTo>
                  <a:lnTo>
                    <a:pt x="400" y="110"/>
                  </a:lnTo>
                  <a:lnTo>
                    <a:pt x="400" y="108"/>
                  </a:lnTo>
                  <a:lnTo>
                    <a:pt x="400" y="108"/>
                  </a:lnTo>
                  <a:lnTo>
                    <a:pt x="398" y="108"/>
                  </a:lnTo>
                  <a:lnTo>
                    <a:pt x="398" y="108"/>
                  </a:lnTo>
                  <a:lnTo>
                    <a:pt x="398" y="110"/>
                  </a:lnTo>
                  <a:lnTo>
                    <a:pt x="398" y="112"/>
                  </a:lnTo>
                  <a:lnTo>
                    <a:pt x="398" y="112"/>
                  </a:lnTo>
                  <a:lnTo>
                    <a:pt x="398" y="114"/>
                  </a:lnTo>
                  <a:lnTo>
                    <a:pt x="398" y="114"/>
                  </a:lnTo>
                  <a:lnTo>
                    <a:pt x="398" y="114"/>
                  </a:lnTo>
                  <a:lnTo>
                    <a:pt x="398" y="114"/>
                  </a:lnTo>
                  <a:lnTo>
                    <a:pt x="400" y="112"/>
                  </a:lnTo>
                  <a:lnTo>
                    <a:pt x="400" y="112"/>
                  </a:lnTo>
                  <a:close/>
                  <a:moveTo>
                    <a:pt x="390" y="120"/>
                  </a:moveTo>
                  <a:lnTo>
                    <a:pt x="390" y="118"/>
                  </a:lnTo>
                  <a:lnTo>
                    <a:pt x="390" y="118"/>
                  </a:lnTo>
                  <a:lnTo>
                    <a:pt x="390" y="116"/>
                  </a:lnTo>
                  <a:lnTo>
                    <a:pt x="390" y="116"/>
                  </a:lnTo>
                  <a:lnTo>
                    <a:pt x="390" y="116"/>
                  </a:lnTo>
                  <a:lnTo>
                    <a:pt x="390" y="116"/>
                  </a:lnTo>
                  <a:lnTo>
                    <a:pt x="388" y="118"/>
                  </a:lnTo>
                  <a:lnTo>
                    <a:pt x="388" y="120"/>
                  </a:lnTo>
                  <a:lnTo>
                    <a:pt x="388" y="120"/>
                  </a:lnTo>
                  <a:lnTo>
                    <a:pt x="388" y="120"/>
                  </a:lnTo>
                  <a:lnTo>
                    <a:pt x="388" y="120"/>
                  </a:lnTo>
                  <a:lnTo>
                    <a:pt x="390" y="122"/>
                  </a:lnTo>
                  <a:lnTo>
                    <a:pt x="390" y="122"/>
                  </a:lnTo>
                  <a:lnTo>
                    <a:pt x="390" y="120"/>
                  </a:lnTo>
                  <a:lnTo>
                    <a:pt x="390" y="120"/>
                  </a:lnTo>
                  <a:close/>
                  <a:moveTo>
                    <a:pt x="382" y="118"/>
                  </a:moveTo>
                  <a:lnTo>
                    <a:pt x="382" y="118"/>
                  </a:lnTo>
                  <a:lnTo>
                    <a:pt x="382" y="116"/>
                  </a:lnTo>
                  <a:lnTo>
                    <a:pt x="382" y="116"/>
                  </a:lnTo>
                  <a:lnTo>
                    <a:pt x="378" y="118"/>
                  </a:lnTo>
                  <a:lnTo>
                    <a:pt x="378" y="118"/>
                  </a:lnTo>
                  <a:lnTo>
                    <a:pt x="378" y="120"/>
                  </a:lnTo>
                  <a:lnTo>
                    <a:pt x="376" y="124"/>
                  </a:lnTo>
                  <a:lnTo>
                    <a:pt x="376" y="126"/>
                  </a:lnTo>
                  <a:lnTo>
                    <a:pt x="376" y="126"/>
                  </a:lnTo>
                  <a:lnTo>
                    <a:pt x="378" y="132"/>
                  </a:lnTo>
                  <a:lnTo>
                    <a:pt x="380" y="134"/>
                  </a:lnTo>
                  <a:lnTo>
                    <a:pt x="382" y="134"/>
                  </a:lnTo>
                  <a:lnTo>
                    <a:pt x="382" y="134"/>
                  </a:lnTo>
                  <a:lnTo>
                    <a:pt x="382" y="126"/>
                  </a:lnTo>
                  <a:lnTo>
                    <a:pt x="382" y="118"/>
                  </a:lnTo>
                  <a:lnTo>
                    <a:pt x="382" y="118"/>
                  </a:lnTo>
                  <a:close/>
                  <a:moveTo>
                    <a:pt x="238" y="212"/>
                  </a:moveTo>
                  <a:lnTo>
                    <a:pt x="276" y="184"/>
                  </a:lnTo>
                  <a:lnTo>
                    <a:pt x="268" y="182"/>
                  </a:lnTo>
                  <a:lnTo>
                    <a:pt x="268" y="182"/>
                  </a:lnTo>
                  <a:lnTo>
                    <a:pt x="264" y="188"/>
                  </a:lnTo>
                  <a:lnTo>
                    <a:pt x="262" y="186"/>
                  </a:lnTo>
                  <a:lnTo>
                    <a:pt x="262" y="186"/>
                  </a:lnTo>
                  <a:lnTo>
                    <a:pt x="264" y="180"/>
                  </a:lnTo>
                  <a:lnTo>
                    <a:pt x="252" y="176"/>
                  </a:lnTo>
                  <a:lnTo>
                    <a:pt x="252" y="176"/>
                  </a:lnTo>
                  <a:lnTo>
                    <a:pt x="252" y="174"/>
                  </a:lnTo>
                  <a:lnTo>
                    <a:pt x="250" y="174"/>
                  </a:lnTo>
                  <a:lnTo>
                    <a:pt x="250" y="176"/>
                  </a:lnTo>
                  <a:lnTo>
                    <a:pt x="216" y="170"/>
                  </a:lnTo>
                  <a:lnTo>
                    <a:pt x="216" y="170"/>
                  </a:lnTo>
                  <a:lnTo>
                    <a:pt x="212" y="174"/>
                  </a:lnTo>
                  <a:lnTo>
                    <a:pt x="208" y="178"/>
                  </a:lnTo>
                  <a:lnTo>
                    <a:pt x="200" y="182"/>
                  </a:lnTo>
                  <a:lnTo>
                    <a:pt x="226" y="210"/>
                  </a:lnTo>
                  <a:lnTo>
                    <a:pt x="226" y="210"/>
                  </a:lnTo>
                  <a:lnTo>
                    <a:pt x="230" y="214"/>
                  </a:lnTo>
                  <a:lnTo>
                    <a:pt x="234" y="214"/>
                  </a:lnTo>
                  <a:lnTo>
                    <a:pt x="238" y="212"/>
                  </a:lnTo>
                  <a:lnTo>
                    <a:pt x="238" y="212"/>
                  </a:lnTo>
                  <a:close/>
                  <a:moveTo>
                    <a:pt x="274" y="166"/>
                  </a:moveTo>
                  <a:lnTo>
                    <a:pt x="274" y="164"/>
                  </a:lnTo>
                  <a:lnTo>
                    <a:pt x="252" y="158"/>
                  </a:lnTo>
                  <a:lnTo>
                    <a:pt x="228" y="158"/>
                  </a:lnTo>
                  <a:lnTo>
                    <a:pt x="228" y="158"/>
                  </a:lnTo>
                  <a:lnTo>
                    <a:pt x="262" y="162"/>
                  </a:lnTo>
                  <a:lnTo>
                    <a:pt x="274" y="166"/>
                  </a:lnTo>
                  <a:close/>
                  <a:moveTo>
                    <a:pt x="214" y="158"/>
                  </a:moveTo>
                  <a:lnTo>
                    <a:pt x="216" y="156"/>
                  </a:lnTo>
                  <a:lnTo>
                    <a:pt x="176" y="152"/>
                  </a:lnTo>
                  <a:lnTo>
                    <a:pt x="176" y="152"/>
                  </a:lnTo>
                  <a:lnTo>
                    <a:pt x="214" y="158"/>
                  </a:lnTo>
                  <a:close/>
                  <a:moveTo>
                    <a:pt x="202" y="168"/>
                  </a:moveTo>
                  <a:lnTo>
                    <a:pt x="186" y="168"/>
                  </a:lnTo>
                  <a:lnTo>
                    <a:pt x="198" y="180"/>
                  </a:lnTo>
                  <a:lnTo>
                    <a:pt x="198" y="180"/>
                  </a:lnTo>
                  <a:lnTo>
                    <a:pt x="202" y="168"/>
                  </a:lnTo>
                  <a:lnTo>
                    <a:pt x="202"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grpSp>
          <p:nvGrpSpPr>
            <p:cNvPr id="31" name="Group 30"/>
            <p:cNvGrpSpPr/>
            <p:nvPr/>
          </p:nvGrpSpPr>
          <p:grpSpPr>
            <a:xfrm>
              <a:off x="450850" y="6053137"/>
              <a:ext cx="708487" cy="435992"/>
              <a:chOff x="5519738" y="3235325"/>
              <a:chExt cx="825500" cy="508000"/>
            </a:xfrm>
            <a:grpFill/>
          </p:grpSpPr>
          <p:sp>
            <p:nvSpPr>
              <p:cNvPr id="34" name="Freeform 57"/>
              <p:cNvSpPr>
                <a:spLocks/>
              </p:cNvSpPr>
              <p:nvPr/>
            </p:nvSpPr>
            <p:spPr bwMode="auto">
              <a:xfrm>
                <a:off x="5770563" y="3590925"/>
                <a:ext cx="3175" cy="9525"/>
              </a:xfrm>
              <a:custGeom>
                <a:avLst/>
                <a:gdLst>
                  <a:gd name="T0" fmla="*/ 2 w 2"/>
                  <a:gd name="T1" fmla="*/ 0 h 6"/>
                  <a:gd name="T2" fmla="*/ 2 w 2"/>
                  <a:gd name="T3" fmla="*/ 6 h 6"/>
                  <a:gd name="T4" fmla="*/ 0 w 2"/>
                  <a:gd name="T5" fmla="*/ 2 h 6"/>
                  <a:gd name="T6" fmla="*/ 2 w 2"/>
                  <a:gd name="T7" fmla="*/ 0 h 6"/>
                </a:gdLst>
                <a:ahLst/>
                <a:cxnLst>
                  <a:cxn ang="0">
                    <a:pos x="T0" y="T1"/>
                  </a:cxn>
                  <a:cxn ang="0">
                    <a:pos x="T2" y="T3"/>
                  </a:cxn>
                  <a:cxn ang="0">
                    <a:pos x="T4" y="T5"/>
                  </a:cxn>
                  <a:cxn ang="0">
                    <a:pos x="T6" y="T7"/>
                  </a:cxn>
                </a:cxnLst>
                <a:rect l="0" t="0" r="r" b="b"/>
                <a:pathLst>
                  <a:path w="2" h="6">
                    <a:moveTo>
                      <a:pt x="2" y="0"/>
                    </a:moveTo>
                    <a:lnTo>
                      <a:pt x="2" y="6"/>
                    </a:lnTo>
                    <a:lnTo>
                      <a:pt x="0" y="2"/>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35" name="Freeform 58"/>
              <p:cNvSpPr>
                <a:spLocks/>
              </p:cNvSpPr>
              <p:nvPr/>
            </p:nvSpPr>
            <p:spPr bwMode="auto">
              <a:xfrm>
                <a:off x="5789613" y="3571875"/>
                <a:ext cx="6350" cy="25400"/>
              </a:xfrm>
              <a:custGeom>
                <a:avLst/>
                <a:gdLst>
                  <a:gd name="T0" fmla="*/ 0 w 4"/>
                  <a:gd name="T1" fmla="*/ 0 h 16"/>
                  <a:gd name="T2" fmla="*/ 4 w 4"/>
                  <a:gd name="T3" fmla="*/ 10 h 16"/>
                  <a:gd name="T4" fmla="*/ 0 w 4"/>
                  <a:gd name="T5" fmla="*/ 16 h 16"/>
                  <a:gd name="T6" fmla="*/ 0 w 4"/>
                  <a:gd name="T7" fmla="*/ 0 h 16"/>
                </a:gdLst>
                <a:ahLst/>
                <a:cxnLst>
                  <a:cxn ang="0">
                    <a:pos x="T0" y="T1"/>
                  </a:cxn>
                  <a:cxn ang="0">
                    <a:pos x="T2" y="T3"/>
                  </a:cxn>
                  <a:cxn ang="0">
                    <a:pos x="T4" y="T5"/>
                  </a:cxn>
                  <a:cxn ang="0">
                    <a:pos x="T6" y="T7"/>
                  </a:cxn>
                </a:cxnLst>
                <a:rect l="0" t="0" r="r" b="b"/>
                <a:pathLst>
                  <a:path w="4" h="16">
                    <a:moveTo>
                      <a:pt x="0" y="0"/>
                    </a:moveTo>
                    <a:lnTo>
                      <a:pt x="4" y="10"/>
                    </a:lnTo>
                    <a:lnTo>
                      <a:pt x="0" y="1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36" name="Freeform 59"/>
              <p:cNvSpPr>
                <a:spLocks/>
              </p:cNvSpPr>
              <p:nvPr/>
            </p:nvSpPr>
            <p:spPr bwMode="auto">
              <a:xfrm>
                <a:off x="5799138" y="3622675"/>
                <a:ext cx="3175" cy="19050"/>
              </a:xfrm>
              <a:custGeom>
                <a:avLst/>
                <a:gdLst>
                  <a:gd name="T0" fmla="*/ 0 w 2"/>
                  <a:gd name="T1" fmla="*/ 0 h 12"/>
                  <a:gd name="T2" fmla="*/ 2 w 2"/>
                  <a:gd name="T3" fmla="*/ 12 h 12"/>
                  <a:gd name="T4" fmla="*/ 0 w 2"/>
                  <a:gd name="T5" fmla="*/ 10 h 12"/>
                  <a:gd name="T6" fmla="*/ 0 w 2"/>
                  <a:gd name="T7" fmla="*/ 2 h 12"/>
                  <a:gd name="T8" fmla="*/ 0 w 2"/>
                  <a:gd name="T9" fmla="*/ 0 h 12"/>
                </a:gdLst>
                <a:ahLst/>
                <a:cxnLst>
                  <a:cxn ang="0">
                    <a:pos x="T0" y="T1"/>
                  </a:cxn>
                  <a:cxn ang="0">
                    <a:pos x="T2" y="T3"/>
                  </a:cxn>
                  <a:cxn ang="0">
                    <a:pos x="T4" y="T5"/>
                  </a:cxn>
                  <a:cxn ang="0">
                    <a:pos x="T6" y="T7"/>
                  </a:cxn>
                  <a:cxn ang="0">
                    <a:pos x="T8" y="T9"/>
                  </a:cxn>
                </a:cxnLst>
                <a:rect l="0" t="0" r="r" b="b"/>
                <a:pathLst>
                  <a:path w="2" h="12">
                    <a:moveTo>
                      <a:pt x="0" y="0"/>
                    </a:moveTo>
                    <a:lnTo>
                      <a:pt x="2" y="12"/>
                    </a:lnTo>
                    <a:lnTo>
                      <a:pt x="0" y="10"/>
                    </a:lnTo>
                    <a:lnTo>
                      <a:pt x="0"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37" name="Freeform 60"/>
              <p:cNvSpPr>
                <a:spLocks/>
              </p:cNvSpPr>
              <p:nvPr/>
            </p:nvSpPr>
            <p:spPr bwMode="auto">
              <a:xfrm>
                <a:off x="5770563" y="3670300"/>
                <a:ext cx="3175" cy="9525"/>
              </a:xfrm>
              <a:custGeom>
                <a:avLst/>
                <a:gdLst>
                  <a:gd name="T0" fmla="*/ 2 w 2"/>
                  <a:gd name="T1" fmla="*/ 0 h 6"/>
                  <a:gd name="T2" fmla="*/ 2 w 2"/>
                  <a:gd name="T3" fmla="*/ 6 h 6"/>
                  <a:gd name="T4" fmla="*/ 0 w 2"/>
                  <a:gd name="T5" fmla="*/ 4 h 6"/>
                  <a:gd name="T6" fmla="*/ 2 w 2"/>
                  <a:gd name="T7" fmla="*/ 0 h 6"/>
                </a:gdLst>
                <a:ahLst/>
                <a:cxnLst>
                  <a:cxn ang="0">
                    <a:pos x="T0" y="T1"/>
                  </a:cxn>
                  <a:cxn ang="0">
                    <a:pos x="T2" y="T3"/>
                  </a:cxn>
                  <a:cxn ang="0">
                    <a:pos x="T4" y="T5"/>
                  </a:cxn>
                  <a:cxn ang="0">
                    <a:pos x="T6" y="T7"/>
                  </a:cxn>
                </a:cxnLst>
                <a:rect l="0" t="0" r="r" b="b"/>
                <a:pathLst>
                  <a:path w="2" h="6">
                    <a:moveTo>
                      <a:pt x="2" y="0"/>
                    </a:moveTo>
                    <a:lnTo>
                      <a:pt x="2" y="6"/>
                    </a:lnTo>
                    <a:lnTo>
                      <a:pt x="0" y="4"/>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38" name="Freeform 61"/>
              <p:cNvSpPr>
                <a:spLocks/>
              </p:cNvSpPr>
              <p:nvPr/>
            </p:nvSpPr>
            <p:spPr bwMode="auto">
              <a:xfrm>
                <a:off x="5792788" y="3670300"/>
                <a:ext cx="6350" cy="22225"/>
              </a:xfrm>
              <a:custGeom>
                <a:avLst/>
                <a:gdLst>
                  <a:gd name="T0" fmla="*/ 4 w 4"/>
                  <a:gd name="T1" fmla="*/ 4 h 14"/>
                  <a:gd name="T2" fmla="*/ 0 w 4"/>
                  <a:gd name="T3" fmla="*/ 14 h 14"/>
                  <a:gd name="T4" fmla="*/ 0 w 4"/>
                  <a:gd name="T5" fmla="*/ 0 h 14"/>
                  <a:gd name="T6" fmla="*/ 4 w 4"/>
                  <a:gd name="T7" fmla="*/ 4 h 14"/>
                </a:gdLst>
                <a:ahLst/>
                <a:cxnLst>
                  <a:cxn ang="0">
                    <a:pos x="T0" y="T1"/>
                  </a:cxn>
                  <a:cxn ang="0">
                    <a:pos x="T2" y="T3"/>
                  </a:cxn>
                  <a:cxn ang="0">
                    <a:pos x="T4" y="T5"/>
                  </a:cxn>
                  <a:cxn ang="0">
                    <a:pos x="T6" y="T7"/>
                  </a:cxn>
                </a:cxnLst>
                <a:rect l="0" t="0" r="r" b="b"/>
                <a:pathLst>
                  <a:path w="4" h="14">
                    <a:moveTo>
                      <a:pt x="4" y="4"/>
                    </a:moveTo>
                    <a:lnTo>
                      <a:pt x="0" y="14"/>
                    </a:lnTo>
                    <a:lnTo>
                      <a:pt x="0" y="0"/>
                    </a:lnTo>
                    <a:lnTo>
                      <a:pt x="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39" name="Freeform 62"/>
              <p:cNvSpPr>
                <a:spLocks/>
              </p:cNvSpPr>
              <p:nvPr/>
            </p:nvSpPr>
            <p:spPr bwMode="auto">
              <a:xfrm>
                <a:off x="5545138" y="3527425"/>
                <a:ext cx="3175" cy="6350"/>
              </a:xfrm>
              <a:custGeom>
                <a:avLst/>
                <a:gdLst>
                  <a:gd name="T0" fmla="*/ 0 w 2"/>
                  <a:gd name="T1" fmla="*/ 0 h 4"/>
                  <a:gd name="T2" fmla="*/ 2 w 2"/>
                  <a:gd name="T3" fmla="*/ 4 h 4"/>
                  <a:gd name="T4" fmla="*/ 0 w 2"/>
                  <a:gd name="T5" fmla="*/ 2 h 4"/>
                  <a:gd name="T6" fmla="*/ 0 w 2"/>
                  <a:gd name="T7" fmla="*/ 0 h 4"/>
                </a:gdLst>
                <a:ahLst/>
                <a:cxnLst>
                  <a:cxn ang="0">
                    <a:pos x="T0" y="T1"/>
                  </a:cxn>
                  <a:cxn ang="0">
                    <a:pos x="T2" y="T3"/>
                  </a:cxn>
                  <a:cxn ang="0">
                    <a:pos x="T4" y="T5"/>
                  </a:cxn>
                  <a:cxn ang="0">
                    <a:pos x="T6" y="T7"/>
                  </a:cxn>
                </a:cxnLst>
                <a:rect l="0" t="0" r="r" b="b"/>
                <a:pathLst>
                  <a:path w="2" h="4">
                    <a:moveTo>
                      <a:pt x="0" y="0"/>
                    </a:moveTo>
                    <a:lnTo>
                      <a:pt x="2" y="4"/>
                    </a:lnTo>
                    <a:lnTo>
                      <a:pt x="0"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40" name="Freeform 63"/>
              <p:cNvSpPr>
                <a:spLocks/>
              </p:cNvSpPr>
              <p:nvPr/>
            </p:nvSpPr>
            <p:spPr bwMode="auto">
              <a:xfrm>
                <a:off x="5554663" y="3514725"/>
                <a:ext cx="3175" cy="15875"/>
              </a:xfrm>
              <a:custGeom>
                <a:avLst/>
                <a:gdLst>
                  <a:gd name="T0" fmla="*/ 0 w 2"/>
                  <a:gd name="T1" fmla="*/ 0 h 10"/>
                  <a:gd name="T2" fmla="*/ 2 w 2"/>
                  <a:gd name="T3" fmla="*/ 6 h 10"/>
                  <a:gd name="T4" fmla="*/ 0 w 2"/>
                  <a:gd name="T5" fmla="*/ 10 h 10"/>
                  <a:gd name="T6" fmla="*/ 0 w 2"/>
                  <a:gd name="T7" fmla="*/ 0 h 10"/>
                </a:gdLst>
                <a:ahLst/>
                <a:cxnLst>
                  <a:cxn ang="0">
                    <a:pos x="T0" y="T1"/>
                  </a:cxn>
                  <a:cxn ang="0">
                    <a:pos x="T2" y="T3"/>
                  </a:cxn>
                  <a:cxn ang="0">
                    <a:pos x="T4" y="T5"/>
                  </a:cxn>
                  <a:cxn ang="0">
                    <a:pos x="T6" y="T7"/>
                  </a:cxn>
                </a:cxnLst>
                <a:rect l="0" t="0" r="r" b="b"/>
                <a:pathLst>
                  <a:path w="2" h="10">
                    <a:moveTo>
                      <a:pt x="0" y="0"/>
                    </a:moveTo>
                    <a:lnTo>
                      <a:pt x="2" y="6"/>
                    </a:lnTo>
                    <a:lnTo>
                      <a:pt x="0" y="1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41" name="Freeform 64"/>
              <p:cNvSpPr>
                <a:spLocks/>
              </p:cNvSpPr>
              <p:nvPr/>
            </p:nvSpPr>
            <p:spPr bwMode="auto">
              <a:xfrm>
                <a:off x="5545138" y="3587750"/>
                <a:ext cx="3175" cy="6350"/>
              </a:xfrm>
              <a:custGeom>
                <a:avLst/>
                <a:gdLst>
                  <a:gd name="T0" fmla="*/ 2 w 2"/>
                  <a:gd name="T1" fmla="*/ 0 h 4"/>
                  <a:gd name="T2" fmla="*/ 2 w 2"/>
                  <a:gd name="T3" fmla="*/ 4 h 4"/>
                  <a:gd name="T4" fmla="*/ 0 w 2"/>
                  <a:gd name="T5" fmla="*/ 2 h 4"/>
                  <a:gd name="T6" fmla="*/ 2 w 2"/>
                  <a:gd name="T7" fmla="*/ 0 h 4"/>
                </a:gdLst>
                <a:ahLst/>
                <a:cxnLst>
                  <a:cxn ang="0">
                    <a:pos x="T0" y="T1"/>
                  </a:cxn>
                  <a:cxn ang="0">
                    <a:pos x="T2" y="T3"/>
                  </a:cxn>
                  <a:cxn ang="0">
                    <a:pos x="T4" y="T5"/>
                  </a:cxn>
                  <a:cxn ang="0">
                    <a:pos x="T6" y="T7"/>
                  </a:cxn>
                </a:cxnLst>
                <a:rect l="0" t="0" r="r" b="b"/>
                <a:pathLst>
                  <a:path w="2" h="4">
                    <a:moveTo>
                      <a:pt x="2" y="0"/>
                    </a:moveTo>
                    <a:lnTo>
                      <a:pt x="2" y="4"/>
                    </a:lnTo>
                    <a:lnTo>
                      <a:pt x="0" y="2"/>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42" name="Freeform 65"/>
              <p:cNvSpPr>
                <a:spLocks/>
              </p:cNvSpPr>
              <p:nvPr/>
            </p:nvSpPr>
            <p:spPr bwMode="auto">
              <a:xfrm>
                <a:off x="5557838" y="3587750"/>
                <a:ext cx="3175" cy="15875"/>
              </a:xfrm>
              <a:custGeom>
                <a:avLst/>
                <a:gdLst>
                  <a:gd name="T0" fmla="*/ 0 w 2"/>
                  <a:gd name="T1" fmla="*/ 0 h 10"/>
                  <a:gd name="T2" fmla="*/ 2 w 2"/>
                  <a:gd name="T3" fmla="*/ 2 h 10"/>
                  <a:gd name="T4" fmla="*/ 0 w 2"/>
                  <a:gd name="T5" fmla="*/ 10 h 10"/>
                  <a:gd name="T6" fmla="*/ 0 w 2"/>
                  <a:gd name="T7" fmla="*/ 0 h 10"/>
                </a:gdLst>
                <a:ahLst/>
                <a:cxnLst>
                  <a:cxn ang="0">
                    <a:pos x="T0" y="T1"/>
                  </a:cxn>
                  <a:cxn ang="0">
                    <a:pos x="T2" y="T3"/>
                  </a:cxn>
                  <a:cxn ang="0">
                    <a:pos x="T4" y="T5"/>
                  </a:cxn>
                  <a:cxn ang="0">
                    <a:pos x="T6" y="T7"/>
                  </a:cxn>
                </a:cxnLst>
                <a:rect l="0" t="0" r="r" b="b"/>
                <a:pathLst>
                  <a:path w="2" h="10">
                    <a:moveTo>
                      <a:pt x="0" y="0"/>
                    </a:moveTo>
                    <a:lnTo>
                      <a:pt x="2" y="2"/>
                    </a:lnTo>
                    <a:lnTo>
                      <a:pt x="0" y="1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43" name="Freeform 66"/>
              <p:cNvSpPr>
                <a:spLocks/>
              </p:cNvSpPr>
              <p:nvPr/>
            </p:nvSpPr>
            <p:spPr bwMode="auto">
              <a:xfrm>
                <a:off x="5561013" y="3552825"/>
                <a:ext cx="0" cy="12700"/>
              </a:xfrm>
              <a:custGeom>
                <a:avLst/>
                <a:gdLst>
                  <a:gd name="T0" fmla="*/ 0 h 8"/>
                  <a:gd name="T1" fmla="*/ 8 h 8"/>
                  <a:gd name="T2" fmla="*/ 6 h 8"/>
                  <a:gd name="T3" fmla="*/ 0 h 8"/>
                  <a:gd name="T4" fmla="*/ 0 h 8"/>
                </a:gdLst>
                <a:ahLst/>
                <a:cxnLst>
                  <a:cxn ang="0">
                    <a:pos x="0" y="T0"/>
                  </a:cxn>
                  <a:cxn ang="0">
                    <a:pos x="0" y="T1"/>
                  </a:cxn>
                  <a:cxn ang="0">
                    <a:pos x="0" y="T2"/>
                  </a:cxn>
                  <a:cxn ang="0">
                    <a:pos x="0" y="T3"/>
                  </a:cxn>
                  <a:cxn ang="0">
                    <a:pos x="0" y="T4"/>
                  </a:cxn>
                </a:cxnLst>
                <a:rect l="0" t="0" r="r" b="b"/>
                <a:pathLst>
                  <a:path h="8">
                    <a:moveTo>
                      <a:pt x="0" y="0"/>
                    </a:moveTo>
                    <a:lnTo>
                      <a:pt x="0" y="8"/>
                    </a:lnTo>
                    <a:lnTo>
                      <a:pt x="0" y="6"/>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44" name="Freeform 67"/>
              <p:cNvSpPr>
                <a:spLocks noEditPoints="1"/>
              </p:cNvSpPr>
              <p:nvPr/>
            </p:nvSpPr>
            <p:spPr bwMode="auto">
              <a:xfrm>
                <a:off x="5519738" y="3235325"/>
                <a:ext cx="825500" cy="508000"/>
              </a:xfrm>
              <a:custGeom>
                <a:avLst/>
                <a:gdLst>
                  <a:gd name="T0" fmla="*/ 480 w 520"/>
                  <a:gd name="T1" fmla="*/ 152 h 320"/>
                  <a:gd name="T2" fmla="*/ 500 w 520"/>
                  <a:gd name="T3" fmla="*/ 180 h 320"/>
                  <a:gd name="T4" fmla="*/ 510 w 520"/>
                  <a:gd name="T5" fmla="*/ 154 h 320"/>
                  <a:gd name="T6" fmla="*/ 516 w 520"/>
                  <a:gd name="T7" fmla="*/ 238 h 320"/>
                  <a:gd name="T8" fmla="*/ 502 w 520"/>
                  <a:gd name="T9" fmla="*/ 270 h 320"/>
                  <a:gd name="T10" fmla="*/ 468 w 520"/>
                  <a:gd name="T11" fmla="*/ 300 h 320"/>
                  <a:gd name="T12" fmla="*/ 422 w 520"/>
                  <a:gd name="T13" fmla="*/ 302 h 320"/>
                  <a:gd name="T14" fmla="*/ 310 w 520"/>
                  <a:gd name="T15" fmla="*/ 288 h 320"/>
                  <a:gd name="T16" fmla="*/ 208 w 520"/>
                  <a:gd name="T17" fmla="*/ 318 h 320"/>
                  <a:gd name="T18" fmla="*/ 152 w 520"/>
                  <a:gd name="T19" fmla="*/ 308 h 320"/>
                  <a:gd name="T20" fmla="*/ 136 w 520"/>
                  <a:gd name="T21" fmla="*/ 258 h 320"/>
                  <a:gd name="T22" fmla="*/ 62 w 520"/>
                  <a:gd name="T23" fmla="*/ 224 h 320"/>
                  <a:gd name="T24" fmla="*/ 48 w 520"/>
                  <a:gd name="T25" fmla="*/ 254 h 320"/>
                  <a:gd name="T26" fmla="*/ 8 w 520"/>
                  <a:gd name="T27" fmla="*/ 234 h 320"/>
                  <a:gd name="T28" fmla="*/ 0 w 520"/>
                  <a:gd name="T29" fmla="*/ 182 h 320"/>
                  <a:gd name="T30" fmla="*/ 8 w 520"/>
                  <a:gd name="T31" fmla="*/ 92 h 320"/>
                  <a:gd name="T32" fmla="*/ 14 w 520"/>
                  <a:gd name="T33" fmla="*/ 74 h 320"/>
                  <a:gd name="T34" fmla="*/ 46 w 520"/>
                  <a:gd name="T35" fmla="*/ 22 h 320"/>
                  <a:gd name="T36" fmla="*/ 106 w 520"/>
                  <a:gd name="T37" fmla="*/ 0 h 320"/>
                  <a:gd name="T38" fmla="*/ 210 w 520"/>
                  <a:gd name="T39" fmla="*/ 10 h 320"/>
                  <a:gd name="T40" fmla="*/ 286 w 520"/>
                  <a:gd name="T41" fmla="*/ 14 h 320"/>
                  <a:gd name="T42" fmla="*/ 360 w 520"/>
                  <a:gd name="T43" fmla="*/ 52 h 320"/>
                  <a:gd name="T44" fmla="*/ 404 w 520"/>
                  <a:gd name="T45" fmla="*/ 78 h 320"/>
                  <a:gd name="T46" fmla="*/ 408 w 520"/>
                  <a:gd name="T47" fmla="*/ 96 h 320"/>
                  <a:gd name="T48" fmla="*/ 494 w 520"/>
                  <a:gd name="T49" fmla="*/ 134 h 320"/>
                  <a:gd name="T50" fmla="*/ 388 w 520"/>
                  <a:gd name="T51" fmla="*/ 88 h 320"/>
                  <a:gd name="T52" fmla="*/ 280 w 520"/>
                  <a:gd name="T53" fmla="*/ 20 h 320"/>
                  <a:gd name="T54" fmla="*/ 154 w 520"/>
                  <a:gd name="T55" fmla="*/ 82 h 320"/>
                  <a:gd name="T56" fmla="*/ 204 w 520"/>
                  <a:gd name="T57" fmla="*/ 86 h 320"/>
                  <a:gd name="T58" fmla="*/ 204 w 520"/>
                  <a:gd name="T59" fmla="*/ 82 h 320"/>
                  <a:gd name="T60" fmla="*/ 372 w 520"/>
                  <a:gd name="T61" fmla="*/ 96 h 320"/>
                  <a:gd name="T62" fmla="*/ 276 w 520"/>
                  <a:gd name="T63" fmla="*/ 88 h 320"/>
                  <a:gd name="T64" fmla="*/ 348 w 520"/>
                  <a:gd name="T65" fmla="*/ 88 h 320"/>
                  <a:gd name="T66" fmla="*/ 308 w 520"/>
                  <a:gd name="T67" fmla="*/ 180 h 320"/>
                  <a:gd name="T68" fmla="*/ 204 w 520"/>
                  <a:gd name="T69" fmla="*/ 152 h 320"/>
                  <a:gd name="T70" fmla="*/ 236 w 520"/>
                  <a:gd name="T71" fmla="*/ 180 h 320"/>
                  <a:gd name="T72" fmla="*/ 168 w 520"/>
                  <a:gd name="T73" fmla="*/ 296 h 320"/>
                  <a:gd name="T74" fmla="*/ 174 w 520"/>
                  <a:gd name="T75" fmla="*/ 218 h 320"/>
                  <a:gd name="T76" fmla="*/ 156 w 520"/>
                  <a:gd name="T77" fmla="*/ 206 h 320"/>
                  <a:gd name="T78" fmla="*/ 150 w 520"/>
                  <a:gd name="T79" fmla="*/ 286 h 320"/>
                  <a:gd name="T80" fmla="*/ 134 w 520"/>
                  <a:gd name="T81" fmla="*/ 66 h 320"/>
                  <a:gd name="T82" fmla="*/ 120 w 520"/>
                  <a:gd name="T83" fmla="*/ 22 h 320"/>
                  <a:gd name="T84" fmla="*/ 86 w 520"/>
                  <a:gd name="T85" fmla="*/ 72 h 320"/>
                  <a:gd name="T86" fmla="*/ 122 w 520"/>
                  <a:gd name="T87" fmla="*/ 82 h 320"/>
                  <a:gd name="T88" fmla="*/ 134 w 520"/>
                  <a:gd name="T89" fmla="*/ 66 h 320"/>
                  <a:gd name="T90" fmla="*/ 58 w 520"/>
                  <a:gd name="T91" fmla="*/ 70 h 320"/>
                  <a:gd name="T92" fmla="*/ 94 w 520"/>
                  <a:gd name="T93" fmla="*/ 20 h 320"/>
                  <a:gd name="T94" fmla="*/ 70 w 520"/>
                  <a:gd name="T95" fmla="*/ 24 h 320"/>
                  <a:gd name="T96" fmla="*/ 46 w 520"/>
                  <a:gd name="T97" fmla="*/ 78 h 320"/>
                  <a:gd name="T98" fmla="*/ 62 w 520"/>
                  <a:gd name="T99" fmla="*/ 50 h 320"/>
                  <a:gd name="T100" fmla="*/ 50 w 520"/>
                  <a:gd name="T101" fmla="*/ 26 h 320"/>
                  <a:gd name="T102" fmla="*/ 22 w 520"/>
                  <a:gd name="T103" fmla="*/ 86 h 320"/>
                  <a:gd name="T104" fmla="*/ 48 w 520"/>
                  <a:gd name="T105" fmla="*/ 48 h 320"/>
                  <a:gd name="T106" fmla="*/ 24 w 520"/>
                  <a:gd name="T107" fmla="*/ 230 h 320"/>
                  <a:gd name="T108" fmla="*/ 22 w 520"/>
                  <a:gd name="T109" fmla="*/ 172 h 320"/>
                  <a:gd name="T110" fmla="*/ 10 w 520"/>
                  <a:gd name="T111" fmla="*/ 204 h 320"/>
                  <a:gd name="T112" fmla="*/ 18 w 520"/>
                  <a:gd name="T113" fmla="*/ 24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20" h="320">
                    <a:moveTo>
                      <a:pt x="514" y="176"/>
                    </a:moveTo>
                    <a:lnTo>
                      <a:pt x="514" y="176"/>
                    </a:lnTo>
                    <a:lnTo>
                      <a:pt x="512" y="166"/>
                    </a:lnTo>
                    <a:lnTo>
                      <a:pt x="510" y="158"/>
                    </a:lnTo>
                    <a:lnTo>
                      <a:pt x="506" y="150"/>
                    </a:lnTo>
                    <a:lnTo>
                      <a:pt x="480" y="152"/>
                    </a:lnTo>
                    <a:lnTo>
                      <a:pt x="480" y="152"/>
                    </a:lnTo>
                    <a:lnTo>
                      <a:pt x="480" y="168"/>
                    </a:lnTo>
                    <a:lnTo>
                      <a:pt x="480" y="180"/>
                    </a:lnTo>
                    <a:lnTo>
                      <a:pt x="480" y="180"/>
                    </a:lnTo>
                    <a:lnTo>
                      <a:pt x="488" y="180"/>
                    </a:lnTo>
                    <a:lnTo>
                      <a:pt x="500" y="180"/>
                    </a:lnTo>
                    <a:lnTo>
                      <a:pt x="514" y="176"/>
                    </a:lnTo>
                    <a:lnTo>
                      <a:pt x="514" y="176"/>
                    </a:lnTo>
                    <a:close/>
                    <a:moveTo>
                      <a:pt x="500" y="138"/>
                    </a:moveTo>
                    <a:lnTo>
                      <a:pt x="500" y="138"/>
                    </a:lnTo>
                    <a:lnTo>
                      <a:pt x="506" y="144"/>
                    </a:lnTo>
                    <a:lnTo>
                      <a:pt x="510" y="154"/>
                    </a:lnTo>
                    <a:lnTo>
                      <a:pt x="516" y="176"/>
                    </a:lnTo>
                    <a:lnTo>
                      <a:pt x="518" y="198"/>
                    </a:lnTo>
                    <a:lnTo>
                      <a:pt x="520" y="206"/>
                    </a:lnTo>
                    <a:lnTo>
                      <a:pt x="520" y="206"/>
                    </a:lnTo>
                    <a:lnTo>
                      <a:pt x="520" y="224"/>
                    </a:lnTo>
                    <a:lnTo>
                      <a:pt x="516" y="238"/>
                    </a:lnTo>
                    <a:lnTo>
                      <a:pt x="512" y="250"/>
                    </a:lnTo>
                    <a:lnTo>
                      <a:pt x="512" y="250"/>
                    </a:lnTo>
                    <a:lnTo>
                      <a:pt x="512" y="258"/>
                    </a:lnTo>
                    <a:lnTo>
                      <a:pt x="510" y="262"/>
                    </a:lnTo>
                    <a:lnTo>
                      <a:pt x="506" y="268"/>
                    </a:lnTo>
                    <a:lnTo>
                      <a:pt x="502" y="270"/>
                    </a:lnTo>
                    <a:lnTo>
                      <a:pt x="494" y="276"/>
                    </a:lnTo>
                    <a:lnTo>
                      <a:pt x="490" y="276"/>
                    </a:lnTo>
                    <a:lnTo>
                      <a:pt x="490" y="276"/>
                    </a:lnTo>
                    <a:lnTo>
                      <a:pt x="484" y="288"/>
                    </a:lnTo>
                    <a:lnTo>
                      <a:pt x="476" y="296"/>
                    </a:lnTo>
                    <a:lnTo>
                      <a:pt x="468" y="300"/>
                    </a:lnTo>
                    <a:lnTo>
                      <a:pt x="460" y="304"/>
                    </a:lnTo>
                    <a:lnTo>
                      <a:pt x="444" y="306"/>
                    </a:lnTo>
                    <a:lnTo>
                      <a:pt x="438" y="304"/>
                    </a:lnTo>
                    <a:lnTo>
                      <a:pt x="438" y="304"/>
                    </a:lnTo>
                    <a:lnTo>
                      <a:pt x="430" y="304"/>
                    </a:lnTo>
                    <a:lnTo>
                      <a:pt x="422" y="302"/>
                    </a:lnTo>
                    <a:lnTo>
                      <a:pt x="412" y="296"/>
                    </a:lnTo>
                    <a:lnTo>
                      <a:pt x="408" y="288"/>
                    </a:lnTo>
                    <a:lnTo>
                      <a:pt x="406" y="286"/>
                    </a:lnTo>
                    <a:lnTo>
                      <a:pt x="346" y="288"/>
                    </a:lnTo>
                    <a:lnTo>
                      <a:pt x="346" y="288"/>
                    </a:lnTo>
                    <a:lnTo>
                      <a:pt x="310" y="288"/>
                    </a:lnTo>
                    <a:lnTo>
                      <a:pt x="270" y="288"/>
                    </a:lnTo>
                    <a:lnTo>
                      <a:pt x="226" y="286"/>
                    </a:lnTo>
                    <a:lnTo>
                      <a:pt x="226" y="286"/>
                    </a:lnTo>
                    <a:lnTo>
                      <a:pt x="218" y="306"/>
                    </a:lnTo>
                    <a:lnTo>
                      <a:pt x="212" y="316"/>
                    </a:lnTo>
                    <a:lnTo>
                      <a:pt x="208" y="318"/>
                    </a:lnTo>
                    <a:lnTo>
                      <a:pt x="206" y="318"/>
                    </a:lnTo>
                    <a:lnTo>
                      <a:pt x="168" y="320"/>
                    </a:lnTo>
                    <a:lnTo>
                      <a:pt x="168" y="320"/>
                    </a:lnTo>
                    <a:lnTo>
                      <a:pt x="162" y="318"/>
                    </a:lnTo>
                    <a:lnTo>
                      <a:pt x="158" y="316"/>
                    </a:lnTo>
                    <a:lnTo>
                      <a:pt x="152" y="308"/>
                    </a:lnTo>
                    <a:lnTo>
                      <a:pt x="146" y="300"/>
                    </a:lnTo>
                    <a:lnTo>
                      <a:pt x="144" y="288"/>
                    </a:lnTo>
                    <a:lnTo>
                      <a:pt x="140" y="270"/>
                    </a:lnTo>
                    <a:lnTo>
                      <a:pt x="140" y="260"/>
                    </a:lnTo>
                    <a:lnTo>
                      <a:pt x="140" y="260"/>
                    </a:lnTo>
                    <a:lnTo>
                      <a:pt x="136" y="258"/>
                    </a:lnTo>
                    <a:lnTo>
                      <a:pt x="134" y="254"/>
                    </a:lnTo>
                    <a:lnTo>
                      <a:pt x="134" y="250"/>
                    </a:lnTo>
                    <a:lnTo>
                      <a:pt x="66" y="224"/>
                    </a:lnTo>
                    <a:lnTo>
                      <a:pt x="66" y="224"/>
                    </a:lnTo>
                    <a:lnTo>
                      <a:pt x="64" y="224"/>
                    </a:lnTo>
                    <a:lnTo>
                      <a:pt x="62" y="224"/>
                    </a:lnTo>
                    <a:lnTo>
                      <a:pt x="62" y="224"/>
                    </a:lnTo>
                    <a:lnTo>
                      <a:pt x="62" y="234"/>
                    </a:lnTo>
                    <a:lnTo>
                      <a:pt x="60" y="242"/>
                    </a:lnTo>
                    <a:lnTo>
                      <a:pt x="56" y="248"/>
                    </a:lnTo>
                    <a:lnTo>
                      <a:pt x="54" y="252"/>
                    </a:lnTo>
                    <a:lnTo>
                      <a:pt x="48" y="254"/>
                    </a:lnTo>
                    <a:lnTo>
                      <a:pt x="46" y="254"/>
                    </a:lnTo>
                    <a:lnTo>
                      <a:pt x="22" y="254"/>
                    </a:lnTo>
                    <a:lnTo>
                      <a:pt x="22" y="254"/>
                    </a:lnTo>
                    <a:lnTo>
                      <a:pt x="16" y="250"/>
                    </a:lnTo>
                    <a:lnTo>
                      <a:pt x="12" y="242"/>
                    </a:lnTo>
                    <a:lnTo>
                      <a:pt x="8" y="234"/>
                    </a:lnTo>
                    <a:lnTo>
                      <a:pt x="8" y="224"/>
                    </a:lnTo>
                    <a:lnTo>
                      <a:pt x="6" y="208"/>
                    </a:lnTo>
                    <a:lnTo>
                      <a:pt x="6" y="202"/>
                    </a:lnTo>
                    <a:lnTo>
                      <a:pt x="6" y="202"/>
                    </a:lnTo>
                    <a:lnTo>
                      <a:pt x="2" y="194"/>
                    </a:lnTo>
                    <a:lnTo>
                      <a:pt x="0" y="182"/>
                    </a:lnTo>
                    <a:lnTo>
                      <a:pt x="0" y="150"/>
                    </a:lnTo>
                    <a:lnTo>
                      <a:pt x="0" y="108"/>
                    </a:lnTo>
                    <a:lnTo>
                      <a:pt x="0" y="108"/>
                    </a:lnTo>
                    <a:lnTo>
                      <a:pt x="2" y="102"/>
                    </a:lnTo>
                    <a:lnTo>
                      <a:pt x="4" y="96"/>
                    </a:lnTo>
                    <a:lnTo>
                      <a:pt x="8" y="92"/>
                    </a:lnTo>
                    <a:lnTo>
                      <a:pt x="8" y="92"/>
                    </a:lnTo>
                    <a:lnTo>
                      <a:pt x="10" y="90"/>
                    </a:lnTo>
                    <a:lnTo>
                      <a:pt x="10" y="88"/>
                    </a:lnTo>
                    <a:lnTo>
                      <a:pt x="10" y="86"/>
                    </a:lnTo>
                    <a:lnTo>
                      <a:pt x="10" y="86"/>
                    </a:lnTo>
                    <a:lnTo>
                      <a:pt x="14" y="74"/>
                    </a:lnTo>
                    <a:lnTo>
                      <a:pt x="22" y="56"/>
                    </a:lnTo>
                    <a:lnTo>
                      <a:pt x="34" y="34"/>
                    </a:lnTo>
                    <a:lnTo>
                      <a:pt x="34" y="34"/>
                    </a:lnTo>
                    <a:lnTo>
                      <a:pt x="36" y="30"/>
                    </a:lnTo>
                    <a:lnTo>
                      <a:pt x="38" y="26"/>
                    </a:lnTo>
                    <a:lnTo>
                      <a:pt x="46" y="22"/>
                    </a:lnTo>
                    <a:lnTo>
                      <a:pt x="58" y="16"/>
                    </a:lnTo>
                    <a:lnTo>
                      <a:pt x="58" y="16"/>
                    </a:lnTo>
                    <a:lnTo>
                      <a:pt x="62" y="12"/>
                    </a:lnTo>
                    <a:lnTo>
                      <a:pt x="70" y="8"/>
                    </a:lnTo>
                    <a:lnTo>
                      <a:pt x="86" y="2"/>
                    </a:lnTo>
                    <a:lnTo>
                      <a:pt x="106" y="0"/>
                    </a:lnTo>
                    <a:lnTo>
                      <a:pt x="106" y="0"/>
                    </a:lnTo>
                    <a:lnTo>
                      <a:pt x="118" y="0"/>
                    </a:lnTo>
                    <a:lnTo>
                      <a:pt x="126" y="4"/>
                    </a:lnTo>
                    <a:lnTo>
                      <a:pt x="134" y="8"/>
                    </a:lnTo>
                    <a:lnTo>
                      <a:pt x="210" y="10"/>
                    </a:lnTo>
                    <a:lnTo>
                      <a:pt x="210" y="10"/>
                    </a:lnTo>
                    <a:lnTo>
                      <a:pt x="232" y="8"/>
                    </a:lnTo>
                    <a:lnTo>
                      <a:pt x="250" y="6"/>
                    </a:lnTo>
                    <a:lnTo>
                      <a:pt x="250" y="6"/>
                    </a:lnTo>
                    <a:lnTo>
                      <a:pt x="262" y="6"/>
                    </a:lnTo>
                    <a:lnTo>
                      <a:pt x="272" y="10"/>
                    </a:lnTo>
                    <a:lnTo>
                      <a:pt x="286" y="14"/>
                    </a:lnTo>
                    <a:lnTo>
                      <a:pt x="314" y="18"/>
                    </a:lnTo>
                    <a:lnTo>
                      <a:pt x="314" y="18"/>
                    </a:lnTo>
                    <a:lnTo>
                      <a:pt x="326" y="22"/>
                    </a:lnTo>
                    <a:lnTo>
                      <a:pt x="338" y="30"/>
                    </a:lnTo>
                    <a:lnTo>
                      <a:pt x="350" y="40"/>
                    </a:lnTo>
                    <a:lnTo>
                      <a:pt x="360" y="52"/>
                    </a:lnTo>
                    <a:lnTo>
                      <a:pt x="376" y="70"/>
                    </a:lnTo>
                    <a:lnTo>
                      <a:pt x="384" y="80"/>
                    </a:lnTo>
                    <a:lnTo>
                      <a:pt x="384" y="80"/>
                    </a:lnTo>
                    <a:lnTo>
                      <a:pt x="388" y="76"/>
                    </a:lnTo>
                    <a:lnTo>
                      <a:pt x="396" y="76"/>
                    </a:lnTo>
                    <a:lnTo>
                      <a:pt x="404" y="78"/>
                    </a:lnTo>
                    <a:lnTo>
                      <a:pt x="404" y="78"/>
                    </a:lnTo>
                    <a:lnTo>
                      <a:pt x="408" y="80"/>
                    </a:lnTo>
                    <a:lnTo>
                      <a:pt x="412" y="84"/>
                    </a:lnTo>
                    <a:lnTo>
                      <a:pt x="412" y="88"/>
                    </a:lnTo>
                    <a:lnTo>
                      <a:pt x="412" y="90"/>
                    </a:lnTo>
                    <a:lnTo>
                      <a:pt x="408" y="96"/>
                    </a:lnTo>
                    <a:lnTo>
                      <a:pt x="406" y="98"/>
                    </a:lnTo>
                    <a:lnTo>
                      <a:pt x="406" y="98"/>
                    </a:lnTo>
                    <a:lnTo>
                      <a:pt x="426" y="104"/>
                    </a:lnTo>
                    <a:lnTo>
                      <a:pt x="444" y="110"/>
                    </a:lnTo>
                    <a:lnTo>
                      <a:pt x="474" y="124"/>
                    </a:lnTo>
                    <a:lnTo>
                      <a:pt x="494" y="134"/>
                    </a:lnTo>
                    <a:lnTo>
                      <a:pt x="500" y="138"/>
                    </a:lnTo>
                    <a:lnTo>
                      <a:pt x="500" y="138"/>
                    </a:lnTo>
                    <a:close/>
                    <a:moveTo>
                      <a:pt x="348" y="88"/>
                    </a:moveTo>
                    <a:lnTo>
                      <a:pt x="392" y="94"/>
                    </a:lnTo>
                    <a:lnTo>
                      <a:pt x="392" y="94"/>
                    </a:lnTo>
                    <a:lnTo>
                      <a:pt x="388" y="88"/>
                    </a:lnTo>
                    <a:lnTo>
                      <a:pt x="380" y="78"/>
                    </a:lnTo>
                    <a:lnTo>
                      <a:pt x="358" y="56"/>
                    </a:lnTo>
                    <a:lnTo>
                      <a:pt x="330" y="26"/>
                    </a:lnTo>
                    <a:lnTo>
                      <a:pt x="330" y="26"/>
                    </a:lnTo>
                    <a:lnTo>
                      <a:pt x="308" y="22"/>
                    </a:lnTo>
                    <a:lnTo>
                      <a:pt x="280" y="20"/>
                    </a:lnTo>
                    <a:lnTo>
                      <a:pt x="218" y="18"/>
                    </a:lnTo>
                    <a:lnTo>
                      <a:pt x="166" y="20"/>
                    </a:lnTo>
                    <a:lnTo>
                      <a:pt x="146" y="22"/>
                    </a:lnTo>
                    <a:lnTo>
                      <a:pt x="150" y="70"/>
                    </a:lnTo>
                    <a:lnTo>
                      <a:pt x="150" y="70"/>
                    </a:lnTo>
                    <a:lnTo>
                      <a:pt x="154" y="82"/>
                    </a:lnTo>
                    <a:lnTo>
                      <a:pt x="158" y="88"/>
                    </a:lnTo>
                    <a:lnTo>
                      <a:pt x="162" y="90"/>
                    </a:lnTo>
                    <a:lnTo>
                      <a:pt x="164" y="90"/>
                    </a:lnTo>
                    <a:lnTo>
                      <a:pt x="264" y="94"/>
                    </a:lnTo>
                    <a:lnTo>
                      <a:pt x="240" y="88"/>
                    </a:lnTo>
                    <a:lnTo>
                      <a:pt x="204" y="86"/>
                    </a:lnTo>
                    <a:lnTo>
                      <a:pt x="204" y="86"/>
                    </a:lnTo>
                    <a:lnTo>
                      <a:pt x="164" y="86"/>
                    </a:lnTo>
                    <a:lnTo>
                      <a:pt x="162" y="86"/>
                    </a:lnTo>
                    <a:lnTo>
                      <a:pt x="168" y="84"/>
                    </a:lnTo>
                    <a:lnTo>
                      <a:pt x="204" y="82"/>
                    </a:lnTo>
                    <a:lnTo>
                      <a:pt x="204" y="82"/>
                    </a:lnTo>
                    <a:lnTo>
                      <a:pt x="212" y="80"/>
                    </a:lnTo>
                    <a:lnTo>
                      <a:pt x="224" y="80"/>
                    </a:lnTo>
                    <a:lnTo>
                      <a:pt x="248" y="86"/>
                    </a:lnTo>
                    <a:lnTo>
                      <a:pt x="280" y="94"/>
                    </a:lnTo>
                    <a:lnTo>
                      <a:pt x="372" y="96"/>
                    </a:lnTo>
                    <a:lnTo>
                      <a:pt x="372" y="96"/>
                    </a:lnTo>
                    <a:lnTo>
                      <a:pt x="356" y="94"/>
                    </a:lnTo>
                    <a:lnTo>
                      <a:pt x="334" y="90"/>
                    </a:lnTo>
                    <a:lnTo>
                      <a:pt x="306" y="90"/>
                    </a:lnTo>
                    <a:lnTo>
                      <a:pt x="306" y="90"/>
                    </a:lnTo>
                    <a:lnTo>
                      <a:pt x="276" y="88"/>
                    </a:lnTo>
                    <a:lnTo>
                      <a:pt x="276" y="88"/>
                    </a:lnTo>
                    <a:lnTo>
                      <a:pt x="280" y="86"/>
                    </a:lnTo>
                    <a:lnTo>
                      <a:pt x="306" y="84"/>
                    </a:lnTo>
                    <a:lnTo>
                      <a:pt x="306" y="84"/>
                    </a:lnTo>
                    <a:lnTo>
                      <a:pt x="318" y="84"/>
                    </a:lnTo>
                    <a:lnTo>
                      <a:pt x="332" y="84"/>
                    </a:lnTo>
                    <a:lnTo>
                      <a:pt x="348" y="88"/>
                    </a:lnTo>
                    <a:lnTo>
                      <a:pt x="348" y="88"/>
                    </a:lnTo>
                    <a:close/>
                    <a:moveTo>
                      <a:pt x="308" y="184"/>
                    </a:moveTo>
                    <a:lnTo>
                      <a:pt x="308" y="184"/>
                    </a:lnTo>
                    <a:lnTo>
                      <a:pt x="310" y="184"/>
                    </a:lnTo>
                    <a:lnTo>
                      <a:pt x="310" y="182"/>
                    </a:lnTo>
                    <a:lnTo>
                      <a:pt x="308" y="180"/>
                    </a:lnTo>
                    <a:lnTo>
                      <a:pt x="290" y="152"/>
                    </a:lnTo>
                    <a:lnTo>
                      <a:pt x="212" y="146"/>
                    </a:lnTo>
                    <a:lnTo>
                      <a:pt x="212" y="146"/>
                    </a:lnTo>
                    <a:lnTo>
                      <a:pt x="208" y="146"/>
                    </a:lnTo>
                    <a:lnTo>
                      <a:pt x="204" y="148"/>
                    </a:lnTo>
                    <a:lnTo>
                      <a:pt x="204" y="152"/>
                    </a:lnTo>
                    <a:lnTo>
                      <a:pt x="204" y="152"/>
                    </a:lnTo>
                    <a:lnTo>
                      <a:pt x="204" y="160"/>
                    </a:lnTo>
                    <a:lnTo>
                      <a:pt x="208" y="166"/>
                    </a:lnTo>
                    <a:lnTo>
                      <a:pt x="214" y="172"/>
                    </a:lnTo>
                    <a:lnTo>
                      <a:pt x="222" y="176"/>
                    </a:lnTo>
                    <a:lnTo>
                      <a:pt x="236" y="180"/>
                    </a:lnTo>
                    <a:lnTo>
                      <a:pt x="244" y="180"/>
                    </a:lnTo>
                    <a:lnTo>
                      <a:pt x="308" y="184"/>
                    </a:lnTo>
                    <a:close/>
                    <a:moveTo>
                      <a:pt x="162" y="300"/>
                    </a:moveTo>
                    <a:lnTo>
                      <a:pt x="162" y="300"/>
                    </a:lnTo>
                    <a:lnTo>
                      <a:pt x="166" y="298"/>
                    </a:lnTo>
                    <a:lnTo>
                      <a:pt x="168" y="296"/>
                    </a:lnTo>
                    <a:lnTo>
                      <a:pt x="174" y="286"/>
                    </a:lnTo>
                    <a:lnTo>
                      <a:pt x="178" y="270"/>
                    </a:lnTo>
                    <a:lnTo>
                      <a:pt x="178" y="252"/>
                    </a:lnTo>
                    <a:lnTo>
                      <a:pt x="178" y="252"/>
                    </a:lnTo>
                    <a:lnTo>
                      <a:pt x="178" y="232"/>
                    </a:lnTo>
                    <a:lnTo>
                      <a:pt x="174" y="218"/>
                    </a:lnTo>
                    <a:lnTo>
                      <a:pt x="168" y="206"/>
                    </a:lnTo>
                    <a:lnTo>
                      <a:pt x="166" y="204"/>
                    </a:lnTo>
                    <a:lnTo>
                      <a:pt x="162" y="204"/>
                    </a:lnTo>
                    <a:lnTo>
                      <a:pt x="162" y="204"/>
                    </a:lnTo>
                    <a:lnTo>
                      <a:pt x="158" y="204"/>
                    </a:lnTo>
                    <a:lnTo>
                      <a:pt x="156" y="206"/>
                    </a:lnTo>
                    <a:lnTo>
                      <a:pt x="150" y="218"/>
                    </a:lnTo>
                    <a:lnTo>
                      <a:pt x="148" y="232"/>
                    </a:lnTo>
                    <a:lnTo>
                      <a:pt x="146" y="252"/>
                    </a:lnTo>
                    <a:lnTo>
                      <a:pt x="146" y="252"/>
                    </a:lnTo>
                    <a:lnTo>
                      <a:pt x="148" y="270"/>
                    </a:lnTo>
                    <a:lnTo>
                      <a:pt x="150" y="286"/>
                    </a:lnTo>
                    <a:lnTo>
                      <a:pt x="156" y="296"/>
                    </a:lnTo>
                    <a:lnTo>
                      <a:pt x="158" y="298"/>
                    </a:lnTo>
                    <a:lnTo>
                      <a:pt x="162" y="300"/>
                    </a:lnTo>
                    <a:lnTo>
                      <a:pt x="162" y="300"/>
                    </a:lnTo>
                    <a:close/>
                    <a:moveTo>
                      <a:pt x="134" y="66"/>
                    </a:moveTo>
                    <a:lnTo>
                      <a:pt x="134" y="66"/>
                    </a:lnTo>
                    <a:lnTo>
                      <a:pt x="132" y="58"/>
                    </a:lnTo>
                    <a:lnTo>
                      <a:pt x="132" y="44"/>
                    </a:lnTo>
                    <a:lnTo>
                      <a:pt x="128" y="30"/>
                    </a:lnTo>
                    <a:lnTo>
                      <a:pt x="124" y="24"/>
                    </a:lnTo>
                    <a:lnTo>
                      <a:pt x="120" y="22"/>
                    </a:lnTo>
                    <a:lnTo>
                      <a:pt x="120" y="22"/>
                    </a:lnTo>
                    <a:lnTo>
                      <a:pt x="110" y="20"/>
                    </a:lnTo>
                    <a:lnTo>
                      <a:pt x="104" y="22"/>
                    </a:lnTo>
                    <a:lnTo>
                      <a:pt x="102" y="22"/>
                    </a:lnTo>
                    <a:lnTo>
                      <a:pt x="100" y="26"/>
                    </a:lnTo>
                    <a:lnTo>
                      <a:pt x="86" y="72"/>
                    </a:lnTo>
                    <a:lnTo>
                      <a:pt x="86" y="72"/>
                    </a:lnTo>
                    <a:lnTo>
                      <a:pt x="102" y="70"/>
                    </a:lnTo>
                    <a:lnTo>
                      <a:pt x="114" y="72"/>
                    </a:lnTo>
                    <a:lnTo>
                      <a:pt x="118" y="74"/>
                    </a:lnTo>
                    <a:lnTo>
                      <a:pt x="120" y="78"/>
                    </a:lnTo>
                    <a:lnTo>
                      <a:pt x="120" y="78"/>
                    </a:lnTo>
                    <a:lnTo>
                      <a:pt x="122" y="82"/>
                    </a:lnTo>
                    <a:lnTo>
                      <a:pt x="122" y="84"/>
                    </a:lnTo>
                    <a:lnTo>
                      <a:pt x="126" y="84"/>
                    </a:lnTo>
                    <a:lnTo>
                      <a:pt x="126" y="84"/>
                    </a:lnTo>
                    <a:lnTo>
                      <a:pt x="128" y="76"/>
                    </a:lnTo>
                    <a:lnTo>
                      <a:pt x="130" y="70"/>
                    </a:lnTo>
                    <a:lnTo>
                      <a:pt x="134" y="66"/>
                    </a:lnTo>
                    <a:lnTo>
                      <a:pt x="134" y="66"/>
                    </a:lnTo>
                    <a:close/>
                    <a:moveTo>
                      <a:pt x="94" y="20"/>
                    </a:moveTo>
                    <a:lnTo>
                      <a:pt x="76" y="20"/>
                    </a:lnTo>
                    <a:lnTo>
                      <a:pt x="76" y="20"/>
                    </a:lnTo>
                    <a:lnTo>
                      <a:pt x="66" y="48"/>
                    </a:lnTo>
                    <a:lnTo>
                      <a:pt x="58" y="70"/>
                    </a:lnTo>
                    <a:lnTo>
                      <a:pt x="54" y="90"/>
                    </a:lnTo>
                    <a:lnTo>
                      <a:pt x="72" y="92"/>
                    </a:lnTo>
                    <a:lnTo>
                      <a:pt x="72" y="92"/>
                    </a:lnTo>
                    <a:lnTo>
                      <a:pt x="80" y="62"/>
                    </a:lnTo>
                    <a:lnTo>
                      <a:pt x="88" y="38"/>
                    </a:lnTo>
                    <a:lnTo>
                      <a:pt x="94" y="20"/>
                    </a:lnTo>
                    <a:lnTo>
                      <a:pt x="94" y="20"/>
                    </a:lnTo>
                    <a:close/>
                    <a:moveTo>
                      <a:pt x="72" y="24"/>
                    </a:moveTo>
                    <a:lnTo>
                      <a:pt x="72" y="24"/>
                    </a:lnTo>
                    <a:lnTo>
                      <a:pt x="72" y="22"/>
                    </a:lnTo>
                    <a:lnTo>
                      <a:pt x="72" y="22"/>
                    </a:lnTo>
                    <a:lnTo>
                      <a:pt x="70" y="24"/>
                    </a:lnTo>
                    <a:lnTo>
                      <a:pt x="70" y="24"/>
                    </a:lnTo>
                    <a:lnTo>
                      <a:pt x="62" y="40"/>
                    </a:lnTo>
                    <a:lnTo>
                      <a:pt x="54" y="56"/>
                    </a:lnTo>
                    <a:lnTo>
                      <a:pt x="48" y="74"/>
                    </a:lnTo>
                    <a:lnTo>
                      <a:pt x="48" y="74"/>
                    </a:lnTo>
                    <a:lnTo>
                      <a:pt x="46" y="78"/>
                    </a:lnTo>
                    <a:lnTo>
                      <a:pt x="46" y="82"/>
                    </a:lnTo>
                    <a:lnTo>
                      <a:pt x="48" y="88"/>
                    </a:lnTo>
                    <a:lnTo>
                      <a:pt x="52" y="88"/>
                    </a:lnTo>
                    <a:lnTo>
                      <a:pt x="52" y="88"/>
                    </a:lnTo>
                    <a:lnTo>
                      <a:pt x="54" y="72"/>
                    </a:lnTo>
                    <a:lnTo>
                      <a:pt x="62" y="50"/>
                    </a:lnTo>
                    <a:lnTo>
                      <a:pt x="72" y="24"/>
                    </a:lnTo>
                    <a:lnTo>
                      <a:pt x="72" y="24"/>
                    </a:lnTo>
                    <a:close/>
                    <a:moveTo>
                      <a:pt x="62" y="24"/>
                    </a:moveTo>
                    <a:lnTo>
                      <a:pt x="62" y="24"/>
                    </a:lnTo>
                    <a:lnTo>
                      <a:pt x="56" y="24"/>
                    </a:lnTo>
                    <a:lnTo>
                      <a:pt x="50" y="26"/>
                    </a:lnTo>
                    <a:lnTo>
                      <a:pt x="42" y="32"/>
                    </a:lnTo>
                    <a:lnTo>
                      <a:pt x="32" y="42"/>
                    </a:lnTo>
                    <a:lnTo>
                      <a:pt x="26" y="54"/>
                    </a:lnTo>
                    <a:lnTo>
                      <a:pt x="16" y="74"/>
                    </a:lnTo>
                    <a:lnTo>
                      <a:pt x="14" y="84"/>
                    </a:lnTo>
                    <a:lnTo>
                      <a:pt x="22" y="86"/>
                    </a:lnTo>
                    <a:lnTo>
                      <a:pt x="22" y="86"/>
                    </a:lnTo>
                    <a:lnTo>
                      <a:pt x="28" y="84"/>
                    </a:lnTo>
                    <a:lnTo>
                      <a:pt x="32" y="80"/>
                    </a:lnTo>
                    <a:lnTo>
                      <a:pt x="34" y="74"/>
                    </a:lnTo>
                    <a:lnTo>
                      <a:pt x="34" y="74"/>
                    </a:lnTo>
                    <a:lnTo>
                      <a:pt x="48" y="48"/>
                    </a:lnTo>
                    <a:lnTo>
                      <a:pt x="62" y="24"/>
                    </a:lnTo>
                    <a:lnTo>
                      <a:pt x="62" y="24"/>
                    </a:lnTo>
                    <a:close/>
                    <a:moveTo>
                      <a:pt x="18" y="240"/>
                    </a:moveTo>
                    <a:lnTo>
                      <a:pt x="18" y="240"/>
                    </a:lnTo>
                    <a:lnTo>
                      <a:pt x="22" y="238"/>
                    </a:lnTo>
                    <a:lnTo>
                      <a:pt x="24" y="230"/>
                    </a:lnTo>
                    <a:lnTo>
                      <a:pt x="26" y="218"/>
                    </a:lnTo>
                    <a:lnTo>
                      <a:pt x="28" y="204"/>
                    </a:lnTo>
                    <a:lnTo>
                      <a:pt x="28" y="204"/>
                    </a:lnTo>
                    <a:lnTo>
                      <a:pt x="26" y="190"/>
                    </a:lnTo>
                    <a:lnTo>
                      <a:pt x="24" y="180"/>
                    </a:lnTo>
                    <a:lnTo>
                      <a:pt x="22" y="172"/>
                    </a:lnTo>
                    <a:lnTo>
                      <a:pt x="18" y="168"/>
                    </a:lnTo>
                    <a:lnTo>
                      <a:pt x="18" y="168"/>
                    </a:lnTo>
                    <a:lnTo>
                      <a:pt x="14" y="172"/>
                    </a:lnTo>
                    <a:lnTo>
                      <a:pt x="12" y="180"/>
                    </a:lnTo>
                    <a:lnTo>
                      <a:pt x="10" y="190"/>
                    </a:lnTo>
                    <a:lnTo>
                      <a:pt x="10" y="204"/>
                    </a:lnTo>
                    <a:lnTo>
                      <a:pt x="10" y="204"/>
                    </a:lnTo>
                    <a:lnTo>
                      <a:pt x="10" y="218"/>
                    </a:lnTo>
                    <a:lnTo>
                      <a:pt x="12" y="230"/>
                    </a:lnTo>
                    <a:lnTo>
                      <a:pt x="14" y="238"/>
                    </a:lnTo>
                    <a:lnTo>
                      <a:pt x="18" y="240"/>
                    </a:lnTo>
                    <a:lnTo>
                      <a:pt x="18" y="2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grpSp>
        <p:sp>
          <p:nvSpPr>
            <p:cNvPr id="32" name="Freeform 68"/>
            <p:cNvSpPr>
              <a:spLocks noEditPoints="1"/>
            </p:cNvSpPr>
            <p:nvPr/>
          </p:nvSpPr>
          <p:spPr bwMode="auto">
            <a:xfrm>
              <a:off x="7723658" y="5741869"/>
              <a:ext cx="1360438" cy="671308"/>
            </a:xfrm>
            <a:custGeom>
              <a:avLst/>
              <a:gdLst>
                <a:gd name="T0" fmla="*/ 238 w 458"/>
                <a:gd name="T1" fmla="*/ 86 h 226"/>
                <a:gd name="T2" fmla="*/ 238 w 458"/>
                <a:gd name="T3" fmla="*/ 80 h 226"/>
                <a:gd name="T4" fmla="*/ 248 w 458"/>
                <a:gd name="T5" fmla="*/ 74 h 226"/>
                <a:gd name="T6" fmla="*/ 264 w 458"/>
                <a:gd name="T7" fmla="*/ 112 h 226"/>
                <a:gd name="T8" fmla="*/ 274 w 458"/>
                <a:gd name="T9" fmla="*/ 124 h 226"/>
                <a:gd name="T10" fmla="*/ 248 w 458"/>
                <a:gd name="T11" fmla="*/ 80 h 226"/>
                <a:gd name="T12" fmla="*/ 280 w 458"/>
                <a:gd name="T13" fmla="*/ 122 h 226"/>
                <a:gd name="T14" fmla="*/ 308 w 458"/>
                <a:gd name="T15" fmla="*/ 124 h 226"/>
                <a:gd name="T16" fmla="*/ 76 w 458"/>
                <a:gd name="T17" fmla="*/ 106 h 226"/>
                <a:gd name="T18" fmla="*/ 100 w 458"/>
                <a:gd name="T19" fmla="*/ 144 h 226"/>
                <a:gd name="T20" fmla="*/ 120 w 458"/>
                <a:gd name="T21" fmla="*/ 62 h 226"/>
                <a:gd name="T22" fmla="*/ 108 w 458"/>
                <a:gd name="T23" fmla="*/ 92 h 226"/>
                <a:gd name="T24" fmla="*/ 132 w 458"/>
                <a:gd name="T25" fmla="*/ 80 h 226"/>
                <a:gd name="T26" fmla="*/ 196 w 458"/>
                <a:gd name="T27" fmla="*/ 70 h 226"/>
                <a:gd name="T28" fmla="*/ 238 w 458"/>
                <a:gd name="T29" fmla="*/ 78 h 226"/>
                <a:gd name="T30" fmla="*/ 34 w 458"/>
                <a:gd name="T31" fmla="*/ 116 h 226"/>
                <a:gd name="T32" fmla="*/ 34 w 458"/>
                <a:gd name="T33" fmla="*/ 114 h 226"/>
                <a:gd name="T34" fmla="*/ 36 w 458"/>
                <a:gd name="T35" fmla="*/ 110 h 226"/>
                <a:gd name="T36" fmla="*/ 50 w 458"/>
                <a:gd name="T37" fmla="*/ 104 h 226"/>
                <a:gd name="T38" fmla="*/ 44 w 458"/>
                <a:gd name="T39" fmla="*/ 114 h 226"/>
                <a:gd name="T40" fmla="*/ 44 w 458"/>
                <a:gd name="T41" fmla="*/ 106 h 226"/>
                <a:gd name="T42" fmla="*/ 52 w 458"/>
                <a:gd name="T43" fmla="*/ 124 h 226"/>
                <a:gd name="T44" fmla="*/ 60 w 458"/>
                <a:gd name="T45" fmla="*/ 104 h 226"/>
                <a:gd name="T46" fmla="*/ 60 w 458"/>
                <a:gd name="T47" fmla="*/ 102 h 226"/>
                <a:gd name="T48" fmla="*/ 70 w 458"/>
                <a:gd name="T49" fmla="*/ 114 h 226"/>
                <a:gd name="T50" fmla="*/ 72 w 458"/>
                <a:gd name="T51" fmla="*/ 106 h 226"/>
                <a:gd name="T52" fmla="*/ 72 w 458"/>
                <a:gd name="T53" fmla="*/ 102 h 226"/>
                <a:gd name="T54" fmla="*/ 86 w 458"/>
                <a:gd name="T55" fmla="*/ 40 h 226"/>
                <a:gd name="T56" fmla="*/ 116 w 458"/>
                <a:gd name="T57" fmla="*/ 54 h 226"/>
                <a:gd name="T58" fmla="*/ 134 w 458"/>
                <a:gd name="T59" fmla="*/ 52 h 226"/>
                <a:gd name="T60" fmla="*/ 124 w 458"/>
                <a:gd name="T61" fmla="*/ 56 h 226"/>
                <a:gd name="T62" fmla="*/ 152 w 458"/>
                <a:gd name="T63" fmla="*/ 0 h 226"/>
                <a:gd name="T64" fmla="*/ 156 w 458"/>
                <a:gd name="T65" fmla="*/ 68 h 226"/>
                <a:gd name="T66" fmla="*/ 170 w 458"/>
                <a:gd name="T67" fmla="*/ 42 h 226"/>
                <a:gd name="T68" fmla="*/ 194 w 458"/>
                <a:gd name="T69" fmla="*/ 56 h 226"/>
                <a:gd name="T70" fmla="*/ 210 w 458"/>
                <a:gd name="T71" fmla="*/ 54 h 226"/>
                <a:gd name="T72" fmla="*/ 202 w 458"/>
                <a:gd name="T73" fmla="*/ 60 h 226"/>
                <a:gd name="T74" fmla="*/ 222 w 458"/>
                <a:gd name="T75" fmla="*/ 46 h 226"/>
                <a:gd name="T76" fmla="*/ 268 w 458"/>
                <a:gd name="T77" fmla="*/ 90 h 226"/>
                <a:gd name="T78" fmla="*/ 288 w 458"/>
                <a:gd name="T79" fmla="*/ 106 h 226"/>
                <a:gd name="T80" fmla="*/ 314 w 458"/>
                <a:gd name="T81" fmla="*/ 128 h 226"/>
                <a:gd name="T82" fmla="*/ 458 w 458"/>
                <a:gd name="T83" fmla="*/ 156 h 226"/>
                <a:gd name="T84" fmla="*/ 446 w 458"/>
                <a:gd name="T85" fmla="*/ 182 h 226"/>
                <a:gd name="T86" fmla="*/ 200 w 458"/>
                <a:gd name="T87" fmla="*/ 226 h 226"/>
                <a:gd name="T88" fmla="*/ 28 w 458"/>
                <a:gd name="T89" fmla="*/ 194 h 226"/>
                <a:gd name="T90" fmla="*/ 18 w 458"/>
                <a:gd name="T91" fmla="*/ 154 h 226"/>
                <a:gd name="T92" fmla="*/ 26 w 458"/>
                <a:gd name="T93" fmla="*/ 146 h 226"/>
                <a:gd name="T94" fmla="*/ 74 w 458"/>
                <a:gd name="T95" fmla="*/ 100 h 226"/>
                <a:gd name="T96" fmla="*/ 252 w 458"/>
                <a:gd name="T97" fmla="*/ 122 h 226"/>
                <a:gd name="T98" fmla="*/ 218 w 458"/>
                <a:gd name="T99" fmla="*/ 112 h 226"/>
                <a:gd name="T100" fmla="*/ 224 w 458"/>
                <a:gd name="T101" fmla="*/ 122 h 226"/>
                <a:gd name="T102" fmla="*/ 190 w 458"/>
                <a:gd name="T103" fmla="*/ 112 h 226"/>
                <a:gd name="T104" fmla="*/ 198 w 458"/>
                <a:gd name="T105" fmla="*/ 172 h 226"/>
                <a:gd name="T106" fmla="*/ 182 w 458"/>
                <a:gd name="T107" fmla="*/ 174 h 226"/>
                <a:gd name="T108" fmla="*/ 148 w 458"/>
                <a:gd name="T109" fmla="*/ 176 h 226"/>
                <a:gd name="T110" fmla="*/ 78 w 458"/>
                <a:gd name="T111" fmla="*/ 17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8" h="226">
                  <a:moveTo>
                    <a:pt x="238" y="76"/>
                  </a:moveTo>
                  <a:lnTo>
                    <a:pt x="238" y="74"/>
                  </a:lnTo>
                  <a:lnTo>
                    <a:pt x="228" y="74"/>
                  </a:lnTo>
                  <a:lnTo>
                    <a:pt x="238" y="76"/>
                  </a:lnTo>
                  <a:close/>
                  <a:moveTo>
                    <a:pt x="238" y="86"/>
                  </a:moveTo>
                  <a:lnTo>
                    <a:pt x="238" y="80"/>
                  </a:lnTo>
                  <a:lnTo>
                    <a:pt x="230" y="80"/>
                  </a:lnTo>
                  <a:lnTo>
                    <a:pt x="238" y="86"/>
                  </a:lnTo>
                  <a:close/>
                  <a:moveTo>
                    <a:pt x="238" y="80"/>
                  </a:moveTo>
                  <a:lnTo>
                    <a:pt x="244" y="78"/>
                  </a:lnTo>
                  <a:lnTo>
                    <a:pt x="238" y="78"/>
                  </a:lnTo>
                  <a:lnTo>
                    <a:pt x="238" y="80"/>
                  </a:lnTo>
                  <a:close/>
                  <a:moveTo>
                    <a:pt x="246" y="88"/>
                  </a:moveTo>
                  <a:lnTo>
                    <a:pt x="246" y="80"/>
                  </a:lnTo>
                  <a:lnTo>
                    <a:pt x="238" y="80"/>
                  </a:lnTo>
                  <a:lnTo>
                    <a:pt x="238" y="80"/>
                  </a:lnTo>
                  <a:lnTo>
                    <a:pt x="240" y="88"/>
                  </a:lnTo>
                  <a:lnTo>
                    <a:pt x="240" y="88"/>
                  </a:lnTo>
                  <a:lnTo>
                    <a:pt x="246" y="88"/>
                  </a:lnTo>
                  <a:lnTo>
                    <a:pt x="246" y="88"/>
                  </a:lnTo>
                  <a:close/>
                  <a:moveTo>
                    <a:pt x="264" y="76"/>
                  </a:moveTo>
                  <a:lnTo>
                    <a:pt x="264" y="76"/>
                  </a:lnTo>
                  <a:lnTo>
                    <a:pt x="256" y="74"/>
                  </a:lnTo>
                  <a:lnTo>
                    <a:pt x="248" y="74"/>
                  </a:lnTo>
                  <a:lnTo>
                    <a:pt x="238" y="74"/>
                  </a:lnTo>
                  <a:lnTo>
                    <a:pt x="238" y="76"/>
                  </a:lnTo>
                  <a:lnTo>
                    <a:pt x="248" y="78"/>
                  </a:lnTo>
                  <a:lnTo>
                    <a:pt x="264" y="76"/>
                  </a:lnTo>
                  <a:close/>
                  <a:moveTo>
                    <a:pt x="276" y="122"/>
                  </a:moveTo>
                  <a:lnTo>
                    <a:pt x="266" y="114"/>
                  </a:lnTo>
                  <a:lnTo>
                    <a:pt x="266" y="114"/>
                  </a:lnTo>
                  <a:lnTo>
                    <a:pt x="264" y="112"/>
                  </a:lnTo>
                  <a:lnTo>
                    <a:pt x="264" y="112"/>
                  </a:lnTo>
                  <a:lnTo>
                    <a:pt x="248" y="112"/>
                  </a:lnTo>
                  <a:lnTo>
                    <a:pt x="248" y="112"/>
                  </a:lnTo>
                  <a:lnTo>
                    <a:pt x="248" y="112"/>
                  </a:lnTo>
                  <a:lnTo>
                    <a:pt x="248" y="114"/>
                  </a:lnTo>
                  <a:lnTo>
                    <a:pt x="248" y="114"/>
                  </a:lnTo>
                  <a:lnTo>
                    <a:pt x="258" y="124"/>
                  </a:lnTo>
                  <a:lnTo>
                    <a:pt x="274" y="124"/>
                  </a:lnTo>
                  <a:lnTo>
                    <a:pt x="274" y="124"/>
                  </a:lnTo>
                  <a:lnTo>
                    <a:pt x="276" y="124"/>
                  </a:lnTo>
                  <a:lnTo>
                    <a:pt x="276" y="122"/>
                  </a:lnTo>
                  <a:lnTo>
                    <a:pt x="276" y="122"/>
                  </a:lnTo>
                  <a:lnTo>
                    <a:pt x="276" y="122"/>
                  </a:lnTo>
                  <a:close/>
                  <a:moveTo>
                    <a:pt x="266" y="90"/>
                  </a:moveTo>
                  <a:lnTo>
                    <a:pt x="264" y="76"/>
                  </a:lnTo>
                  <a:lnTo>
                    <a:pt x="248" y="80"/>
                  </a:lnTo>
                  <a:lnTo>
                    <a:pt x="248" y="88"/>
                  </a:lnTo>
                  <a:lnTo>
                    <a:pt x="266" y="90"/>
                  </a:lnTo>
                  <a:close/>
                  <a:moveTo>
                    <a:pt x="298" y="124"/>
                  </a:moveTo>
                  <a:lnTo>
                    <a:pt x="286" y="114"/>
                  </a:lnTo>
                  <a:lnTo>
                    <a:pt x="286" y="114"/>
                  </a:lnTo>
                  <a:lnTo>
                    <a:pt x="282" y="114"/>
                  </a:lnTo>
                  <a:lnTo>
                    <a:pt x="268" y="112"/>
                  </a:lnTo>
                  <a:lnTo>
                    <a:pt x="280" y="122"/>
                  </a:lnTo>
                  <a:lnTo>
                    <a:pt x="280" y="122"/>
                  </a:lnTo>
                  <a:lnTo>
                    <a:pt x="282" y="124"/>
                  </a:lnTo>
                  <a:lnTo>
                    <a:pt x="284" y="124"/>
                  </a:lnTo>
                  <a:lnTo>
                    <a:pt x="298" y="124"/>
                  </a:lnTo>
                  <a:close/>
                  <a:moveTo>
                    <a:pt x="298" y="122"/>
                  </a:moveTo>
                  <a:lnTo>
                    <a:pt x="298" y="122"/>
                  </a:lnTo>
                  <a:lnTo>
                    <a:pt x="302" y="124"/>
                  </a:lnTo>
                  <a:lnTo>
                    <a:pt x="308" y="124"/>
                  </a:lnTo>
                  <a:lnTo>
                    <a:pt x="298" y="116"/>
                  </a:lnTo>
                  <a:lnTo>
                    <a:pt x="298" y="116"/>
                  </a:lnTo>
                  <a:lnTo>
                    <a:pt x="294" y="114"/>
                  </a:lnTo>
                  <a:lnTo>
                    <a:pt x="288" y="114"/>
                  </a:lnTo>
                  <a:lnTo>
                    <a:pt x="298" y="122"/>
                  </a:lnTo>
                  <a:close/>
                  <a:moveTo>
                    <a:pt x="82" y="100"/>
                  </a:moveTo>
                  <a:lnTo>
                    <a:pt x="76" y="102"/>
                  </a:lnTo>
                  <a:lnTo>
                    <a:pt x="76" y="106"/>
                  </a:lnTo>
                  <a:lnTo>
                    <a:pt x="82" y="104"/>
                  </a:lnTo>
                  <a:lnTo>
                    <a:pt x="82" y="100"/>
                  </a:lnTo>
                  <a:close/>
                  <a:moveTo>
                    <a:pt x="98" y="144"/>
                  </a:moveTo>
                  <a:lnTo>
                    <a:pt x="98" y="120"/>
                  </a:lnTo>
                  <a:lnTo>
                    <a:pt x="88" y="120"/>
                  </a:lnTo>
                  <a:lnTo>
                    <a:pt x="90" y="146"/>
                  </a:lnTo>
                  <a:lnTo>
                    <a:pt x="98" y="144"/>
                  </a:lnTo>
                  <a:close/>
                  <a:moveTo>
                    <a:pt x="100" y="144"/>
                  </a:moveTo>
                  <a:lnTo>
                    <a:pt x="104" y="144"/>
                  </a:lnTo>
                  <a:lnTo>
                    <a:pt x="104" y="118"/>
                  </a:lnTo>
                  <a:lnTo>
                    <a:pt x="98" y="120"/>
                  </a:lnTo>
                  <a:lnTo>
                    <a:pt x="100" y="144"/>
                  </a:lnTo>
                  <a:close/>
                  <a:moveTo>
                    <a:pt x="120" y="62"/>
                  </a:moveTo>
                  <a:lnTo>
                    <a:pt x="112" y="76"/>
                  </a:lnTo>
                  <a:lnTo>
                    <a:pt x="120" y="78"/>
                  </a:lnTo>
                  <a:lnTo>
                    <a:pt x="120" y="62"/>
                  </a:lnTo>
                  <a:close/>
                  <a:moveTo>
                    <a:pt x="130" y="78"/>
                  </a:moveTo>
                  <a:lnTo>
                    <a:pt x="122" y="62"/>
                  </a:lnTo>
                  <a:lnTo>
                    <a:pt x="122" y="78"/>
                  </a:lnTo>
                  <a:lnTo>
                    <a:pt x="130" y="78"/>
                  </a:lnTo>
                  <a:close/>
                  <a:moveTo>
                    <a:pt x="132" y="90"/>
                  </a:moveTo>
                  <a:lnTo>
                    <a:pt x="132" y="80"/>
                  </a:lnTo>
                  <a:lnTo>
                    <a:pt x="94" y="80"/>
                  </a:lnTo>
                  <a:lnTo>
                    <a:pt x="108" y="92"/>
                  </a:lnTo>
                  <a:lnTo>
                    <a:pt x="132" y="90"/>
                  </a:lnTo>
                  <a:close/>
                  <a:moveTo>
                    <a:pt x="150" y="74"/>
                  </a:moveTo>
                  <a:lnTo>
                    <a:pt x="132" y="78"/>
                  </a:lnTo>
                  <a:lnTo>
                    <a:pt x="150" y="78"/>
                  </a:lnTo>
                  <a:lnTo>
                    <a:pt x="150" y="74"/>
                  </a:lnTo>
                  <a:close/>
                  <a:moveTo>
                    <a:pt x="150" y="88"/>
                  </a:moveTo>
                  <a:lnTo>
                    <a:pt x="150" y="80"/>
                  </a:lnTo>
                  <a:lnTo>
                    <a:pt x="132" y="80"/>
                  </a:lnTo>
                  <a:lnTo>
                    <a:pt x="132" y="90"/>
                  </a:lnTo>
                  <a:lnTo>
                    <a:pt x="150" y="88"/>
                  </a:lnTo>
                  <a:close/>
                  <a:moveTo>
                    <a:pt x="152" y="88"/>
                  </a:moveTo>
                  <a:lnTo>
                    <a:pt x="224" y="88"/>
                  </a:lnTo>
                  <a:lnTo>
                    <a:pt x="220" y="82"/>
                  </a:lnTo>
                  <a:lnTo>
                    <a:pt x="152" y="80"/>
                  </a:lnTo>
                  <a:lnTo>
                    <a:pt x="152" y="88"/>
                  </a:lnTo>
                  <a:close/>
                  <a:moveTo>
                    <a:pt x="196" y="70"/>
                  </a:moveTo>
                  <a:lnTo>
                    <a:pt x="196" y="70"/>
                  </a:lnTo>
                  <a:lnTo>
                    <a:pt x="180" y="70"/>
                  </a:lnTo>
                  <a:lnTo>
                    <a:pt x="168" y="70"/>
                  </a:lnTo>
                  <a:lnTo>
                    <a:pt x="156" y="72"/>
                  </a:lnTo>
                  <a:lnTo>
                    <a:pt x="156" y="78"/>
                  </a:lnTo>
                  <a:lnTo>
                    <a:pt x="198" y="78"/>
                  </a:lnTo>
                  <a:lnTo>
                    <a:pt x="196" y="70"/>
                  </a:lnTo>
                  <a:close/>
                  <a:moveTo>
                    <a:pt x="238" y="78"/>
                  </a:moveTo>
                  <a:lnTo>
                    <a:pt x="238" y="78"/>
                  </a:lnTo>
                  <a:lnTo>
                    <a:pt x="216" y="72"/>
                  </a:lnTo>
                  <a:lnTo>
                    <a:pt x="200" y="70"/>
                  </a:lnTo>
                  <a:lnTo>
                    <a:pt x="200" y="80"/>
                  </a:lnTo>
                  <a:lnTo>
                    <a:pt x="238" y="80"/>
                  </a:lnTo>
                  <a:lnTo>
                    <a:pt x="238" y="78"/>
                  </a:lnTo>
                  <a:close/>
                  <a:moveTo>
                    <a:pt x="42" y="114"/>
                  </a:moveTo>
                  <a:lnTo>
                    <a:pt x="34" y="116"/>
                  </a:lnTo>
                  <a:lnTo>
                    <a:pt x="34" y="118"/>
                  </a:lnTo>
                  <a:lnTo>
                    <a:pt x="42" y="118"/>
                  </a:lnTo>
                  <a:lnTo>
                    <a:pt x="42" y="114"/>
                  </a:lnTo>
                  <a:close/>
                  <a:moveTo>
                    <a:pt x="34" y="114"/>
                  </a:moveTo>
                  <a:lnTo>
                    <a:pt x="42" y="114"/>
                  </a:lnTo>
                  <a:lnTo>
                    <a:pt x="42" y="110"/>
                  </a:lnTo>
                  <a:lnTo>
                    <a:pt x="34" y="110"/>
                  </a:lnTo>
                  <a:lnTo>
                    <a:pt x="34" y="114"/>
                  </a:lnTo>
                  <a:close/>
                  <a:moveTo>
                    <a:pt x="42" y="104"/>
                  </a:moveTo>
                  <a:lnTo>
                    <a:pt x="42" y="102"/>
                  </a:lnTo>
                  <a:lnTo>
                    <a:pt x="34" y="104"/>
                  </a:lnTo>
                  <a:lnTo>
                    <a:pt x="34" y="106"/>
                  </a:lnTo>
                  <a:lnTo>
                    <a:pt x="42" y="104"/>
                  </a:lnTo>
                  <a:close/>
                  <a:moveTo>
                    <a:pt x="42" y="106"/>
                  </a:moveTo>
                  <a:lnTo>
                    <a:pt x="34" y="106"/>
                  </a:lnTo>
                  <a:lnTo>
                    <a:pt x="36" y="110"/>
                  </a:lnTo>
                  <a:lnTo>
                    <a:pt x="42" y="110"/>
                  </a:lnTo>
                  <a:lnTo>
                    <a:pt x="42" y="106"/>
                  </a:lnTo>
                  <a:close/>
                  <a:moveTo>
                    <a:pt x="52" y="114"/>
                  </a:moveTo>
                  <a:lnTo>
                    <a:pt x="44" y="114"/>
                  </a:lnTo>
                  <a:lnTo>
                    <a:pt x="44" y="116"/>
                  </a:lnTo>
                  <a:lnTo>
                    <a:pt x="52" y="116"/>
                  </a:lnTo>
                  <a:lnTo>
                    <a:pt x="52" y="114"/>
                  </a:lnTo>
                  <a:close/>
                  <a:moveTo>
                    <a:pt x="50" y="104"/>
                  </a:moveTo>
                  <a:lnTo>
                    <a:pt x="50" y="102"/>
                  </a:lnTo>
                  <a:lnTo>
                    <a:pt x="44" y="102"/>
                  </a:lnTo>
                  <a:lnTo>
                    <a:pt x="44" y="104"/>
                  </a:lnTo>
                  <a:lnTo>
                    <a:pt x="50" y="104"/>
                  </a:lnTo>
                  <a:close/>
                  <a:moveTo>
                    <a:pt x="50" y="112"/>
                  </a:moveTo>
                  <a:lnTo>
                    <a:pt x="52" y="108"/>
                  </a:lnTo>
                  <a:lnTo>
                    <a:pt x="44" y="110"/>
                  </a:lnTo>
                  <a:lnTo>
                    <a:pt x="44" y="114"/>
                  </a:lnTo>
                  <a:lnTo>
                    <a:pt x="50" y="112"/>
                  </a:lnTo>
                  <a:close/>
                  <a:moveTo>
                    <a:pt x="52" y="152"/>
                  </a:moveTo>
                  <a:lnTo>
                    <a:pt x="52" y="124"/>
                  </a:lnTo>
                  <a:lnTo>
                    <a:pt x="46" y="124"/>
                  </a:lnTo>
                  <a:lnTo>
                    <a:pt x="46" y="152"/>
                  </a:lnTo>
                  <a:lnTo>
                    <a:pt x="52" y="152"/>
                  </a:lnTo>
                  <a:close/>
                  <a:moveTo>
                    <a:pt x="52" y="104"/>
                  </a:moveTo>
                  <a:lnTo>
                    <a:pt x="44" y="106"/>
                  </a:lnTo>
                  <a:lnTo>
                    <a:pt x="44" y="110"/>
                  </a:lnTo>
                  <a:lnTo>
                    <a:pt x="52" y="108"/>
                  </a:lnTo>
                  <a:lnTo>
                    <a:pt x="52" y="104"/>
                  </a:lnTo>
                  <a:close/>
                  <a:moveTo>
                    <a:pt x="52" y="124"/>
                  </a:moveTo>
                  <a:lnTo>
                    <a:pt x="52" y="152"/>
                  </a:lnTo>
                  <a:lnTo>
                    <a:pt x="58" y="150"/>
                  </a:lnTo>
                  <a:lnTo>
                    <a:pt x="60" y="122"/>
                  </a:lnTo>
                  <a:lnTo>
                    <a:pt x="52" y="124"/>
                  </a:lnTo>
                  <a:close/>
                  <a:moveTo>
                    <a:pt x="60" y="112"/>
                  </a:moveTo>
                  <a:lnTo>
                    <a:pt x="60" y="108"/>
                  </a:lnTo>
                  <a:lnTo>
                    <a:pt x="54" y="108"/>
                  </a:lnTo>
                  <a:lnTo>
                    <a:pt x="54" y="112"/>
                  </a:lnTo>
                  <a:lnTo>
                    <a:pt x="60" y="112"/>
                  </a:lnTo>
                  <a:close/>
                  <a:moveTo>
                    <a:pt x="54" y="108"/>
                  </a:moveTo>
                  <a:lnTo>
                    <a:pt x="60" y="108"/>
                  </a:lnTo>
                  <a:lnTo>
                    <a:pt x="60" y="104"/>
                  </a:lnTo>
                  <a:lnTo>
                    <a:pt x="54" y="104"/>
                  </a:lnTo>
                  <a:lnTo>
                    <a:pt x="54" y="108"/>
                  </a:lnTo>
                  <a:close/>
                  <a:moveTo>
                    <a:pt x="60" y="112"/>
                  </a:moveTo>
                  <a:lnTo>
                    <a:pt x="54" y="114"/>
                  </a:lnTo>
                  <a:lnTo>
                    <a:pt x="54" y="116"/>
                  </a:lnTo>
                  <a:lnTo>
                    <a:pt x="60" y="114"/>
                  </a:lnTo>
                  <a:lnTo>
                    <a:pt x="60" y="112"/>
                  </a:lnTo>
                  <a:close/>
                  <a:moveTo>
                    <a:pt x="60" y="102"/>
                  </a:moveTo>
                  <a:lnTo>
                    <a:pt x="60" y="100"/>
                  </a:lnTo>
                  <a:lnTo>
                    <a:pt x="54" y="100"/>
                  </a:lnTo>
                  <a:lnTo>
                    <a:pt x="54" y="104"/>
                  </a:lnTo>
                  <a:lnTo>
                    <a:pt x="60" y="102"/>
                  </a:lnTo>
                  <a:close/>
                  <a:moveTo>
                    <a:pt x="70" y="112"/>
                  </a:moveTo>
                  <a:lnTo>
                    <a:pt x="64" y="112"/>
                  </a:lnTo>
                  <a:lnTo>
                    <a:pt x="64" y="114"/>
                  </a:lnTo>
                  <a:lnTo>
                    <a:pt x="70" y="114"/>
                  </a:lnTo>
                  <a:lnTo>
                    <a:pt x="70" y="112"/>
                  </a:lnTo>
                  <a:close/>
                  <a:moveTo>
                    <a:pt x="64" y="112"/>
                  </a:moveTo>
                  <a:lnTo>
                    <a:pt x="70" y="110"/>
                  </a:lnTo>
                  <a:lnTo>
                    <a:pt x="70" y="106"/>
                  </a:lnTo>
                  <a:lnTo>
                    <a:pt x="64" y="108"/>
                  </a:lnTo>
                  <a:lnTo>
                    <a:pt x="64" y="112"/>
                  </a:lnTo>
                  <a:close/>
                  <a:moveTo>
                    <a:pt x="64" y="106"/>
                  </a:moveTo>
                  <a:lnTo>
                    <a:pt x="72" y="106"/>
                  </a:lnTo>
                  <a:lnTo>
                    <a:pt x="72" y="102"/>
                  </a:lnTo>
                  <a:lnTo>
                    <a:pt x="64" y="102"/>
                  </a:lnTo>
                  <a:lnTo>
                    <a:pt x="64" y="106"/>
                  </a:lnTo>
                  <a:close/>
                  <a:moveTo>
                    <a:pt x="72" y="102"/>
                  </a:moveTo>
                  <a:lnTo>
                    <a:pt x="72" y="100"/>
                  </a:lnTo>
                  <a:lnTo>
                    <a:pt x="64" y="100"/>
                  </a:lnTo>
                  <a:lnTo>
                    <a:pt x="64" y="102"/>
                  </a:lnTo>
                  <a:lnTo>
                    <a:pt x="72" y="102"/>
                  </a:lnTo>
                  <a:close/>
                  <a:moveTo>
                    <a:pt x="32" y="102"/>
                  </a:moveTo>
                  <a:lnTo>
                    <a:pt x="88" y="96"/>
                  </a:lnTo>
                  <a:lnTo>
                    <a:pt x="84" y="80"/>
                  </a:lnTo>
                  <a:lnTo>
                    <a:pt x="84" y="78"/>
                  </a:lnTo>
                  <a:lnTo>
                    <a:pt x="90" y="78"/>
                  </a:lnTo>
                  <a:lnTo>
                    <a:pt x="86" y="46"/>
                  </a:lnTo>
                  <a:lnTo>
                    <a:pt x="86" y="46"/>
                  </a:lnTo>
                  <a:lnTo>
                    <a:pt x="86" y="40"/>
                  </a:lnTo>
                  <a:lnTo>
                    <a:pt x="88" y="46"/>
                  </a:lnTo>
                  <a:lnTo>
                    <a:pt x="92" y="78"/>
                  </a:lnTo>
                  <a:lnTo>
                    <a:pt x="110" y="78"/>
                  </a:lnTo>
                  <a:lnTo>
                    <a:pt x="120" y="60"/>
                  </a:lnTo>
                  <a:lnTo>
                    <a:pt x="120" y="58"/>
                  </a:lnTo>
                  <a:lnTo>
                    <a:pt x="120" y="58"/>
                  </a:lnTo>
                  <a:lnTo>
                    <a:pt x="116" y="56"/>
                  </a:lnTo>
                  <a:lnTo>
                    <a:pt x="116" y="54"/>
                  </a:lnTo>
                  <a:lnTo>
                    <a:pt x="118" y="54"/>
                  </a:lnTo>
                  <a:lnTo>
                    <a:pt x="118" y="52"/>
                  </a:lnTo>
                  <a:lnTo>
                    <a:pt x="104" y="52"/>
                  </a:lnTo>
                  <a:lnTo>
                    <a:pt x="104" y="52"/>
                  </a:lnTo>
                  <a:lnTo>
                    <a:pt x="104" y="52"/>
                  </a:lnTo>
                  <a:lnTo>
                    <a:pt x="104" y="52"/>
                  </a:lnTo>
                  <a:lnTo>
                    <a:pt x="104" y="50"/>
                  </a:lnTo>
                  <a:lnTo>
                    <a:pt x="134" y="52"/>
                  </a:lnTo>
                  <a:lnTo>
                    <a:pt x="134" y="52"/>
                  </a:lnTo>
                  <a:lnTo>
                    <a:pt x="136" y="52"/>
                  </a:lnTo>
                  <a:lnTo>
                    <a:pt x="136" y="54"/>
                  </a:lnTo>
                  <a:lnTo>
                    <a:pt x="122" y="52"/>
                  </a:lnTo>
                  <a:lnTo>
                    <a:pt x="122" y="54"/>
                  </a:lnTo>
                  <a:lnTo>
                    <a:pt x="122" y="54"/>
                  </a:lnTo>
                  <a:lnTo>
                    <a:pt x="124" y="54"/>
                  </a:lnTo>
                  <a:lnTo>
                    <a:pt x="124" y="56"/>
                  </a:lnTo>
                  <a:lnTo>
                    <a:pt x="122" y="58"/>
                  </a:lnTo>
                  <a:lnTo>
                    <a:pt x="122" y="60"/>
                  </a:lnTo>
                  <a:lnTo>
                    <a:pt x="130" y="76"/>
                  </a:lnTo>
                  <a:lnTo>
                    <a:pt x="132" y="76"/>
                  </a:lnTo>
                  <a:lnTo>
                    <a:pt x="150" y="72"/>
                  </a:lnTo>
                  <a:lnTo>
                    <a:pt x="152" y="6"/>
                  </a:lnTo>
                  <a:lnTo>
                    <a:pt x="152" y="6"/>
                  </a:lnTo>
                  <a:lnTo>
                    <a:pt x="152" y="0"/>
                  </a:lnTo>
                  <a:lnTo>
                    <a:pt x="152" y="2"/>
                  </a:lnTo>
                  <a:lnTo>
                    <a:pt x="152" y="26"/>
                  </a:lnTo>
                  <a:lnTo>
                    <a:pt x="152" y="64"/>
                  </a:lnTo>
                  <a:lnTo>
                    <a:pt x="152" y="64"/>
                  </a:lnTo>
                  <a:lnTo>
                    <a:pt x="152" y="64"/>
                  </a:lnTo>
                  <a:lnTo>
                    <a:pt x="154" y="66"/>
                  </a:lnTo>
                  <a:lnTo>
                    <a:pt x="154" y="68"/>
                  </a:lnTo>
                  <a:lnTo>
                    <a:pt x="156" y="68"/>
                  </a:lnTo>
                  <a:lnTo>
                    <a:pt x="156" y="68"/>
                  </a:lnTo>
                  <a:lnTo>
                    <a:pt x="156" y="70"/>
                  </a:lnTo>
                  <a:lnTo>
                    <a:pt x="156" y="72"/>
                  </a:lnTo>
                  <a:lnTo>
                    <a:pt x="156" y="72"/>
                  </a:lnTo>
                  <a:lnTo>
                    <a:pt x="170" y="70"/>
                  </a:lnTo>
                  <a:lnTo>
                    <a:pt x="170" y="48"/>
                  </a:lnTo>
                  <a:lnTo>
                    <a:pt x="170" y="48"/>
                  </a:lnTo>
                  <a:lnTo>
                    <a:pt x="170" y="42"/>
                  </a:lnTo>
                  <a:lnTo>
                    <a:pt x="170" y="48"/>
                  </a:lnTo>
                  <a:lnTo>
                    <a:pt x="170" y="70"/>
                  </a:lnTo>
                  <a:lnTo>
                    <a:pt x="170" y="70"/>
                  </a:lnTo>
                  <a:lnTo>
                    <a:pt x="198" y="68"/>
                  </a:lnTo>
                  <a:lnTo>
                    <a:pt x="196" y="60"/>
                  </a:lnTo>
                  <a:lnTo>
                    <a:pt x="196" y="60"/>
                  </a:lnTo>
                  <a:lnTo>
                    <a:pt x="194" y="58"/>
                  </a:lnTo>
                  <a:lnTo>
                    <a:pt x="194" y="56"/>
                  </a:lnTo>
                  <a:lnTo>
                    <a:pt x="198" y="56"/>
                  </a:lnTo>
                  <a:lnTo>
                    <a:pt x="198" y="54"/>
                  </a:lnTo>
                  <a:lnTo>
                    <a:pt x="188" y="54"/>
                  </a:lnTo>
                  <a:lnTo>
                    <a:pt x="188" y="54"/>
                  </a:lnTo>
                  <a:lnTo>
                    <a:pt x="186" y="54"/>
                  </a:lnTo>
                  <a:lnTo>
                    <a:pt x="188" y="52"/>
                  </a:lnTo>
                  <a:lnTo>
                    <a:pt x="190" y="52"/>
                  </a:lnTo>
                  <a:lnTo>
                    <a:pt x="210" y="54"/>
                  </a:lnTo>
                  <a:lnTo>
                    <a:pt x="210" y="54"/>
                  </a:lnTo>
                  <a:lnTo>
                    <a:pt x="210" y="54"/>
                  </a:lnTo>
                  <a:lnTo>
                    <a:pt x="210" y="56"/>
                  </a:lnTo>
                  <a:lnTo>
                    <a:pt x="200" y="56"/>
                  </a:lnTo>
                  <a:lnTo>
                    <a:pt x="200" y="56"/>
                  </a:lnTo>
                  <a:lnTo>
                    <a:pt x="200" y="56"/>
                  </a:lnTo>
                  <a:lnTo>
                    <a:pt x="202" y="58"/>
                  </a:lnTo>
                  <a:lnTo>
                    <a:pt x="202" y="60"/>
                  </a:lnTo>
                  <a:lnTo>
                    <a:pt x="200" y="60"/>
                  </a:lnTo>
                  <a:lnTo>
                    <a:pt x="200" y="70"/>
                  </a:lnTo>
                  <a:lnTo>
                    <a:pt x="200" y="70"/>
                  </a:lnTo>
                  <a:lnTo>
                    <a:pt x="218" y="72"/>
                  </a:lnTo>
                  <a:lnTo>
                    <a:pt x="222" y="72"/>
                  </a:lnTo>
                  <a:lnTo>
                    <a:pt x="222" y="58"/>
                  </a:lnTo>
                  <a:lnTo>
                    <a:pt x="222" y="58"/>
                  </a:lnTo>
                  <a:lnTo>
                    <a:pt x="222" y="46"/>
                  </a:lnTo>
                  <a:lnTo>
                    <a:pt x="222" y="58"/>
                  </a:lnTo>
                  <a:lnTo>
                    <a:pt x="222" y="72"/>
                  </a:lnTo>
                  <a:lnTo>
                    <a:pt x="248" y="72"/>
                  </a:lnTo>
                  <a:lnTo>
                    <a:pt x="248" y="72"/>
                  </a:lnTo>
                  <a:lnTo>
                    <a:pt x="260" y="74"/>
                  </a:lnTo>
                  <a:lnTo>
                    <a:pt x="266" y="76"/>
                  </a:lnTo>
                  <a:lnTo>
                    <a:pt x="266" y="90"/>
                  </a:lnTo>
                  <a:lnTo>
                    <a:pt x="268" y="90"/>
                  </a:lnTo>
                  <a:lnTo>
                    <a:pt x="274" y="96"/>
                  </a:lnTo>
                  <a:lnTo>
                    <a:pt x="268" y="40"/>
                  </a:lnTo>
                  <a:lnTo>
                    <a:pt x="268" y="40"/>
                  </a:lnTo>
                  <a:lnTo>
                    <a:pt x="270" y="36"/>
                  </a:lnTo>
                  <a:lnTo>
                    <a:pt x="270" y="40"/>
                  </a:lnTo>
                  <a:lnTo>
                    <a:pt x="276" y="96"/>
                  </a:lnTo>
                  <a:lnTo>
                    <a:pt x="288" y="106"/>
                  </a:lnTo>
                  <a:lnTo>
                    <a:pt x="288" y="106"/>
                  </a:lnTo>
                  <a:lnTo>
                    <a:pt x="292" y="106"/>
                  </a:lnTo>
                  <a:lnTo>
                    <a:pt x="296" y="108"/>
                  </a:lnTo>
                  <a:lnTo>
                    <a:pt x="298" y="112"/>
                  </a:lnTo>
                  <a:lnTo>
                    <a:pt x="298" y="112"/>
                  </a:lnTo>
                  <a:lnTo>
                    <a:pt x="298" y="112"/>
                  </a:lnTo>
                  <a:lnTo>
                    <a:pt x="298" y="114"/>
                  </a:lnTo>
                  <a:lnTo>
                    <a:pt x="296" y="114"/>
                  </a:lnTo>
                  <a:lnTo>
                    <a:pt x="314" y="128"/>
                  </a:lnTo>
                  <a:lnTo>
                    <a:pt x="314" y="128"/>
                  </a:lnTo>
                  <a:lnTo>
                    <a:pt x="318" y="128"/>
                  </a:lnTo>
                  <a:lnTo>
                    <a:pt x="320" y="130"/>
                  </a:lnTo>
                  <a:lnTo>
                    <a:pt x="374" y="142"/>
                  </a:lnTo>
                  <a:lnTo>
                    <a:pt x="394" y="158"/>
                  </a:lnTo>
                  <a:lnTo>
                    <a:pt x="456" y="156"/>
                  </a:lnTo>
                  <a:lnTo>
                    <a:pt x="456" y="156"/>
                  </a:lnTo>
                  <a:lnTo>
                    <a:pt x="458" y="156"/>
                  </a:lnTo>
                  <a:lnTo>
                    <a:pt x="458" y="158"/>
                  </a:lnTo>
                  <a:lnTo>
                    <a:pt x="458" y="158"/>
                  </a:lnTo>
                  <a:lnTo>
                    <a:pt x="448" y="172"/>
                  </a:lnTo>
                  <a:lnTo>
                    <a:pt x="448" y="176"/>
                  </a:lnTo>
                  <a:lnTo>
                    <a:pt x="456" y="176"/>
                  </a:lnTo>
                  <a:lnTo>
                    <a:pt x="456" y="176"/>
                  </a:lnTo>
                  <a:lnTo>
                    <a:pt x="452" y="178"/>
                  </a:lnTo>
                  <a:lnTo>
                    <a:pt x="446" y="182"/>
                  </a:lnTo>
                  <a:lnTo>
                    <a:pt x="436" y="186"/>
                  </a:lnTo>
                  <a:lnTo>
                    <a:pt x="408" y="222"/>
                  </a:lnTo>
                  <a:lnTo>
                    <a:pt x="408" y="222"/>
                  </a:lnTo>
                  <a:lnTo>
                    <a:pt x="408" y="224"/>
                  </a:lnTo>
                  <a:lnTo>
                    <a:pt x="404" y="226"/>
                  </a:lnTo>
                  <a:lnTo>
                    <a:pt x="402" y="226"/>
                  </a:lnTo>
                  <a:lnTo>
                    <a:pt x="338" y="226"/>
                  </a:lnTo>
                  <a:lnTo>
                    <a:pt x="200" y="226"/>
                  </a:lnTo>
                  <a:lnTo>
                    <a:pt x="2" y="224"/>
                  </a:lnTo>
                  <a:lnTo>
                    <a:pt x="2" y="224"/>
                  </a:lnTo>
                  <a:lnTo>
                    <a:pt x="0" y="224"/>
                  </a:lnTo>
                  <a:lnTo>
                    <a:pt x="0" y="222"/>
                  </a:lnTo>
                  <a:lnTo>
                    <a:pt x="0" y="220"/>
                  </a:lnTo>
                  <a:lnTo>
                    <a:pt x="2" y="208"/>
                  </a:lnTo>
                  <a:lnTo>
                    <a:pt x="10" y="196"/>
                  </a:lnTo>
                  <a:lnTo>
                    <a:pt x="28" y="194"/>
                  </a:lnTo>
                  <a:lnTo>
                    <a:pt x="40" y="170"/>
                  </a:lnTo>
                  <a:lnTo>
                    <a:pt x="38" y="166"/>
                  </a:lnTo>
                  <a:lnTo>
                    <a:pt x="36" y="166"/>
                  </a:lnTo>
                  <a:lnTo>
                    <a:pt x="32" y="162"/>
                  </a:lnTo>
                  <a:lnTo>
                    <a:pt x="10" y="162"/>
                  </a:lnTo>
                  <a:lnTo>
                    <a:pt x="14" y="156"/>
                  </a:lnTo>
                  <a:lnTo>
                    <a:pt x="18" y="156"/>
                  </a:lnTo>
                  <a:lnTo>
                    <a:pt x="18" y="154"/>
                  </a:lnTo>
                  <a:lnTo>
                    <a:pt x="18" y="154"/>
                  </a:lnTo>
                  <a:lnTo>
                    <a:pt x="18" y="152"/>
                  </a:lnTo>
                  <a:lnTo>
                    <a:pt x="18" y="150"/>
                  </a:lnTo>
                  <a:lnTo>
                    <a:pt x="18" y="150"/>
                  </a:lnTo>
                  <a:lnTo>
                    <a:pt x="18" y="148"/>
                  </a:lnTo>
                  <a:lnTo>
                    <a:pt x="20" y="146"/>
                  </a:lnTo>
                  <a:lnTo>
                    <a:pt x="22" y="146"/>
                  </a:lnTo>
                  <a:lnTo>
                    <a:pt x="26" y="146"/>
                  </a:lnTo>
                  <a:lnTo>
                    <a:pt x="26" y="142"/>
                  </a:lnTo>
                  <a:lnTo>
                    <a:pt x="38" y="140"/>
                  </a:lnTo>
                  <a:lnTo>
                    <a:pt x="38" y="124"/>
                  </a:lnTo>
                  <a:lnTo>
                    <a:pt x="26" y="124"/>
                  </a:lnTo>
                  <a:lnTo>
                    <a:pt x="30" y="118"/>
                  </a:lnTo>
                  <a:lnTo>
                    <a:pt x="32" y="118"/>
                  </a:lnTo>
                  <a:lnTo>
                    <a:pt x="32" y="102"/>
                  </a:lnTo>
                  <a:close/>
                  <a:moveTo>
                    <a:pt x="74" y="100"/>
                  </a:moveTo>
                  <a:lnTo>
                    <a:pt x="82" y="100"/>
                  </a:lnTo>
                  <a:lnTo>
                    <a:pt x="82" y="98"/>
                  </a:lnTo>
                  <a:lnTo>
                    <a:pt x="74" y="98"/>
                  </a:lnTo>
                  <a:lnTo>
                    <a:pt x="74" y="100"/>
                  </a:lnTo>
                  <a:close/>
                  <a:moveTo>
                    <a:pt x="250" y="124"/>
                  </a:moveTo>
                  <a:lnTo>
                    <a:pt x="250" y="124"/>
                  </a:lnTo>
                  <a:lnTo>
                    <a:pt x="252" y="124"/>
                  </a:lnTo>
                  <a:lnTo>
                    <a:pt x="252" y="122"/>
                  </a:lnTo>
                  <a:lnTo>
                    <a:pt x="250" y="122"/>
                  </a:lnTo>
                  <a:lnTo>
                    <a:pt x="242" y="114"/>
                  </a:lnTo>
                  <a:lnTo>
                    <a:pt x="242" y="114"/>
                  </a:lnTo>
                  <a:lnTo>
                    <a:pt x="238" y="112"/>
                  </a:lnTo>
                  <a:lnTo>
                    <a:pt x="238" y="112"/>
                  </a:lnTo>
                  <a:lnTo>
                    <a:pt x="220" y="112"/>
                  </a:lnTo>
                  <a:lnTo>
                    <a:pt x="220" y="112"/>
                  </a:lnTo>
                  <a:lnTo>
                    <a:pt x="218" y="112"/>
                  </a:lnTo>
                  <a:lnTo>
                    <a:pt x="218" y="114"/>
                  </a:lnTo>
                  <a:lnTo>
                    <a:pt x="220" y="114"/>
                  </a:lnTo>
                  <a:lnTo>
                    <a:pt x="230" y="124"/>
                  </a:lnTo>
                  <a:lnTo>
                    <a:pt x="250" y="124"/>
                  </a:lnTo>
                  <a:close/>
                  <a:moveTo>
                    <a:pt x="222" y="124"/>
                  </a:moveTo>
                  <a:lnTo>
                    <a:pt x="222" y="124"/>
                  </a:lnTo>
                  <a:lnTo>
                    <a:pt x="224" y="124"/>
                  </a:lnTo>
                  <a:lnTo>
                    <a:pt x="224" y="122"/>
                  </a:lnTo>
                  <a:lnTo>
                    <a:pt x="222" y="122"/>
                  </a:lnTo>
                  <a:lnTo>
                    <a:pt x="212" y="114"/>
                  </a:lnTo>
                  <a:lnTo>
                    <a:pt x="212" y="114"/>
                  </a:lnTo>
                  <a:lnTo>
                    <a:pt x="210" y="112"/>
                  </a:lnTo>
                  <a:lnTo>
                    <a:pt x="208" y="112"/>
                  </a:lnTo>
                  <a:lnTo>
                    <a:pt x="192" y="112"/>
                  </a:lnTo>
                  <a:lnTo>
                    <a:pt x="192" y="112"/>
                  </a:lnTo>
                  <a:lnTo>
                    <a:pt x="190" y="112"/>
                  </a:lnTo>
                  <a:lnTo>
                    <a:pt x="190" y="114"/>
                  </a:lnTo>
                  <a:lnTo>
                    <a:pt x="190" y="114"/>
                  </a:lnTo>
                  <a:lnTo>
                    <a:pt x="202" y="124"/>
                  </a:lnTo>
                  <a:lnTo>
                    <a:pt x="222" y="124"/>
                  </a:lnTo>
                  <a:close/>
                  <a:moveTo>
                    <a:pt x="214" y="170"/>
                  </a:moveTo>
                  <a:lnTo>
                    <a:pt x="214" y="158"/>
                  </a:lnTo>
                  <a:lnTo>
                    <a:pt x="198" y="160"/>
                  </a:lnTo>
                  <a:lnTo>
                    <a:pt x="198" y="172"/>
                  </a:lnTo>
                  <a:lnTo>
                    <a:pt x="214" y="170"/>
                  </a:lnTo>
                  <a:close/>
                  <a:moveTo>
                    <a:pt x="194" y="124"/>
                  </a:moveTo>
                  <a:lnTo>
                    <a:pt x="194" y="122"/>
                  </a:lnTo>
                  <a:lnTo>
                    <a:pt x="182" y="112"/>
                  </a:lnTo>
                  <a:lnTo>
                    <a:pt x="178" y="114"/>
                  </a:lnTo>
                  <a:lnTo>
                    <a:pt x="178" y="126"/>
                  </a:lnTo>
                  <a:lnTo>
                    <a:pt x="194" y="124"/>
                  </a:lnTo>
                  <a:close/>
                  <a:moveTo>
                    <a:pt x="182" y="174"/>
                  </a:moveTo>
                  <a:lnTo>
                    <a:pt x="180" y="160"/>
                  </a:lnTo>
                  <a:lnTo>
                    <a:pt x="166" y="162"/>
                  </a:lnTo>
                  <a:lnTo>
                    <a:pt x="166" y="174"/>
                  </a:lnTo>
                  <a:lnTo>
                    <a:pt x="182" y="174"/>
                  </a:lnTo>
                  <a:close/>
                  <a:moveTo>
                    <a:pt x="162" y="174"/>
                  </a:moveTo>
                  <a:lnTo>
                    <a:pt x="162" y="162"/>
                  </a:lnTo>
                  <a:lnTo>
                    <a:pt x="148" y="162"/>
                  </a:lnTo>
                  <a:lnTo>
                    <a:pt x="148" y="176"/>
                  </a:lnTo>
                  <a:lnTo>
                    <a:pt x="162" y="174"/>
                  </a:lnTo>
                  <a:close/>
                  <a:moveTo>
                    <a:pt x="94" y="182"/>
                  </a:moveTo>
                  <a:lnTo>
                    <a:pt x="94" y="168"/>
                  </a:lnTo>
                  <a:lnTo>
                    <a:pt x="82" y="170"/>
                  </a:lnTo>
                  <a:lnTo>
                    <a:pt x="82" y="184"/>
                  </a:lnTo>
                  <a:lnTo>
                    <a:pt x="94" y="182"/>
                  </a:lnTo>
                  <a:close/>
                  <a:moveTo>
                    <a:pt x="80" y="184"/>
                  </a:moveTo>
                  <a:lnTo>
                    <a:pt x="78" y="170"/>
                  </a:lnTo>
                  <a:lnTo>
                    <a:pt x="66" y="170"/>
                  </a:lnTo>
                  <a:lnTo>
                    <a:pt x="68" y="184"/>
                  </a:lnTo>
                  <a:lnTo>
                    <a:pt x="80" y="1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33" name="Freeform 70"/>
            <p:cNvSpPr>
              <a:spLocks noEditPoints="1"/>
            </p:cNvSpPr>
            <p:nvPr/>
          </p:nvSpPr>
          <p:spPr bwMode="auto">
            <a:xfrm>
              <a:off x="6211490" y="6012879"/>
              <a:ext cx="1327150" cy="476250"/>
            </a:xfrm>
            <a:custGeom>
              <a:avLst/>
              <a:gdLst>
                <a:gd name="T0" fmla="*/ 832 w 836"/>
                <a:gd name="T1" fmla="*/ 178 h 300"/>
                <a:gd name="T2" fmla="*/ 822 w 836"/>
                <a:gd name="T3" fmla="*/ 210 h 300"/>
                <a:gd name="T4" fmla="*/ 832 w 836"/>
                <a:gd name="T5" fmla="*/ 178 h 300"/>
                <a:gd name="T6" fmla="*/ 834 w 836"/>
                <a:gd name="T7" fmla="*/ 238 h 300"/>
                <a:gd name="T8" fmla="*/ 820 w 836"/>
                <a:gd name="T9" fmla="*/ 140 h 300"/>
                <a:gd name="T10" fmla="*/ 808 w 836"/>
                <a:gd name="T11" fmla="*/ 262 h 300"/>
                <a:gd name="T12" fmla="*/ 812 w 836"/>
                <a:gd name="T13" fmla="*/ 222 h 300"/>
                <a:gd name="T14" fmla="*/ 816 w 836"/>
                <a:gd name="T15" fmla="*/ 138 h 300"/>
                <a:gd name="T16" fmla="*/ 806 w 836"/>
                <a:gd name="T17" fmla="*/ 130 h 300"/>
                <a:gd name="T18" fmla="*/ 810 w 836"/>
                <a:gd name="T19" fmla="*/ 128 h 300"/>
                <a:gd name="T20" fmla="*/ 794 w 836"/>
                <a:gd name="T21" fmla="*/ 90 h 300"/>
                <a:gd name="T22" fmla="*/ 764 w 836"/>
                <a:gd name="T23" fmla="*/ 124 h 300"/>
                <a:gd name="T24" fmla="*/ 772 w 836"/>
                <a:gd name="T25" fmla="*/ 128 h 300"/>
                <a:gd name="T26" fmla="*/ 764 w 836"/>
                <a:gd name="T27" fmla="*/ 94 h 300"/>
                <a:gd name="T28" fmla="*/ 718 w 836"/>
                <a:gd name="T29" fmla="*/ 92 h 300"/>
                <a:gd name="T30" fmla="*/ 708 w 836"/>
                <a:gd name="T31" fmla="*/ 122 h 300"/>
                <a:gd name="T32" fmla="*/ 750 w 836"/>
                <a:gd name="T33" fmla="*/ 126 h 300"/>
                <a:gd name="T34" fmla="*/ 742 w 836"/>
                <a:gd name="T35" fmla="*/ 94 h 300"/>
                <a:gd name="T36" fmla="*/ 738 w 836"/>
                <a:gd name="T37" fmla="*/ 88 h 300"/>
                <a:gd name="T38" fmla="*/ 692 w 836"/>
                <a:gd name="T39" fmla="*/ 284 h 300"/>
                <a:gd name="T40" fmla="*/ 722 w 836"/>
                <a:gd name="T41" fmla="*/ 254 h 300"/>
                <a:gd name="T42" fmla="*/ 678 w 836"/>
                <a:gd name="T43" fmla="*/ 264 h 300"/>
                <a:gd name="T44" fmla="*/ 470 w 836"/>
                <a:gd name="T45" fmla="*/ 248 h 300"/>
                <a:gd name="T46" fmla="*/ 434 w 836"/>
                <a:gd name="T47" fmla="*/ 240 h 300"/>
                <a:gd name="T48" fmla="*/ 192 w 836"/>
                <a:gd name="T49" fmla="*/ 246 h 300"/>
                <a:gd name="T50" fmla="*/ 200 w 836"/>
                <a:gd name="T51" fmla="*/ 216 h 300"/>
                <a:gd name="T52" fmla="*/ 180 w 836"/>
                <a:gd name="T53" fmla="*/ 228 h 300"/>
                <a:gd name="T54" fmla="*/ 148 w 836"/>
                <a:gd name="T55" fmla="*/ 242 h 300"/>
                <a:gd name="T56" fmla="*/ 144 w 836"/>
                <a:gd name="T57" fmla="*/ 210 h 300"/>
                <a:gd name="T58" fmla="*/ 136 w 836"/>
                <a:gd name="T59" fmla="*/ 238 h 300"/>
                <a:gd name="T60" fmla="*/ 144 w 836"/>
                <a:gd name="T61" fmla="*/ 252 h 300"/>
                <a:gd name="T62" fmla="*/ 98 w 836"/>
                <a:gd name="T63" fmla="*/ 248 h 300"/>
                <a:gd name="T64" fmla="*/ 18 w 836"/>
                <a:gd name="T65" fmla="*/ 234 h 300"/>
                <a:gd name="T66" fmla="*/ 4 w 836"/>
                <a:gd name="T67" fmla="*/ 200 h 300"/>
                <a:gd name="T68" fmla="*/ 572 w 836"/>
                <a:gd name="T69" fmla="*/ 0 h 300"/>
                <a:gd name="T70" fmla="*/ 668 w 836"/>
                <a:gd name="T71" fmla="*/ 18 h 300"/>
                <a:gd name="T72" fmla="*/ 758 w 836"/>
                <a:gd name="T73" fmla="*/ 34 h 300"/>
                <a:gd name="T74" fmla="*/ 804 w 836"/>
                <a:gd name="T75" fmla="*/ 64 h 300"/>
                <a:gd name="T76" fmla="*/ 824 w 836"/>
                <a:gd name="T77" fmla="*/ 94 h 300"/>
                <a:gd name="T78" fmla="*/ 820 w 836"/>
                <a:gd name="T79" fmla="*/ 132 h 300"/>
                <a:gd name="T80" fmla="*/ 830 w 836"/>
                <a:gd name="T81" fmla="*/ 150 h 300"/>
                <a:gd name="T82" fmla="*/ 836 w 836"/>
                <a:gd name="T83" fmla="*/ 216 h 300"/>
                <a:gd name="T84" fmla="*/ 802 w 836"/>
                <a:gd name="T85" fmla="*/ 280 h 300"/>
                <a:gd name="T86" fmla="*/ 738 w 836"/>
                <a:gd name="T87" fmla="*/ 288 h 300"/>
                <a:gd name="T88" fmla="*/ 676 w 836"/>
                <a:gd name="T89" fmla="*/ 290 h 300"/>
                <a:gd name="T90" fmla="*/ 662 w 836"/>
                <a:gd name="T91" fmla="*/ 268 h 300"/>
                <a:gd name="T92" fmla="*/ 510 w 836"/>
                <a:gd name="T93" fmla="*/ 272 h 300"/>
                <a:gd name="T94" fmla="*/ 474 w 836"/>
                <a:gd name="T95" fmla="*/ 276 h 300"/>
                <a:gd name="T96" fmla="*/ 426 w 836"/>
                <a:gd name="T97" fmla="*/ 262 h 300"/>
                <a:gd name="T98" fmla="*/ 380 w 836"/>
                <a:gd name="T99" fmla="*/ 244 h 300"/>
                <a:gd name="T100" fmla="*/ 286 w 836"/>
                <a:gd name="T101" fmla="*/ 248 h 300"/>
                <a:gd name="T102" fmla="*/ 236 w 836"/>
                <a:gd name="T103" fmla="*/ 248 h 300"/>
                <a:gd name="T104" fmla="*/ 182 w 836"/>
                <a:gd name="T105" fmla="*/ 252 h 300"/>
                <a:gd name="T106" fmla="*/ 108 w 836"/>
                <a:gd name="T107" fmla="*/ 230 h 300"/>
                <a:gd name="T108" fmla="*/ 96 w 836"/>
                <a:gd name="T109" fmla="*/ 208 h 300"/>
                <a:gd name="T110" fmla="*/ 100 w 836"/>
                <a:gd name="T111" fmla="*/ 238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36" h="300">
                  <a:moveTo>
                    <a:pt x="828" y="142"/>
                  </a:moveTo>
                  <a:lnTo>
                    <a:pt x="828" y="142"/>
                  </a:lnTo>
                  <a:lnTo>
                    <a:pt x="826" y="138"/>
                  </a:lnTo>
                  <a:lnTo>
                    <a:pt x="824" y="134"/>
                  </a:lnTo>
                  <a:lnTo>
                    <a:pt x="822" y="134"/>
                  </a:lnTo>
                  <a:lnTo>
                    <a:pt x="824" y="140"/>
                  </a:lnTo>
                  <a:lnTo>
                    <a:pt x="828" y="142"/>
                  </a:lnTo>
                  <a:close/>
                  <a:moveTo>
                    <a:pt x="832" y="178"/>
                  </a:moveTo>
                  <a:lnTo>
                    <a:pt x="816" y="176"/>
                  </a:lnTo>
                  <a:lnTo>
                    <a:pt x="816" y="176"/>
                  </a:lnTo>
                  <a:lnTo>
                    <a:pt x="810" y="178"/>
                  </a:lnTo>
                  <a:lnTo>
                    <a:pt x="810" y="178"/>
                  </a:lnTo>
                  <a:lnTo>
                    <a:pt x="812" y="206"/>
                  </a:lnTo>
                  <a:lnTo>
                    <a:pt x="812" y="206"/>
                  </a:lnTo>
                  <a:lnTo>
                    <a:pt x="816" y="208"/>
                  </a:lnTo>
                  <a:lnTo>
                    <a:pt x="822" y="210"/>
                  </a:lnTo>
                  <a:lnTo>
                    <a:pt x="830" y="208"/>
                  </a:lnTo>
                  <a:lnTo>
                    <a:pt x="830" y="208"/>
                  </a:lnTo>
                  <a:lnTo>
                    <a:pt x="834" y="206"/>
                  </a:lnTo>
                  <a:lnTo>
                    <a:pt x="834" y="204"/>
                  </a:lnTo>
                  <a:lnTo>
                    <a:pt x="834" y="182"/>
                  </a:lnTo>
                  <a:lnTo>
                    <a:pt x="834" y="182"/>
                  </a:lnTo>
                  <a:lnTo>
                    <a:pt x="832" y="178"/>
                  </a:lnTo>
                  <a:lnTo>
                    <a:pt x="832" y="178"/>
                  </a:lnTo>
                  <a:lnTo>
                    <a:pt x="832" y="178"/>
                  </a:lnTo>
                  <a:close/>
                  <a:moveTo>
                    <a:pt x="816" y="260"/>
                  </a:moveTo>
                  <a:lnTo>
                    <a:pt x="832" y="254"/>
                  </a:lnTo>
                  <a:lnTo>
                    <a:pt x="832" y="254"/>
                  </a:lnTo>
                  <a:lnTo>
                    <a:pt x="834" y="248"/>
                  </a:lnTo>
                  <a:lnTo>
                    <a:pt x="834" y="238"/>
                  </a:lnTo>
                  <a:lnTo>
                    <a:pt x="834" y="238"/>
                  </a:lnTo>
                  <a:lnTo>
                    <a:pt x="834" y="238"/>
                  </a:lnTo>
                  <a:lnTo>
                    <a:pt x="834" y="238"/>
                  </a:lnTo>
                  <a:lnTo>
                    <a:pt x="834" y="220"/>
                  </a:lnTo>
                  <a:lnTo>
                    <a:pt x="814" y="224"/>
                  </a:lnTo>
                  <a:lnTo>
                    <a:pt x="814" y="244"/>
                  </a:lnTo>
                  <a:lnTo>
                    <a:pt x="814" y="256"/>
                  </a:lnTo>
                  <a:lnTo>
                    <a:pt x="816" y="260"/>
                  </a:lnTo>
                  <a:close/>
                  <a:moveTo>
                    <a:pt x="816" y="136"/>
                  </a:moveTo>
                  <a:lnTo>
                    <a:pt x="820" y="140"/>
                  </a:lnTo>
                  <a:lnTo>
                    <a:pt x="824" y="140"/>
                  </a:lnTo>
                  <a:lnTo>
                    <a:pt x="822" y="134"/>
                  </a:lnTo>
                  <a:lnTo>
                    <a:pt x="816" y="136"/>
                  </a:lnTo>
                  <a:close/>
                  <a:moveTo>
                    <a:pt x="812" y="256"/>
                  </a:moveTo>
                  <a:lnTo>
                    <a:pt x="804" y="250"/>
                  </a:lnTo>
                  <a:lnTo>
                    <a:pt x="804" y="250"/>
                  </a:lnTo>
                  <a:lnTo>
                    <a:pt x="806" y="258"/>
                  </a:lnTo>
                  <a:lnTo>
                    <a:pt x="808" y="262"/>
                  </a:lnTo>
                  <a:lnTo>
                    <a:pt x="812" y="262"/>
                  </a:lnTo>
                  <a:lnTo>
                    <a:pt x="814" y="262"/>
                  </a:lnTo>
                  <a:lnTo>
                    <a:pt x="812" y="256"/>
                  </a:lnTo>
                  <a:close/>
                  <a:moveTo>
                    <a:pt x="804" y="244"/>
                  </a:moveTo>
                  <a:lnTo>
                    <a:pt x="804" y="244"/>
                  </a:lnTo>
                  <a:lnTo>
                    <a:pt x="808" y="248"/>
                  </a:lnTo>
                  <a:lnTo>
                    <a:pt x="812" y="250"/>
                  </a:lnTo>
                  <a:lnTo>
                    <a:pt x="812" y="222"/>
                  </a:lnTo>
                  <a:lnTo>
                    <a:pt x="804" y="220"/>
                  </a:lnTo>
                  <a:lnTo>
                    <a:pt x="804" y="220"/>
                  </a:lnTo>
                  <a:lnTo>
                    <a:pt x="804" y="244"/>
                  </a:lnTo>
                  <a:lnTo>
                    <a:pt x="804" y="244"/>
                  </a:lnTo>
                  <a:close/>
                  <a:moveTo>
                    <a:pt x="792" y="132"/>
                  </a:moveTo>
                  <a:lnTo>
                    <a:pt x="792" y="132"/>
                  </a:lnTo>
                  <a:lnTo>
                    <a:pt x="796" y="136"/>
                  </a:lnTo>
                  <a:lnTo>
                    <a:pt x="816" y="138"/>
                  </a:lnTo>
                  <a:lnTo>
                    <a:pt x="812" y="132"/>
                  </a:lnTo>
                  <a:lnTo>
                    <a:pt x="812" y="132"/>
                  </a:lnTo>
                  <a:lnTo>
                    <a:pt x="812" y="130"/>
                  </a:lnTo>
                  <a:lnTo>
                    <a:pt x="810" y="128"/>
                  </a:lnTo>
                  <a:lnTo>
                    <a:pt x="808" y="128"/>
                  </a:lnTo>
                  <a:lnTo>
                    <a:pt x="808" y="128"/>
                  </a:lnTo>
                  <a:lnTo>
                    <a:pt x="806" y="130"/>
                  </a:lnTo>
                  <a:lnTo>
                    <a:pt x="806" y="130"/>
                  </a:lnTo>
                  <a:lnTo>
                    <a:pt x="806" y="130"/>
                  </a:lnTo>
                  <a:lnTo>
                    <a:pt x="810" y="130"/>
                  </a:lnTo>
                  <a:lnTo>
                    <a:pt x="806" y="130"/>
                  </a:lnTo>
                  <a:lnTo>
                    <a:pt x="798" y="130"/>
                  </a:lnTo>
                  <a:lnTo>
                    <a:pt x="798" y="130"/>
                  </a:lnTo>
                  <a:lnTo>
                    <a:pt x="794" y="128"/>
                  </a:lnTo>
                  <a:lnTo>
                    <a:pt x="798" y="128"/>
                  </a:lnTo>
                  <a:lnTo>
                    <a:pt x="810" y="128"/>
                  </a:lnTo>
                  <a:lnTo>
                    <a:pt x="810" y="128"/>
                  </a:lnTo>
                  <a:lnTo>
                    <a:pt x="812" y="130"/>
                  </a:lnTo>
                  <a:lnTo>
                    <a:pt x="814" y="132"/>
                  </a:lnTo>
                  <a:lnTo>
                    <a:pt x="820" y="132"/>
                  </a:lnTo>
                  <a:lnTo>
                    <a:pt x="800" y="90"/>
                  </a:lnTo>
                  <a:lnTo>
                    <a:pt x="800" y="90"/>
                  </a:lnTo>
                  <a:lnTo>
                    <a:pt x="800" y="90"/>
                  </a:lnTo>
                  <a:lnTo>
                    <a:pt x="794" y="90"/>
                  </a:lnTo>
                  <a:lnTo>
                    <a:pt x="792" y="90"/>
                  </a:lnTo>
                  <a:lnTo>
                    <a:pt x="790" y="86"/>
                  </a:lnTo>
                  <a:lnTo>
                    <a:pt x="776" y="84"/>
                  </a:lnTo>
                  <a:lnTo>
                    <a:pt x="776" y="84"/>
                  </a:lnTo>
                  <a:lnTo>
                    <a:pt x="774" y="88"/>
                  </a:lnTo>
                  <a:lnTo>
                    <a:pt x="792" y="132"/>
                  </a:lnTo>
                  <a:close/>
                  <a:moveTo>
                    <a:pt x="772" y="128"/>
                  </a:moveTo>
                  <a:lnTo>
                    <a:pt x="764" y="124"/>
                  </a:lnTo>
                  <a:lnTo>
                    <a:pt x="764" y="124"/>
                  </a:lnTo>
                  <a:lnTo>
                    <a:pt x="766" y="130"/>
                  </a:lnTo>
                  <a:lnTo>
                    <a:pt x="766" y="138"/>
                  </a:lnTo>
                  <a:lnTo>
                    <a:pt x="766" y="138"/>
                  </a:lnTo>
                  <a:lnTo>
                    <a:pt x="770" y="136"/>
                  </a:lnTo>
                  <a:lnTo>
                    <a:pt x="772" y="134"/>
                  </a:lnTo>
                  <a:lnTo>
                    <a:pt x="772" y="128"/>
                  </a:lnTo>
                  <a:lnTo>
                    <a:pt x="772" y="128"/>
                  </a:lnTo>
                  <a:close/>
                  <a:moveTo>
                    <a:pt x="760" y="94"/>
                  </a:moveTo>
                  <a:lnTo>
                    <a:pt x="762" y="112"/>
                  </a:lnTo>
                  <a:lnTo>
                    <a:pt x="762" y="112"/>
                  </a:lnTo>
                  <a:lnTo>
                    <a:pt x="764" y="118"/>
                  </a:lnTo>
                  <a:lnTo>
                    <a:pt x="768" y="122"/>
                  </a:lnTo>
                  <a:lnTo>
                    <a:pt x="774" y="124"/>
                  </a:lnTo>
                  <a:lnTo>
                    <a:pt x="764" y="94"/>
                  </a:lnTo>
                  <a:lnTo>
                    <a:pt x="764" y="94"/>
                  </a:lnTo>
                  <a:lnTo>
                    <a:pt x="762" y="90"/>
                  </a:lnTo>
                  <a:lnTo>
                    <a:pt x="760" y="90"/>
                  </a:lnTo>
                  <a:lnTo>
                    <a:pt x="760" y="94"/>
                  </a:lnTo>
                  <a:lnTo>
                    <a:pt x="760" y="94"/>
                  </a:lnTo>
                  <a:close/>
                  <a:moveTo>
                    <a:pt x="732" y="92"/>
                  </a:moveTo>
                  <a:lnTo>
                    <a:pt x="720" y="94"/>
                  </a:lnTo>
                  <a:lnTo>
                    <a:pt x="720" y="94"/>
                  </a:lnTo>
                  <a:lnTo>
                    <a:pt x="718" y="92"/>
                  </a:lnTo>
                  <a:lnTo>
                    <a:pt x="716" y="90"/>
                  </a:lnTo>
                  <a:lnTo>
                    <a:pt x="718" y="86"/>
                  </a:lnTo>
                  <a:lnTo>
                    <a:pt x="718" y="86"/>
                  </a:lnTo>
                  <a:lnTo>
                    <a:pt x="716" y="86"/>
                  </a:lnTo>
                  <a:lnTo>
                    <a:pt x="712" y="86"/>
                  </a:lnTo>
                  <a:lnTo>
                    <a:pt x="710" y="90"/>
                  </a:lnTo>
                  <a:lnTo>
                    <a:pt x="708" y="98"/>
                  </a:lnTo>
                  <a:lnTo>
                    <a:pt x="708" y="122"/>
                  </a:lnTo>
                  <a:lnTo>
                    <a:pt x="708" y="122"/>
                  </a:lnTo>
                  <a:lnTo>
                    <a:pt x="708" y="126"/>
                  </a:lnTo>
                  <a:lnTo>
                    <a:pt x="710" y="130"/>
                  </a:lnTo>
                  <a:lnTo>
                    <a:pt x="716" y="132"/>
                  </a:lnTo>
                  <a:lnTo>
                    <a:pt x="750" y="136"/>
                  </a:lnTo>
                  <a:lnTo>
                    <a:pt x="750" y="136"/>
                  </a:lnTo>
                  <a:lnTo>
                    <a:pt x="750" y="130"/>
                  </a:lnTo>
                  <a:lnTo>
                    <a:pt x="750" y="126"/>
                  </a:lnTo>
                  <a:lnTo>
                    <a:pt x="754" y="124"/>
                  </a:lnTo>
                  <a:lnTo>
                    <a:pt x="754" y="122"/>
                  </a:lnTo>
                  <a:lnTo>
                    <a:pt x="754" y="122"/>
                  </a:lnTo>
                  <a:lnTo>
                    <a:pt x="752" y="122"/>
                  </a:lnTo>
                  <a:lnTo>
                    <a:pt x="750" y="120"/>
                  </a:lnTo>
                  <a:lnTo>
                    <a:pt x="746" y="116"/>
                  </a:lnTo>
                  <a:lnTo>
                    <a:pt x="744" y="110"/>
                  </a:lnTo>
                  <a:lnTo>
                    <a:pt x="742" y="94"/>
                  </a:lnTo>
                  <a:lnTo>
                    <a:pt x="742" y="94"/>
                  </a:lnTo>
                  <a:lnTo>
                    <a:pt x="742" y="94"/>
                  </a:lnTo>
                  <a:lnTo>
                    <a:pt x="744" y="90"/>
                  </a:lnTo>
                  <a:lnTo>
                    <a:pt x="746" y="88"/>
                  </a:lnTo>
                  <a:lnTo>
                    <a:pt x="756" y="86"/>
                  </a:lnTo>
                  <a:lnTo>
                    <a:pt x="738" y="84"/>
                  </a:lnTo>
                  <a:lnTo>
                    <a:pt x="738" y="84"/>
                  </a:lnTo>
                  <a:lnTo>
                    <a:pt x="738" y="88"/>
                  </a:lnTo>
                  <a:lnTo>
                    <a:pt x="736" y="92"/>
                  </a:lnTo>
                  <a:lnTo>
                    <a:pt x="732" y="92"/>
                  </a:lnTo>
                  <a:lnTo>
                    <a:pt x="732" y="92"/>
                  </a:lnTo>
                  <a:close/>
                  <a:moveTo>
                    <a:pt x="678" y="264"/>
                  </a:moveTo>
                  <a:lnTo>
                    <a:pt x="678" y="264"/>
                  </a:lnTo>
                  <a:lnTo>
                    <a:pt x="680" y="272"/>
                  </a:lnTo>
                  <a:lnTo>
                    <a:pt x="684" y="280"/>
                  </a:lnTo>
                  <a:lnTo>
                    <a:pt x="692" y="284"/>
                  </a:lnTo>
                  <a:lnTo>
                    <a:pt x="702" y="286"/>
                  </a:lnTo>
                  <a:lnTo>
                    <a:pt x="702" y="286"/>
                  </a:lnTo>
                  <a:lnTo>
                    <a:pt x="710" y="284"/>
                  </a:lnTo>
                  <a:lnTo>
                    <a:pt x="718" y="280"/>
                  </a:lnTo>
                  <a:lnTo>
                    <a:pt x="722" y="272"/>
                  </a:lnTo>
                  <a:lnTo>
                    <a:pt x="724" y="264"/>
                  </a:lnTo>
                  <a:lnTo>
                    <a:pt x="724" y="264"/>
                  </a:lnTo>
                  <a:lnTo>
                    <a:pt x="722" y="254"/>
                  </a:lnTo>
                  <a:lnTo>
                    <a:pt x="718" y="246"/>
                  </a:lnTo>
                  <a:lnTo>
                    <a:pt x="710" y="242"/>
                  </a:lnTo>
                  <a:lnTo>
                    <a:pt x="702" y="240"/>
                  </a:lnTo>
                  <a:lnTo>
                    <a:pt x="702" y="240"/>
                  </a:lnTo>
                  <a:lnTo>
                    <a:pt x="692" y="242"/>
                  </a:lnTo>
                  <a:lnTo>
                    <a:pt x="684" y="246"/>
                  </a:lnTo>
                  <a:lnTo>
                    <a:pt x="680" y="254"/>
                  </a:lnTo>
                  <a:lnTo>
                    <a:pt x="678" y="264"/>
                  </a:lnTo>
                  <a:lnTo>
                    <a:pt x="678" y="264"/>
                  </a:lnTo>
                  <a:close/>
                  <a:moveTo>
                    <a:pt x="450" y="268"/>
                  </a:moveTo>
                  <a:lnTo>
                    <a:pt x="450" y="268"/>
                  </a:lnTo>
                  <a:lnTo>
                    <a:pt x="458" y="268"/>
                  </a:lnTo>
                  <a:lnTo>
                    <a:pt x="464" y="262"/>
                  </a:lnTo>
                  <a:lnTo>
                    <a:pt x="468" y="256"/>
                  </a:lnTo>
                  <a:lnTo>
                    <a:pt x="470" y="248"/>
                  </a:lnTo>
                  <a:lnTo>
                    <a:pt x="470" y="248"/>
                  </a:lnTo>
                  <a:lnTo>
                    <a:pt x="468" y="240"/>
                  </a:lnTo>
                  <a:lnTo>
                    <a:pt x="464" y="234"/>
                  </a:lnTo>
                  <a:lnTo>
                    <a:pt x="458" y="230"/>
                  </a:lnTo>
                  <a:lnTo>
                    <a:pt x="450" y="228"/>
                  </a:lnTo>
                  <a:lnTo>
                    <a:pt x="450" y="228"/>
                  </a:lnTo>
                  <a:lnTo>
                    <a:pt x="444" y="230"/>
                  </a:lnTo>
                  <a:lnTo>
                    <a:pt x="438" y="234"/>
                  </a:lnTo>
                  <a:lnTo>
                    <a:pt x="434" y="240"/>
                  </a:lnTo>
                  <a:lnTo>
                    <a:pt x="432" y="248"/>
                  </a:lnTo>
                  <a:lnTo>
                    <a:pt x="432" y="248"/>
                  </a:lnTo>
                  <a:lnTo>
                    <a:pt x="434" y="256"/>
                  </a:lnTo>
                  <a:lnTo>
                    <a:pt x="438" y="262"/>
                  </a:lnTo>
                  <a:lnTo>
                    <a:pt x="444" y="268"/>
                  </a:lnTo>
                  <a:lnTo>
                    <a:pt x="450" y="268"/>
                  </a:lnTo>
                  <a:lnTo>
                    <a:pt x="450" y="268"/>
                  </a:lnTo>
                  <a:close/>
                  <a:moveTo>
                    <a:pt x="192" y="246"/>
                  </a:moveTo>
                  <a:lnTo>
                    <a:pt x="192" y="246"/>
                  </a:lnTo>
                  <a:lnTo>
                    <a:pt x="196" y="244"/>
                  </a:lnTo>
                  <a:lnTo>
                    <a:pt x="200" y="240"/>
                  </a:lnTo>
                  <a:lnTo>
                    <a:pt x="202" y="236"/>
                  </a:lnTo>
                  <a:lnTo>
                    <a:pt x="204" y="228"/>
                  </a:lnTo>
                  <a:lnTo>
                    <a:pt x="204" y="228"/>
                  </a:lnTo>
                  <a:lnTo>
                    <a:pt x="202" y="222"/>
                  </a:lnTo>
                  <a:lnTo>
                    <a:pt x="200" y="216"/>
                  </a:lnTo>
                  <a:lnTo>
                    <a:pt x="196" y="212"/>
                  </a:lnTo>
                  <a:lnTo>
                    <a:pt x="192" y="212"/>
                  </a:lnTo>
                  <a:lnTo>
                    <a:pt x="192" y="212"/>
                  </a:lnTo>
                  <a:lnTo>
                    <a:pt x="186" y="212"/>
                  </a:lnTo>
                  <a:lnTo>
                    <a:pt x="182" y="216"/>
                  </a:lnTo>
                  <a:lnTo>
                    <a:pt x="180" y="222"/>
                  </a:lnTo>
                  <a:lnTo>
                    <a:pt x="180" y="228"/>
                  </a:lnTo>
                  <a:lnTo>
                    <a:pt x="180" y="228"/>
                  </a:lnTo>
                  <a:lnTo>
                    <a:pt x="180" y="236"/>
                  </a:lnTo>
                  <a:lnTo>
                    <a:pt x="182" y="240"/>
                  </a:lnTo>
                  <a:lnTo>
                    <a:pt x="186" y="244"/>
                  </a:lnTo>
                  <a:lnTo>
                    <a:pt x="192" y="246"/>
                  </a:lnTo>
                  <a:lnTo>
                    <a:pt x="192" y="246"/>
                  </a:lnTo>
                  <a:close/>
                  <a:moveTo>
                    <a:pt x="144" y="242"/>
                  </a:moveTo>
                  <a:lnTo>
                    <a:pt x="144" y="242"/>
                  </a:lnTo>
                  <a:lnTo>
                    <a:pt x="148" y="242"/>
                  </a:lnTo>
                  <a:lnTo>
                    <a:pt x="152" y="238"/>
                  </a:lnTo>
                  <a:lnTo>
                    <a:pt x="154" y="232"/>
                  </a:lnTo>
                  <a:lnTo>
                    <a:pt x="154" y="226"/>
                  </a:lnTo>
                  <a:lnTo>
                    <a:pt x="154" y="226"/>
                  </a:lnTo>
                  <a:lnTo>
                    <a:pt x="154" y="220"/>
                  </a:lnTo>
                  <a:lnTo>
                    <a:pt x="152" y="216"/>
                  </a:lnTo>
                  <a:lnTo>
                    <a:pt x="148" y="212"/>
                  </a:lnTo>
                  <a:lnTo>
                    <a:pt x="144" y="210"/>
                  </a:lnTo>
                  <a:lnTo>
                    <a:pt x="144" y="210"/>
                  </a:lnTo>
                  <a:lnTo>
                    <a:pt x="140" y="212"/>
                  </a:lnTo>
                  <a:lnTo>
                    <a:pt x="136" y="216"/>
                  </a:lnTo>
                  <a:lnTo>
                    <a:pt x="134" y="220"/>
                  </a:lnTo>
                  <a:lnTo>
                    <a:pt x="132" y="226"/>
                  </a:lnTo>
                  <a:lnTo>
                    <a:pt x="132" y="226"/>
                  </a:lnTo>
                  <a:lnTo>
                    <a:pt x="134" y="232"/>
                  </a:lnTo>
                  <a:lnTo>
                    <a:pt x="136" y="238"/>
                  </a:lnTo>
                  <a:lnTo>
                    <a:pt x="140" y="242"/>
                  </a:lnTo>
                  <a:lnTo>
                    <a:pt x="144" y="242"/>
                  </a:lnTo>
                  <a:lnTo>
                    <a:pt x="144" y="242"/>
                  </a:lnTo>
                  <a:close/>
                  <a:moveTo>
                    <a:pt x="170" y="242"/>
                  </a:moveTo>
                  <a:lnTo>
                    <a:pt x="170" y="242"/>
                  </a:lnTo>
                  <a:lnTo>
                    <a:pt x="160" y="250"/>
                  </a:lnTo>
                  <a:lnTo>
                    <a:pt x="152" y="252"/>
                  </a:lnTo>
                  <a:lnTo>
                    <a:pt x="144" y="252"/>
                  </a:lnTo>
                  <a:lnTo>
                    <a:pt x="138" y="250"/>
                  </a:lnTo>
                  <a:lnTo>
                    <a:pt x="134" y="246"/>
                  </a:lnTo>
                  <a:lnTo>
                    <a:pt x="130" y="244"/>
                  </a:lnTo>
                  <a:lnTo>
                    <a:pt x="126" y="240"/>
                  </a:lnTo>
                  <a:lnTo>
                    <a:pt x="126" y="240"/>
                  </a:lnTo>
                  <a:lnTo>
                    <a:pt x="116" y="246"/>
                  </a:lnTo>
                  <a:lnTo>
                    <a:pt x="106" y="248"/>
                  </a:lnTo>
                  <a:lnTo>
                    <a:pt x="98" y="248"/>
                  </a:lnTo>
                  <a:lnTo>
                    <a:pt x="92" y="248"/>
                  </a:lnTo>
                  <a:lnTo>
                    <a:pt x="84" y="244"/>
                  </a:lnTo>
                  <a:lnTo>
                    <a:pt x="82" y="240"/>
                  </a:lnTo>
                  <a:lnTo>
                    <a:pt x="82" y="240"/>
                  </a:lnTo>
                  <a:lnTo>
                    <a:pt x="78" y="240"/>
                  </a:lnTo>
                  <a:lnTo>
                    <a:pt x="76" y="236"/>
                  </a:lnTo>
                  <a:lnTo>
                    <a:pt x="76" y="232"/>
                  </a:lnTo>
                  <a:lnTo>
                    <a:pt x="18" y="234"/>
                  </a:lnTo>
                  <a:lnTo>
                    <a:pt x="18" y="234"/>
                  </a:lnTo>
                  <a:lnTo>
                    <a:pt x="10" y="232"/>
                  </a:lnTo>
                  <a:lnTo>
                    <a:pt x="6" y="230"/>
                  </a:lnTo>
                  <a:lnTo>
                    <a:pt x="6" y="226"/>
                  </a:lnTo>
                  <a:lnTo>
                    <a:pt x="6" y="226"/>
                  </a:lnTo>
                  <a:lnTo>
                    <a:pt x="6" y="200"/>
                  </a:lnTo>
                  <a:lnTo>
                    <a:pt x="6" y="200"/>
                  </a:lnTo>
                  <a:lnTo>
                    <a:pt x="4" y="200"/>
                  </a:lnTo>
                  <a:lnTo>
                    <a:pt x="2" y="200"/>
                  </a:lnTo>
                  <a:lnTo>
                    <a:pt x="0" y="196"/>
                  </a:lnTo>
                  <a:lnTo>
                    <a:pt x="0" y="190"/>
                  </a:lnTo>
                  <a:lnTo>
                    <a:pt x="8" y="62"/>
                  </a:lnTo>
                  <a:lnTo>
                    <a:pt x="316" y="28"/>
                  </a:lnTo>
                  <a:lnTo>
                    <a:pt x="564" y="2"/>
                  </a:lnTo>
                  <a:lnTo>
                    <a:pt x="564" y="2"/>
                  </a:lnTo>
                  <a:lnTo>
                    <a:pt x="572" y="0"/>
                  </a:lnTo>
                  <a:lnTo>
                    <a:pt x="578" y="2"/>
                  </a:lnTo>
                  <a:lnTo>
                    <a:pt x="584" y="2"/>
                  </a:lnTo>
                  <a:lnTo>
                    <a:pt x="624" y="16"/>
                  </a:lnTo>
                  <a:lnTo>
                    <a:pt x="624" y="14"/>
                  </a:lnTo>
                  <a:lnTo>
                    <a:pt x="624" y="14"/>
                  </a:lnTo>
                  <a:lnTo>
                    <a:pt x="634" y="14"/>
                  </a:lnTo>
                  <a:lnTo>
                    <a:pt x="646" y="14"/>
                  </a:lnTo>
                  <a:lnTo>
                    <a:pt x="668" y="18"/>
                  </a:lnTo>
                  <a:lnTo>
                    <a:pt x="684" y="24"/>
                  </a:lnTo>
                  <a:lnTo>
                    <a:pt x="690" y="28"/>
                  </a:lnTo>
                  <a:lnTo>
                    <a:pt x="714" y="28"/>
                  </a:lnTo>
                  <a:lnTo>
                    <a:pt x="714" y="28"/>
                  </a:lnTo>
                  <a:lnTo>
                    <a:pt x="732" y="30"/>
                  </a:lnTo>
                  <a:lnTo>
                    <a:pt x="746" y="32"/>
                  </a:lnTo>
                  <a:lnTo>
                    <a:pt x="758" y="34"/>
                  </a:lnTo>
                  <a:lnTo>
                    <a:pt x="758" y="34"/>
                  </a:lnTo>
                  <a:lnTo>
                    <a:pt x="766" y="38"/>
                  </a:lnTo>
                  <a:lnTo>
                    <a:pt x="774" y="44"/>
                  </a:lnTo>
                  <a:lnTo>
                    <a:pt x="784" y="58"/>
                  </a:lnTo>
                  <a:lnTo>
                    <a:pt x="790" y="68"/>
                  </a:lnTo>
                  <a:lnTo>
                    <a:pt x="792" y="74"/>
                  </a:lnTo>
                  <a:lnTo>
                    <a:pt x="800" y="66"/>
                  </a:lnTo>
                  <a:lnTo>
                    <a:pt x="800" y="66"/>
                  </a:lnTo>
                  <a:lnTo>
                    <a:pt x="804" y="64"/>
                  </a:lnTo>
                  <a:lnTo>
                    <a:pt x="806" y="64"/>
                  </a:lnTo>
                  <a:lnTo>
                    <a:pt x="806" y="70"/>
                  </a:lnTo>
                  <a:lnTo>
                    <a:pt x="806" y="80"/>
                  </a:lnTo>
                  <a:lnTo>
                    <a:pt x="810" y="88"/>
                  </a:lnTo>
                  <a:lnTo>
                    <a:pt x="818" y="88"/>
                  </a:lnTo>
                  <a:lnTo>
                    <a:pt x="818" y="88"/>
                  </a:lnTo>
                  <a:lnTo>
                    <a:pt x="824" y="92"/>
                  </a:lnTo>
                  <a:lnTo>
                    <a:pt x="824" y="94"/>
                  </a:lnTo>
                  <a:lnTo>
                    <a:pt x="822" y="94"/>
                  </a:lnTo>
                  <a:lnTo>
                    <a:pt x="816" y="92"/>
                  </a:lnTo>
                  <a:lnTo>
                    <a:pt x="816" y="92"/>
                  </a:lnTo>
                  <a:lnTo>
                    <a:pt x="816" y="94"/>
                  </a:lnTo>
                  <a:lnTo>
                    <a:pt x="814" y="94"/>
                  </a:lnTo>
                  <a:lnTo>
                    <a:pt x="810" y="94"/>
                  </a:lnTo>
                  <a:lnTo>
                    <a:pt x="802" y="90"/>
                  </a:lnTo>
                  <a:lnTo>
                    <a:pt x="820" y="132"/>
                  </a:lnTo>
                  <a:lnTo>
                    <a:pt x="820" y="132"/>
                  </a:lnTo>
                  <a:lnTo>
                    <a:pt x="822" y="132"/>
                  </a:lnTo>
                  <a:lnTo>
                    <a:pt x="824" y="134"/>
                  </a:lnTo>
                  <a:lnTo>
                    <a:pt x="828" y="138"/>
                  </a:lnTo>
                  <a:lnTo>
                    <a:pt x="832" y="146"/>
                  </a:lnTo>
                  <a:lnTo>
                    <a:pt x="832" y="146"/>
                  </a:lnTo>
                  <a:lnTo>
                    <a:pt x="832" y="150"/>
                  </a:lnTo>
                  <a:lnTo>
                    <a:pt x="830" y="150"/>
                  </a:lnTo>
                  <a:lnTo>
                    <a:pt x="834" y="176"/>
                  </a:lnTo>
                  <a:lnTo>
                    <a:pt x="834" y="176"/>
                  </a:lnTo>
                  <a:lnTo>
                    <a:pt x="834" y="198"/>
                  </a:lnTo>
                  <a:lnTo>
                    <a:pt x="834" y="212"/>
                  </a:lnTo>
                  <a:lnTo>
                    <a:pt x="834" y="212"/>
                  </a:lnTo>
                  <a:lnTo>
                    <a:pt x="832" y="214"/>
                  </a:lnTo>
                  <a:lnTo>
                    <a:pt x="834" y="216"/>
                  </a:lnTo>
                  <a:lnTo>
                    <a:pt x="836" y="216"/>
                  </a:lnTo>
                  <a:lnTo>
                    <a:pt x="836" y="246"/>
                  </a:lnTo>
                  <a:lnTo>
                    <a:pt x="836" y="246"/>
                  </a:lnTo>
                  <a:lnTo>
                    <a:pt x="836" y="256"/>
                  </a:lnTo>
                  <a:lnTo>
                    <a:pt x="834" y="262"/>
                  </a:lnTo>
                  <a:lnTo>
                    <a:pt x="832" y="268"/>
                  </a:lnTo>
                  <a:lnTo>
                    <a:pt x="814" y="278"/>
                  </a:lnTo>
                  <a:lnTo>
                    <a:pt x="814" y="278"/>
                  </a:lnTo>
                  <a:lnTo>
                    <a:pt x="802" y="280"/>
                  </a:lnTo>
                  <a:lnTo>
                    <a:pt x="786" y="280"/>
                  </a:lnTo>
                  <a:lnTo>
                    <a:pt x="766" y="280"/>
                  </a:lnTo>
                  <a:lnTo>
                    <a:pt x="766" y="280"/>
                  </a:lnTo>
                  <a:lnTo>
                    <a:pt x="758" y="282"/>
                  </a:lnTo>
                  <a:lnTo>
                    <a:pt x="752" y="282"/>
                  </a:lnTo>
                  <a:lnTo>
                    <a:pt x="746" y="278"/>
                  </a:lnTo>
                  <a:lnTo>
                    <a:pt x="746" y="278"/>
                  </a:lnTo>
                  <a:lnTo>
                    <a:pt x="738" y="288"/>
                  </a:lnTo>
                  <a:lnTo>
                    <a:pt x="730" y="294"/>
                  </a:lnTo>
                  <a:lnTo>
                    <a:pt x="722" y="298"/>
                  </a:lnTo>
                  <a:lnTo>
                    <a:pt x="714" y="300"/>
                  </a:lnTo>
                  <a:lnTo>
                    <a:pt x="698" y="300"/>
                  </a:lnTo>
                  <a:lnTo>
                    <a:pt x="692" y="300"/>
                  </a:lnTo>
                  <a:lnTo>
                    <a:pt x="692" y="300"/>
                  </a:lnTo>
                  <a:lnTo>
                    <a:pt x="682" y="296"/>
                  </a:lnTo>
                  <a:lnTo>
                    <a:pt x="676" y="290"/>
                  </a:lnTo>
                  <a:lnTo>
                    <a:pt x="670" y="282"/>
                  </a:lnTo>
                  <a:lnTo>
                    <a:pt x="668" y="274"/>
                  </a:lnTo>
                  <a:lnTo>
                    <a:pt x="666" y="260"/>
                  </a:lnTo>
                  <a:lnTo>
                    <a:pt x="666" y="254"/>
                  </a:lnTo>
                  <a:lnTo>
                    <a:pt x="666" y="254"/>
                  </a:lnTo>
                  <a:lnTo>
                    <a:pt x="664" y="256"/>
                  </a:lnTo>
                  <a:lnTo>
                    <a:pt x="662" y="258"/>
                  </a:lnTo>
                  <a:lnTo>
                    <a:pt x="662" y="268"/>
                  </a:lnTo>
                  <a:lnTo>
                    <a:pt x="664" y="282"/>
                  </a:lnTo>
                  <a:lnTo>
                    <a:pt x="648" y="290"/>
                  </a:lnTo>
                  <a:lnTo>
                    <a:pt x="650" y="274"/>
                  </a:lnTo>
                  <a:lnTo>
                    <a:pt x="538" y="268"/>
                  </a:lnTo>
                  <a:lnTo>
                    <a:pt x="538" y="268"/>
                  </a:lnTo>
                  <a:lnTo>
                    <a:pt x="532" y="272"/>
                  </a:lnTo>
                  <a:lnTo>
                    <a:pt x="524" y="272"/>
                  </a:lnTo>
                  <a:lnTo>
                    <a:pt x="510" y="272"/>
                  </a:lnTo>
                  <a:lnTo>
                    <a:pt x="500" y="268"/>
                  </a:lnTo>
                  <a:lnTo>
                    <a:pt x="494" y="266"/>
                  </a:lnTo>
                  <a:lnTo>
                    <a:pt x="494" y="266"/>
                  </a:lnTo>
                  <a:lnTo>
                    <a:pt x="490" y="270"/>
                  </a:lnTo>
                  <a:lnTo>
                    <a:pt x="484" y="272"/>
                  </a:lnTo>
                  <a:lnTo>
                    <a:pt x="476" y="274"/>
                  </a:lnTo>
                  <a:lnTo>
                    <a:pt x="476" y="274"/>
                  </a:lnTo>
                  <a:lnTo>
                    <a:pt x="474" y="276"/>
                  </a:lnTo>
                  <a:lnTo>
                    <a:pt x="472" y="278"/>
                  </a:lnTo>
                  <a:lnTo>
                    <a:pt x="464" y="280"/>
                  </a:lnTo>
                  <a:lnTo>
                    <a:pt x="452" y="280"/>
                  </a:lnTo>
                  <a:lnTo>
                    <a:pt x="452" y="280"/>
                  </a:lnTo>
                  <a:lnTo>
                    <a:pt x="442" y="278"/>
                  </a:lnTo>
                  <a:lnTo>
                    <a:pt x="436" y="274"/>
                  </a:lnTo>
                  <a:lnTo>
                    <a:pt x="430" y="268"/>
                  </a:lnTo>
                  <a:lnTo>
                    <a:pt x="426" y="262"/>
                  </a:lnTo>
                  <a:lnTo>
                    <a:pt x="424" y="250"/>
                  </a:lnTo>
                  <a:lnTo>
                    <a:pt x="424" y="246"/>
                  </a:lnTo>
                  <a:lnTo>
                    <a:pt x="418" y="246"/>
                  </a:lnTo>
                  <a:lnTo>
                    <a:pt x="418" y="246"/>
                  </a:lnTo>
                  <a:lnTo>
                    <a:pt x="416" y="250"/>
                  </a:lnTo>
                  <a:lnTo>
                    <a:pt x="414" y="248"/>
                  </a:lnTo>
                  <a:lnTo>
                    <a:pt x="412" y="244"/>
                  </a:lnTo>
                  <a:lnTo>
                    <a:pt x="380" y="244"/>
                  </a:lnTo>
                  <a:lnTo>
                    <a:pt x="382" y="248"/>
                  </a:lnTo>
                  <a:lnTo>
                    <a:pt x="378" y="250"/>
                  </a:lnTo>
                  <a:lnTo>
                    <a:pt x="358" y="248"/>
                  </a:lnTo>
                  <a:lnTo>
                    <a:pt x="362" y="246"/>
                  </a:lnTo>
                  <a:lnTo>
                    <a:pt x="354" y="246"/>
                  </a:lnTo>
                  <a:lnTo>
                    <a:pt x="336" y="250"/>
                  </a:lnTo>
                  <a:lnTo>
                    <a:pt x="286" y="248"/>
                  </a:lnTo>
                  <a:lnTo>
                    <a:pt x="286" y="248"/>
                  </a:lnTo>
                  <a:lnTo>
                    <a:pt x="282" y="250"/>
                  </a:lnTo>
                  <a:lnTo>
                    <a:pt x="276" y="252"/>
                  </a:lnTo>
                  <a:lnTo>
                    <a:pt x="268" y="250"/>
                  </a:lnTo>
                  <a:lnTo>
                    <a:pt x="260" y="248"/>
                  </a:lnTo>
                  <a:lnTo>
                    <a:pt x="258" y="246"/>
                  </a:lnTo>
                  <a:lnTo>
                    <a:pt x="238" y="246"/>
                  </a:lnTo>
                  <a:lnTo>
                    <a:pt x="238" y="246"/>
                  </a:lnTo>
                  <a:lnTo>
                    <a:pt x="236" y="248"/>
                  </a:lnTo>
                  <a:lnTo>
                    <a:pt x="232" y="252"/>
                  </a:lnTo>
                  <a:lnTo>
                    <a:pt x="224" y="254"/>
                  </a:lnTo>
                  <a:lnTo>
                    <a:pt x="216" y="254"/>
                  </a:lnTo>
                  <a:lnTo>
                    <a:pt x="216" y="254"/>
                  </a:lnTo>
                  <a:lnTo>
                    <a:pt x="204" y="256"/>
                  </a:lnTo>
                  <a:lnTo>
                    <a:pt x="196" y="256"/>
                  </a:lnTo>
                  <a:lnTo>
                    <a:pt x="188" y="254"/>
                  </a:lnTo>
                  <a:lnTo>
                    <a:pt x="182" y="252"/>
                  </a:lnTo>
                  <a:lnTo>
                    <a:pt x="174" y="244"/>
                  </a:lnTo>
                  <a:lnTo>
                    <a:pt x="170" y="242"/>
                  </a:lnTo>
                  <a:lnTo>
                    <a:pt x="170" y="242"/>
                  </a:lnTo>
                  <a:close/>
                  <a:moveTo>
                    <a:pt x="100" y="238"/>
                  </a:moveTo>
                  <a:lnTo>
                    <a:pt x="100" y="238"/>
                  </a:lnTo>
                  <a:lnTo>
                    <a:pt x="104" y="238"/>
                  </a:lnTo>
                  <a:lnTo>
                    <a:pt x="106" y="234"/>
                  </a:lnTo>
                  <a:lnTo>
                    <a:pt x="108" y="230"/>
                  </a:lnTo>
                  <a:lnTo>
                    <a:pt x="110" y="224"/>
                  </a:lnTo>
                  <a:lnTo>
                    <a:pt x="110" y="224"/>
                  </a:lnTo>
                  <a:lnTo>
                    <a:pt x="108" y="218"/>
                  </a:lnTo>
                  <a:lnTo>
                    <a:pt x="106" y="212"/>
                  </a:lnTo>
                  <a:lnTo>
                    <a:pt x="104" y="208"/>
                  </a:lnTo>
                  <a:lnTo>
                    <a:pt x="100" y="208"/>
                  </a:lnTo>
                  <a:lnTo>
                    <a:pt x="100" y="208"/>
                  </a:lnTo>
                  <a:lnTo>
                    <a:pt x="96" y="208"/>
                  </a:lnTo>
                  <a:lnTo>
                    <a:pt x="92" y="212"/>
                  </a:lnTo>
                  <a:lnTo>
                    <a:pt x="90" y="218"/>
                  </a:lnTo>
                  <a:lnTo>
                    <a:pt x="88" y="224"/>
                  </a:lnTo>
                  <a:lnTo>
                    <a:pt x="88" y="224"/>
                  </a:lnTo>
                  <a:lnTo>
                    <a:pt x="90" y="230"/>
                  </a:lnTo>
                  <a:lnTo>
                    <a:pt x="92" y="234"/>
                  </a:lnTo>
                  <a:lnTo>
                    <a:pt x="96" y="238"/>
                  </a:lnTo>
                  <a:lnTo>
                    <a:pt x="100" y="238"/>
                  </a:lnTo>
                  <a:lnTo>
                    <a:pt x="100" y="2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grpSp>
    </p:spTree>
    <p:extLst>
      <p:ext uri="{BB962C8B-B14F-4D97-AF65-F5344CB8AC3E}">
        <p14:creationId xmlns:p14="http://schemas.microsoft.com/office/powerpoint/2010/main" val="33234571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Содержимое 7"/>
          <p:cNvGraphicFramePr>
            <a:graphicFrameLocks noGrp="1"/>
          </p:cNvGraphicFramePr>
          <p:nvPr>
            <p:ph idx="1"/>
            <p:extLst>
              <p:ext uri="{D42A27DB-BD31-4B8C-83A1-F6EECF244321}">
                <p14:modId xmlns:p14="http://schemas.microsoft.com/office/powerpoint/2010/main" val="1858132241"/>
              </p:ext>
            </p:extLst>
          </p:nvPr>
        </p:nvGraphicFramePr>
        <p:xfrm>
          <a:off x="186896" y="989027"/>
          <a:ext cx="6370350" cy="5602241"/>
        </p:xfrm>
        <a:graphic>
          <a:graphicData uri="http://schemas.openxmlformats.org/drawingml/2006/table">
            <a:tbl>
              <a:tblPr>
                <a:tableStyleId>{2A488322-F2BA-4B5B-9748-0D474271808F}</a:tableStyleId>
              </a:tblPr>
              <a:tblGrid>
                <a:gridCol w="1581118"/>
                <a:gridCol w="2061099"/>
                <a:gridCol w="1934045"/>
                <a:gridCol w="794088"/>
              </a:tblGrid>
              <a:tr h="367301">
                <a:tc>
                  <a:txBody>
                    <a:bodyPr/>
                    <a:lstStyle/>
                    <a:p>
                      <a:pPr algn="ctr" fontAlgn="ctr"/>
                      <a:r>
                        <a:rPr lang="ru-RU" sz="1100" u="none" strike="noStrike" dirty="0"/>
                        <a:t>Страна</a:t>
                      </a:r>
                      <a:endParaRPr lang="ru-RU" sz="1100" b="0" i="0" u="none" strike="noStrike" dirty="0">
                        <a:solidFill>
                          <a:srgbClr val="000000"/>
                        </a:solidFill>
                        <a:latin typeface="Calibri"/>
                      </a:endParaRPr>
                    </a:p>
                  </a:txBody>
                  <a:tcPr marL="6858" marR="6858" marT="6858" marB="0" anchor="ctr"/>
                </a:tc>
                <a:tc>
                  <a:txBody>
                    <a:bodyPr/>
                    <a:lstStyle/>
                    <a:p>
                      <a:pPr algn="ctr" fontAlgn="ctr"/>
                      <a:r>
                        <a:rPr lang="ru-RU" sz="1100" u="none" strike="noStrike"/>
                        <a:t>Транспортная система</a:t>
                      </a:r>
                      <a:endParaRPr lang="ru-RU" sz="1100" b="0" i="0" u="none" strike="noStrike">
                        <a:solidFill>
                          <a:srgbClr val="000000"/>
                        </a:solidFill>
                        <a:latin typeface="Calibri"/>
                      </a:endParaRPr>
                    </a:p>
                  </a:txBody>
                  <a:tcPr marL="6858" marR="6858" marT="6858" marB="0" anchor="ctr"/>
                </a:tc>
                <a:tc>
                  <a:txBody>
                    <a:bodyPr/>
                    <a:lstStyle/>
                    <a:p>
                      <a:pPr algn="ctr" fontAlgn="ctr"/>
                      <a:r>
                        <a:rPr lang="ru-RU" sz="1100" u="none" strike="noStrike"/>
                        <a:t>Доля поступлений от продажи билетов в общих доходах</a:t>
                      </a:r>
                      <a:endParaRPr lang="ru-RU" sz="1100" b="0" i="0" u="none" strike="noStrike">
                        <a:solidFill>
                          <a:srgbClr val="000000"/>
                        </a:solidFill>
                        <a:latin typeface="Calibri"/>
                      </a:endParaRPr>
                    </a:p>
                  </a:txBody>
                  <a:tcPr marL="6858" marR="6858" marT="6858" marB="0" anchor="ctr"/>
                </a:tc>
                <a:tc>
                  <a:txBody>
                    <a:bodyPr/>
                    <a:lstStyle/>
                    <a:p>
                      <a:pPr algn="ctr" fontAlgn="ctr"/>
                      <a:r>
                        <a:rPr lang="ru-RU" sz="1100" u="none" strike="noStrike"/>
                        <a:t>Год</a:t>
                      </a:r>
                      <a:endParaRPr lang="ru-RU" sz="1100" b="0" i="0" u="none" strike="noStrike">
                        <a:solidFill>
                          <a:srgbClr val="000000"/>
                        </a:solidFill>
                        <a:latin typeface="Calibri"/>
                      </a:endParaRPr>
                    </a:p>
                  </a:txBody>
                  <a:tcPr marL="6858" marR="6858" marT="6858" marB="0" anchor="ctr"/>
                </a:tc>
              </a:tr>
              <a:tr h="169170">
                <a:tc>
                  <a:txBody>
                    <a:bodyPr/>
                    <a:lstStyle/>
                    <a:p>
                      <a:pPr algn="l" fontAlgn="b"/>
                      <a:r>
                        <a:rPr lang="ru-RU" sz="1100" u="none" strike="noStrike"/>
                        <a:t>США</a:t>
                      </a:r>
                      <a:endParaRPr lang="ru-RU" sz="1100" b="0" i="0" u="none" strike="noStrike">
                        <a:solidFill>
                          <a:srgbClr val="000000"/>
                        </a:solidFill>
                        <a:latin typeface="Calibri"/>
                      </a:endParaRPr>
                    </a:p>
                  </a:txBody>
                  <a:tcPr marL="6858" marR="6858" marT="6858" marB="0" anchor="b"/>
                </a:tc>
                <a:tc>
                  <a:txBody>
                    <a:bodyPr/>
                    <a:lstStyle/>
                    <a:p>
                      <a:pPr algn="l" fontAlgn="b"/>
                      <a:r>
                        <a:rPr lang="ru-RU" sz="1100" u="none" strike="noStrike"/>
                        <a:t>Атланта</a:t>
                      </a:r>
                      <a:endParaRPr lang="ru-RU" sz="1100" b="0" i="0" u="none" strike="noStrike">
                        <a:solidFill>
                          <a:srgbClr val="000000"/>
                        </a:solidFill>
                        <a:latin typeface="Calibri"/>
                      </a:endParaRPr>
                    </a:p>
                  </a:txBody>
                  <a:tcPr marL="6858" marR="6858" marT="6858" marB="0" anchor="b"/>
                </a:tc>
                <a:tc>
                  <a:txBody>
                    <a:bodyPr/>
                    <a:lstStyle/>
                    <a:p>
                      <a:pPr algn="ctr" fontAlgn="b"/>
                      <a:r>
                        <a:rPr lang="ru-RU" sz="1100" u="none" strike="noStrike" dirty="0" smtClean="0"/>
                        <a:t>31,8</a:t>
                      </a:r>
                      <a:r>
                        <a:rPr lang="ru-RU" sz="1100" u="none" strike="noStrike" dirty="0"/>
                        <a:t>%</a:t>
                      </a:r>
                      <a:endParaRPr lang="ru-RU" sz="1100" b="0" i="0" u="none" strike="noStrike" dirty="0">
                        <a:solidFill>
                          <a:srgbClr val="000000"/>
                        </a:solidFill>
                        <a:latin typeface="Calibri"/>
                      </a:endParaRPr>
                    </a:p>
                  </a:txBody>
                  <a:tcPr marL="6858" marR="6858" marT="6858" marB="0" anchor="b"/>
                </a:tc>
                <a:tc>
                  <a:txBody>
                    <a:bodyPr/>
                    <a:lstStyle/>
                    <a:p>
                      <a:pPr algn="r" fontAlgn="b"/>
                      <a:r>
                        <a:rPr lang="ru-RU" sz="1100" u="none" strike="noStrike"/>
                        <a:t>2007</a:t>
                      </a:r>
                      <a:endParaRPr lang="ru-RU" sz="1100" b="0" i="0" u="none" strike="noStrike">
                        <a:solidFill>
                          <a:srgbClr val="000000"/>
                        </a:solidFill>
                        <a:latin typeface="Calibri"/>
                      </a:endParaRPr>
                    </a:p>
                  </a:txBody>
                  <a:tcPr marL="6858" marR="6858" marT="6858" marB="0" anchor="b"/>
                </a:tc>
              </a:tr>
              <a:tr h="169170">
                <a:tc>
                  <a:txBody>
                    <a:bodyPr/>
                    <a:lstStyle/>
                    <a:p>
                      <a:pPr algn="l" fontAlgn="b"/>
                      <a:r>
                        <a:rPr lang="ru-RU" sz="1100" u="none" strike="noStrike"/>
                        <a:t>США</a:t>
                      </a:r>
                      <a:endParaRPr lang="ru-RU" sz="1100" b="0" i="0" u="none" strike="noStrike">
                        <a:solidFill>
                          <a:srgbClr val="000000"/>
                        </a:solidFill>
                        <a:latin typeface="Calibri"/>
                      </a:endParaRPr>
                    </a:p>
                  </a:txBody>
                  <a:tcPr marL="6858" marR="6858" marT="6858" marB="0" anchor="b"/>
                </a:tc>
                <a:tc>
                  <a:txBody>
                    <a:bodyPr/>
                    <a:lstStyle/>
                    <a:p>
                      <a:pPr algn="l" fontAlgn="b"/>
                      <a:r>
                        <a:rPr lang="ru-RU" sz="1100" u="none" strike="noStrike"/>
                        <a:t>Остин</a:t>
                      </a:r>
                      <a:endParaRPr lang="ru-RU" sz="1100" b="0" i="0" u="none" strike="noStrike">
                        <a:solidFill>
                          <a:srgbClr val="000000"/>
                        </a:solidFill>
                        <a:latin typeface="Calibri"/>
                      </a:endParaRPr>
                    </a:p>
                  </a:txBody>
                  <a:tcPr marL="6858" marR="6858" marT="6858" marB="0" anchor="b"/>
                </a:tc>
                <a:tc>
                  <a:txBody>
                    <a:bodyPr/>
                    <a:lstStyle/>
                    <a:p>
                      <a:pPr algn="ctr" fontAlgn="b"/>
                      <a:r>
                        <a:rPr lang="ru-RU" sz="1100" u="none" strike="noStrike"/>
                        <a:t>9%</a:t>
                      </a:r>
                      <a:endParaRPr lang="ru-RU" sz="1100" b="0" i="0" u="none" strike="noStrike">
                        <a:solidFill>
                          <a:srgbClr val="000000"/>
                        </a:solidFill>
                        <a:latin typeface="Calibri"/>
                      </a:endParaRPr>
                    </a:p>
                  </a:txBody>
                  <a:tcPr marL="6858" marR="6858" marT="6858" marB="0" anchor="b"/>
                </a:tc>
                <a:tc>
                  <a:txBody>
                    <a:bodyPr/>
                    <a:lstStyle/>
                    <a:p>
                      <a:pPr algn="r" fontAlgn="b"/>
                      <a:r>
                        <a:rPr lang="ru-RU" sz="1100" u="none" strike="noStrike"/>
                        <a:t>2007</a:t>
                      </a:r>
                      <a:endParaRPr lang="ru-RU" sz="1100" b="0" i="0" u="none" strike="noStrike">
                        <a:solidFill>
                          <a:srgbClr val="000000"/>
                        </a:solidFill>
                        <a:latin typeface="Calibri"/>
                      </a:endParaRPr>
                    </a:p>
                  </a:txBody>
                  <a:tcPr marL="6858" marR="6858" marT="6858" marB="0" anchor="b"/>
                </a:tc>
              </a:tr>
              <a:tr h="169170">
                <a:tc>
                  <a:txBody>
                    <a:bodyPr/>
                    <a:lstStyle/>
                    <a:p>
                      <a:pPr algn="l" fontAlgn="b"/>
                      <a:r>
                        <a:rPr lang="ru-RU" sz="1100" u="none" strike="noStrike"/>
                        <a:t>Канада</a:t>
                      </a:r>
                      <a:endParaRPr lang="ru-RU" sz="1100" b="0" i="0" u="none" strike="noStrike">
                        <a:solidFill>
                          <a:srgbClr val="000000"/>
                        </a:solidFill>
                        <a:latin typeface="Calibri"/>
                      </a:endParaRPr>
                    </a:p>
                  </a:txBody>
                  <a:tcPr marL="6858" marR="6858" marT="6858" marB="0" anchor="b"/>
                </a:tc>
                <a:tc>
                  <a:txBody>
                    <a:bodyPr/>
                    <a:lstStyle/>
                    <a:p>
                      <a:pPr algn="l" fontAlgn="b"/>
                      <a:r>
                        <a:rPr lang="ru-RU" sz="1100" u="none" strike="noStrike"/>
                        <a:t>Брамтан</a:t>
                      </a:r>
                      <a:endParaRPr lang="ru-RU" sz="1100" b="0" i="0" u="none" strike="noStrike">
                        <a:solidFill>
                          <a:srgbClr val="000000"/>
                        </a:solidFill>
                        <a:latin typeface="Calibri"/>
                      </a:endParaRPr>
                    </a:p>
                  </a:txBody>
                  <a:tcPr marL="6858" marR="6858" marT="6858" marB="0" anchor="b"/>
                </a:tc>
                <a:tc>
                  <a:txBody>
                    <a:bodyPr/>
                    <a:lstStyle/>
                    <a:p>
                      <a:pPr algn="ctr" fontAlgn="b"/>
                      <a:r>
                        <a:rPr lang="ru-RU" sz="1100" u="none" strike="noStrike"/>
                        <a:t>46%</a:t>
                      </a:r>
                      <a:endParaRPr lang="ru-RU" sz="1100" b="0" i="0" u="none" strike="noStrike">
                        <a:solidFill>
                          <a:srgbClr val="000000"/>
                        </a:solidFill>
                        <a:latin typeface="Calibri"/>
                      </a:endParaRPr>
                    </a:p>
                  </a:txBody>
                  <a:tcPr marL="6858" marR="6858" marT="6858" marB="0" anchor="b"/>
                </a:tc>
                <a:tc>
                  <a:txBody>
                    <a:bodyPr/>
                    <a:lstStyle/>
                    <a:p>
                      <a:pPr algn="r" fontAlgn="b"/>
                      <a:r>
                        <a:rPr lang="ru-RU" sz="1100" u="none" strike="noStrike"/>
                        <a:t>2012</a:t>
                      </a:r>
                      <a:endParaRPr lang="ru-RU" sz="1100" b="0" i="0" u="none" strike="noStrike">
                        <a:solidFill>
                          <a:srgbClr val="000000"/>
                        </a:solidFill>
                        <a:latin typeface="Calibri"/>
                      </a:endParaRPr>
                    </a:p>
                  </a:txBody>
                  <a:tcPr marL="6858" marR="6858" marT="6858" marB="0" anchor="b"/>
                </a:tc>
              </a:tr>
              <a:tr h="169170">
                <a:tc>
                  <a:txBody>
                    <a:bodyPr/>
                    <a:lstStyle/>
                    <a:p>
                      <a:pPr algn="l" fontAlgn="b"/>
                      <a:r>
                        <a:rPr lang="ru-RU" sz="1100" u="none" strike="noStrike"/>
                        <a:t>США</a:t>
                      </a:r>
                      <a:endParaRPr lang="ru-RU" sz="1100" b="0" i="0" u="none" strike="noStrike">
                        <a:solidFill>
                          <a:srgbClr val="000000"/>
                        </a:solidFill>
                        <a:latin typeface="Calibri"/>
                      </a:endParaRPr>
                    </a:p>
                  </a:txBody>
                  <a:tcPr marL="6858" marR="6858" marT="6858" marB="0" anchor="b"/>
                </a:tc>
                <a:tc>
                  <a:txBody>
                    <a:bodyPr/>
                    <a:lstStyle/>
                    <a:p>
                      <a:pPr algn="l" fontAlgn="b"/>
                      <a:r>
                        <a:rPr lang="ru-RU" sz="1100" u="none" strike="noStrike"/>
                        <a:t>Бостон</a:t>
                      </a:r>
                      <a:endParaRPr lang="ru-RU" sz="1100" b="0" i="0" u="none" strike="noStrike">
                        <a:solidFill>
                          <a:srgbClr val="000000"/>
                        </a:solidFill>
                        <a:latin typeface="Calibri"/>
                      </a:endParaRPr>
                    </a:p>
                  </a:txBody>
                  <a:tcPr marL="6858" marR="6858" marT="6858" marB="0" anchor="b"/>
                </a:tc>
                <a:tc>
                  <a:txBody>
                    <a:bodyPr/>
                    <a:lstStyle/>
                    <a:p>
                      <a:pPr algn="ctr" fontAlgn="b"/>
                      <a:r>
                        <a:rPr lang="ru-RU" sz="1100" u="none" strike="noStrike" dirty="0" smtClean="0"/>
                        <a:t>43,7</a:t>
                      </a:r>
                      <a:r>
                        <a:rPr lang="ru-RU" sz="1100" u="none" strike="noStrike" dirty="0"/>
                        <a:t>%</a:t>
                      </a:r>
                      <a:endParaRPr lang="ru-RU" sz="1100" b="0" i="0" u="none" strike="noStrike" dirty="0">
                        <a:solidFill>
                          <a:srgbClr val="000000"/>
                        </a:solidFill>
                        <a:latin typeface="Calibri"/>
                      </a:endParaRPr>
                    </a:p>
                  </a:txBody>
                  <a:tcPr marL="6858" marR="6858" marT="6858" marB="0" anchor="b"/>
                </a:tc>
                <a:tc>
                  <a:txBody>
                    <a:bodyPr/>
                    <a:lstStyle/>
                    <a:p>
                      <a:pPr algn="r" fontAlgn="b"/>
                      <a:r>
                        <a:rPr lang="ru-RU" sz="1100" u="none" strike="noStrike"/>
                        <a:t>2002</a:t>
                      </a:r>
                      <a:endParaRPr lang="ru-RU" sz="1100" b="0" i="0" u="none" strike="noStrike">
                        <a:solidFill>
                          <a:srgbClr val="000000"/>
                        </a:solidFill>
                        <a:latin typeface="Calibri"/>
                      </a:endParaRPr>
                    </a:p>
                  </a:txBody>
                  <a:tcPr marL="6858" marR="6858" marT="6858" marB="0" anchor="b"/>
                </a:tc>
              </a:tr>
              <a:tr h="169170">
                <a:tc>
                  <a:txBody>
                    <a:bodyPr/>
                    <a:lstStyle/>
                    <a:p>
                      <a:pPr algn="l" fontAlgn="b"/>
                      <a:r>
                        <a:rPr lang="ru-RU" sz="1100" u="none" strike="noStrike"/>
                        <a:t>Канада</a:t>
                      </a:r>
                      <a:endParaRPr lang="ru-RU" sz="1100" b="0" i="0" u="none" strike="noStrike">
                        <a:solidFill>
                          <a:srgbClr val="000000"/>
                        </a:solidFill>
                        <a:latin typeface="Calibri"/>
                      </a:endParaRPr>
                    </a:p>
                  </a:txBody>
                  <a:tcPr marL="6858" marR="6858" marT="6858" marB="0" anchor="b"/>
                </a:tc>
                <a:tc>
                  <a:txBody>
                    <a:bodyPr/>
                    <a:lstStyle/>
                    <a:p>
                      <a:pPr algn="l" fontAlgn="b"/>
                      <a:r>
                        <a:rPr lang="ru-RU" sz="1100" u="none" strike="noStrike"/>
                        <a:t>Калгари</a:t>
                      </a:r>
                      <a:endParaRPr lang="ru-RU" sz="1100" b="0" i="0" u="none" strike="noStrike">
                        <a:solidFill>
                          <a:srgbClr val="000000"/>
                        </a:solidFill>
                        <a:latin typeface="Calibri"/>
                      </a:endParaRPr>
                    </a:p>
                  </a:txBody>
                  <a:tcPr marL="6858" marR="6858" marT="6858" marB="0" anchor="b"/>
                </a:tc>
                <a:tc>
                  <a:txBody>
                    <a:bodyPr/>
                    <a:lstStyle/>
                    <a:p>
                      <a:pPr algn="ctr" fontAlgn="b"/>
                      <a:r>
                        <a:rPr lang="ru-RU" sz="1100" u="none" strike="noStrike"/>
                        <a:t>50%</a:t>
                      </a:r>
                      <a:endParaRPr lang="ru-RU" sz="1100" b="0" i="0" u="none" strike="noStrike">
                        <a:solidFill>
                          <a:srgbClr val="000000"/>
                        </a:solidFill>
                        <a:latin typeface="Calibri"/>
                      </a:endParaRPr>
                    </a:p>
                  </a:txBody>
                  <a:tcPr marL="6858" marR="6858" marT="6858" marB="0" anchor="b"/>
                </a:tc>
                <a:tc>
                  <a:txBody>
                    <a:bodyPr/>
                    <a:lstStyle/>
                    <a:p>
                      <a:pPr algn="r" fontAlgn="b"/>
                      <a:r>
                        <a:rPr lang="ru-RU" sz="1100" u="none" strike="noStrike"/>
                        <a:t>2011</a:t>
                      </a:r>
                      <a:endParaRPr lang="ru-RU" sz="1100" b="0" i="0" u="none" strike="noStrike">
                        <a:solidFill>
                          <a:srgbClr val="000000"/>
                        </a:solidFill>
                        <a:latin typeface="Calibri"/>
                      </a:endParaRPr>
                    </a:p>
                  </a:txBody>
                  <a:tcPr marL="6858" marR="6858" marT="6858" marB="0" anchor="b"/>
                </a:tc>
              </a:tr>
              <a:tr h="169170">
                <a:tc>
                  <a:txBody>
                    <a:bodyPr/>
                    <a:lstStyle/>
                    <a:p>
                      <a:pPr algn="l" fontAlgn="b"/>
                      <a:r>
                        <a:rPr lang="ru-RU" sz="1100" u="none" strike="noStrike"/>
                        <a:t>США</a:t>
                      </a:r>
                      <a:endParaRPr lang="ru-RU" sz="1100" b="0" i="0" u="none" strike="noStrike">
                        <a:solidFill>
                          <a:srgbClr val="000000"/>
                        </a:solidFill>
                        <a:latin typeface="Calibri"/>
                      </a:endParaRPr>
                    </a:p>
                  </a:txBody>
                  <a:tcPr marL="6858" marR="6858" marT="6858" marB="0" anchor="b"/>
                </a:tc>
                <a:tc>
                  <a:txBody>
                    <a:bodyPr/>
                    <a:lstStyle/>
                    <a:p>
                      <a:pPr algn="l" fontAlgn="b"/>
                      <a:r>
                        <a:rPr lang="ru-RU" sz="1100" u="none" strike="noStrike"/>
                        <a:t>Чикаго</a:t>
                      </a:r>
                      <a:endParaRPr lang="ru-RU" sz="1100" b="0" i="0" u="none" strike="noStrike">
                        <a:solidFill>
                          <a:srgbClr val="000000"/>
                        </a:solidFill>
                        <a:latin typeface="Calibri"/>
                      </a:endParaRPr>
                    </a:p>
                  </a:txBody>
                  <a:tcPr marL="6858" marR="6858" marT="6858" marB="0" anchor="b"/>
                </a:tc>
                <a:tc>
                  <a:txBody>
                    <a:bodyPr/>
                    <a:lstStyle/>
                    <a:p>
                      <a:pPr algn="ctr" fontAlgn="b"/>
                      <a:r>
                        <a:rPr lang="ru-RU" sz="1100" u="none" strike="noStrike" dirty="0" smtClean="0"/>
                        <a:t>55,2</a:t>
                      </a:r>
                      <a:r>
                        <a:rPr lang="ru-RU" sz="1100" u="none" strike="noStrike" dirty="0"/>
                        <a:t>%</a:t>
                      </a:r>
                      <a:endParaRPr lang="ru-RU" sz="1100" b="0" i="0" u="none" strike="noStrike" dirty="0">
                        <a:solidFill>
                          <a:srgbClr val="000000"/>
                        </a:solidFill>
                        <a:latin typeface="Calibri"/>
                      </a:endParaRPr>
                    </a:p>
                  </a:txBody>
                  <a:tcPr marL="6858" marR="6858" marT="6858" marB="0" anchor="b"/>
                </a:tc>
                <a:tc>
                  <a:txBody>
                    <a:bodyPr/>
                    <a:lstStyle/>
                    <a:p>
                      <a:pPr algn="r" fontAlgn="b"/>
                      <a:r>
                        <a:rPr lang="ru-RU" sz="1100" u="none" strike="noStrike"/>
                        <a:t>2010</a:t>
                      </a:r>
                      <a:endParaRPr lang="ru-RU" sz="1100" b="0" i="0" u="none" strike="noStrike">
                        <a:solidFill>
                          <a:srgbClr val="000000"/>
                        </a:solidFill>
                        <a:latin typeface="Calibri"/>
                      </a:endParaRPr>
                    </a:p>
                  </a:txBody>
                  <a:tcPr marL="6858" marR="6858" marT="6858" marB="0" anchor="b"/>
                </a:tc>
              </a:tr>
              <a:tr h="169170">
                <a:tc>
                  <a:txBody>
                    <a:bodyPr/>
                    <a:lstStyle/>
                    <a:p>
                      <a:pPr algn="l" fontAlgn="b"/>
                      <a:r>
                        <a:rPr lang="ru-RU" sz="1100" u="none" strike="noStrike"/>
                        <a:t>США</a:t>
                      </a:r>
                      <a:endParaRPr lang="ru-RU" sz="1100" b="0" i="0" u="none" strike="noStrike">
                        <a:solidFill>
                          <a:srgbClr val="000000"/>
                        </a:solidFill>
                        <a:latin typeface="Calibri"/>
                      </a:endParaRPr>
                    </a:p>
                  </a:txBody>
                  <a:tcPr marL="6858" marR="6858" marT="6858" marB="0" anchor="b"/>
                </a:tc>
                <a:tc>
                  <a:txBody>
                    <a:bodyPr/>
                    <a:lstStyle/>
                    <a:p>
                      <a:pPr algn="l" fontAlgn="b"/>
                      <a:r>
                        <a:rPr lang="ru-RU" sz="1100" u="none" strike="noStrike"/>
                        <a:t>Кливленд</a:t>
                      </a:r>
                      <a:endParaRPr lang="ru-RU" sz="1100" b="0" i="0" u="none" strike="noStrike">
                        <a:solidFill>
                          <a:srgbClr val="000000"/>
                        </a:solidFill>
                        <a:latin typeface="Calibri"/>
                      </a:endParaRPr>
                    </a:p>
                  </a:txBody>
                  <a:tcPr marL="6858" marR="6858" marT="6858" marB="0" anchor="b"/>
                </a:tc>
                <a:tc>
                  <a:txBody>
                    <a:bodyPr/>
                    <a:lstStyle/>
                    <a:p>
                      <a:pPr algn="ctr" fontAlgn="b"/>
                      <a:r>
                        <a:rPr lang="ru-RU" sz="1100" u="none" strike="noStrike" dirty="0" smtClean="0"/>
                        <a:t>21,5</a:t>
                      </a:r>
                      <a:r>
                        <a:rPr lang="ru-RU" sz="1100" u="none" strike="noStrike" dirty="0"/>
                        <a:t>%</a:t>
                      </a:r>
                      <a:endParaRPr lang="ru-RU" sz="1100" b="0" i="0" u="none" strike="noStrike" dirty="0">
                        <a:solidFill>
                          <a:srgbClr val="000000"/>
                        </a:solidFill>
                        <a:latin typeface="Calibri"/>
                      </a:endParaRPr>
                    </a:p>
                  </a:txBody>
                  <a:tcPr marL="6858" marR="6858" marT="6858" marB="0" anchor="b"/>
                </a:tc>
                <a:tc>
                  <a:txBody>
                    <a:bodyPr/>
                    <a:lstStyle/>
                    <a:p>
                      <a:pPr algn="r" fontAlgn="b"/>
                      <a:r>
                        <a:rPr lang="ru-RU" sz="1100" u="none" strike="noStrike"/>
                        <a:t>2002</a:t>
                      </a:r>
                      <a:endParaRPr lang="ru-RU" sz="1100" b="0" i="0" u="none" strike="noStrike">
                        <a:solidFill>
                          <a:srgbClr val="000000"/>
                        </a:solidFill>
                        <a:latin typeface="Calibri"/>
                      </a:endParaRPr>
                    </a:p>
                  </a:txBody>
                  <a:tcPr marL="6858" marR="6858" marT="6858" marB="0" anchor="b"/>
                </a:tc>
              </a:tr>
              <a:tr h="169170">
                <a:tc>
                  <a:txBody>
                    <a:bodyPr/>
                    <a:lstStyle/>
                    <a:p>
                      <a:pPr algn="l" fontAlgn="b"/>
                      <a:r>
                        <a:rPr lang="ru-RU" sz="1100" u="none" strike="noStrike"/>
                        <a:t>США</a:t>
                      </a:r>
                      <a:endParaRPr lang="ru-RU" sz="1100" b="0" i="0" u="none" strike="noStrike">
                        <a:solidFill>
                          <a:srgbClr val="000000"/>
                        </a:solidFill>
                        <a:latin typeface="Calibri"/>
                      </a:endParaRPr>
                    </a:p>
                  </a:txBody>
                  <a:tcPr marL="6858" marR="6858" marT="6858" marB="0" anchor="b"/>
                </a:tc>
                <a:tc>
                  <a:txBody>
                    <a:bodyPr/>
                    <a:lstStyle/>
                    <a:p>
                      <a:pPr algn="l" fontAlgn="b"/>
                      <a:r>
                        <a:rPr lang="ru-RU" sz="1100" u="none" strike="noStrike"/>
                        <a:t>Даллас</a:t>
                      </a:r>
                      <a:endParaRPr lang="ru-RU" sz="1100" b="0" i="0" u="none" strike="noStrike">
                        <a:solidFill>
                          <a:srgbClr val="000000"/>
                        </a:solidFill>
                        <a:latin typeface="Calibri"/>
                      </a:endParaRPr>
                    </a:p>
                  </a:txBody>
                  <a:tcPr marL="6858" marR="6858" marT="6858" marB="0" anchor="b"/>
                </a:tc>
                <a:tc>
                  <a:txBody>
                    <a:bodyPr/>
                    <a:lstStyle/>
                    <a:p>
                      <a:pPr algn="ctr" fontAlgn="b"/>
                      <a:r>
                        <a:rPr lang="ru-RU" sz="1100" u="none" strike="noStrike" dirty="0" smtClean="0"/>
                        <a:t>28,4</a:t>
                      </a:r>
                      <a:r>
                        <a:rPr lang="ru-RU" sz="1100" u="none" strike="noStrike" dirty="0"/>
                        <a:t>%</a:t>
                      </a:r>
                      <a:endParaRPr lang="ru-RU" sz="1100" b="0" i="0" u="none" strike="noStrike" dirty="0">
                        <a:solidFill>
                          <a:srgbClr val="000000"/>
                        </a:solidFill>
                        <a:latin typeface="Calibri"/>
                      </a:endParaRPr>
                    </a:p>
                  </a:txBody>
                  <a:tcPr marL="6858" marR="6858" marT="6858" marB="0" anchor="b"/>
                </a:tc>
                <a:tc>
                  <a:txBody>
                    <a:bodyPr/>
                    <a:lstStyle/>
                    <a:p>
                      <a:pPr algn="r" fontAlgn="b"/>
                      <a:r>
                        <a:rPr lang="ru-RU" sz="1100" u="none" strike="noStrike"/>
                        <a:t>2008</a:t>
                      </a:r>
                      <a:endParaRPr lang="ru-RU" sz="1100" b="0" i="0" u="none" strike="noStrike">
                        <a:solidFill>
                          <a:srgbClr val="000000"/>
                        </a:solidFill>
                        <a:latin typeface="Calibri"/>
                      </a:endParaRPr>
                    </a:p>
                  </a:txBody>
                  <a:tcPr marL="6858" marR="6858" marT="6858" marB="0" anchor="b"/>
                </a:tc>
              </a:tr>
              <a:tr h="169170">
                <a:tc>
                  <a:txBody>
                    <a:bodyPr/>
                    <a:lstStyle/>
                    <a:p>
                      <a:pPr algn="l" fontAlgn="b"/>
                      <a:r>
                        <a:rPr lang="ru-RU" sz="1100" u="none" strike="noStrike"/>
                        <a:t>США</a:t>
                      </a:r>
                      <a:endParaRPr lang="ru-RU" sz="1100" b="0" i="0" u="none" strike="noStrike">
                        <a:solidFill>
                          <a:srgbClr val="000000"/>
                        </a:solidFill>
                        <a:latin typeface="Calibri"/>
                      </a:endParaRPr>
                    </a:p>
                  </a:txBody>
                  <a:tcPr marL="6858" marR="6858" marT="6858" marB="0" anchor="b"/>
                </a:tc>
                <a:tc>
                  <a:txBody>
                    <a:bodyPr/>
                    <a:lstStyle/>
                    <a:p>
                      <a:pPr algn="l" fontAlgn="b"/>
                      <a:r>
                        <a:rPr lang="ru-RU" sz="1100" u="none" strike="noStrike"/>
                        <a:t>Детройт</a:t>
                      </a:r>
                      <a:endParaRPr lang="ru-RU" sz="1100" b="0" i="0" u="none" strike="noStrike">
                        <a:solidFill>
                          <a:srgbClr val="000000"/>
                        </a:solidFill>
                        <a:latin typeface="Calibri"/>
                      </a:endParaRPr>
                    </a:p>
                  </a:txBody>
                  <a:tcPr marL="6858" marR="6858" marT="6858" marB="0" anchor="b"/>
                </a:tc>
                <a:tc>
                  <a:txBody>
                    <a:bodyPr/>
                    <a:lstStyle/>
                    <a:p>
                      <a:pPr algn="ctr" fontAlgn="b"/>
                      <a:r>
                        <a:rPr lang="ru-RU" sz="1100" u="none" strike="noStrike" dirty="0" smtClean="0"/>
                        <a:t>13,9</a:t>
                      </a:r>
                      <a:r>
                        <a:rPr lang="ru-RU" sz="1100" u="none" strike="noStrike" dirty="0"/>
                        <a:t>%</a:t>
                      </a:r>
                      <a:endParaRPr lang="ru-RU" sz="1100" b="0" i="0" u="none" strike="noStrike" dirty="0">
                        <a:solidFill>
                          <a:srgbClr val="000000"/>
                        </a:solidFill>
                        <a:latin typeface="Calibri"/>
                      </a:endParaRPr>
                    </a:p>
                  </a:txBody>
                  <a:tcPr marL="6858" marR="6858" marT="6858" marB="0" anchor="b"/>
                </a:tc>
                <a:tc>
                  <a:txBody>
                    <a:bodyPr/>
                    <a:lstStyle/>
                    <a:p>
                      <a:pPr algn="r" fontAlgn="b"/>
                      <a:r>
                        <a:rPr lang="ru-RU" sz="1100" u="none" strike="noStrike"/>
                        <a:t>2002</a:t>
                      </a:r>
                      <a:endParaRPr lang="ru-RU" sz="1100" b="0" i="0" u="none" strike="noStrike">
                        <a:solidFill>
                          <a:srgbClr val="000000"/>
                        </a:solidFill>
                        <a:latin typeface="Calibri"/>
                      </a:endParaRPr>
                    </a:p>
                  </a:txBody>
                  <a:tcPr marL="6858" marR="6858" marT="6858" marB="0" anchor="b"/>
                </a:tc>
              </a:tr>
              <a:tr h="169170">
                <a:tc>
                  <a:txBody>
                    <a:bodyPr/>
                    <a:lstStyle/>
                    <a:p>
                      <a:pPr algn="l" fontAlgn="b"/>
                      <a:r>
                        <a:rPr lang="ru-RU" sz="1100" u="none" strike="noStrike"/>
                        <a:t>Канада</a:t>
                      </a:r>
                      <a:endParaRPr lang="ru-RU" sz="1100" b="0" i="0" u="none" strike="noStrike">
                        <a:solidFill>
                          <a:srgbClr val="000000"/>
                        </a:solidFill>
                        <a:latin typeface="Calibri"/>
                      </a:endParaRPr>
                    </a:p>
                  </a:txBody>
                  <a:tcPr marL="6858" marR="6858" marT="6858" marB="0" anchor="b"/>
                </a:tc>
                <a:tc>
                  <a:txBody>
                    <a:bodyPr/>
                    <a:lstStyle/>
                    <a:p>
                      <a:pPr algn="l" fontAlgn="b"/>
                      <a:r>
                        <a:rPr lang="ru-RU" sz="1100" u="none" strike="noStrike"/>
                        <a:t>Едмонтон</a:t>
                      </a:r>
                      <a:endParaRPr lang="ru-RU" sz="1100" b="0" i="0" u="none" strike="noStrike">
                        <a:solidFill>
                          <a:srgbClr val="000000"/>
                        </a:solidFill>
                        <a:latin typeface="Calibri"/>
                      </a:endParaRPr>
                    </a:p>
                  </a:txBody>
                  <a:tcPr marL="6858" marR="6858" marT="6858" marB="0" anchor="b"/>
                </a:tc>
                <a:tc>
                  <a:txBody>
                    <a:bodyPr/>
                    <a:lstStyle/>
                    <a:p>
                      <a:pPr algn="ctr" fontAlgn="b"/>
                      <a:r>
                        <a:rPr lang="ru-RU" sz="1100" u="none" strike="noStrike" dirty="0" smtClean="0"/>
                        <a:t>39,4</a:t>
                      </a:r>
                      <a:r>
                        <a:rPr lang="ru-RU" sz="1100" u="none" strike="noStrike" dirty="0"/>
                        <a:t>%</a:t>
                      </a:r>
                      <a:endParaRPr lang="ru-RU" sz="1100" b="0" i="0" u="none" strike="noStrike" dirty="0">
                        <a:solidFill>
                          <a:srgbClr val="000000"/>
                        </a:solidFill>
                        <a:latin typeface="Calibri"/>
                      </a:endParaRPr>
                    </a:p>
                  </a:txBody>
                  <a:tcPr marL="6858" marR="6858" marT="6858" marB="0" anchor="b"/>
                </a:tc>
                <a:tc>
                  <a:txBody>
                    <a:bodyPr/>
                    <a:lstStyle/>
                    <a:p>
                      <a:pPr algn="r" fontAlgn="b"/>
                      <a:r>
                        <a:rPr lang="ru-RU" sz="1100" u="none" strike="noStrike"/>
                        <a:t>2007</a:t>
                      </a:r>
                      <a:endParaRPr lang="ru-RU" sz="1100" b="0" i="0" u="none" strike="noStrike">
                        <a:solidFill>
                          <a:srgbClr val="000000"/>
                        </a:solidFill>
                        <a:latin typeface="Calibri"/>
                      </a:endParaRPr>
                    </a:p>
                  </a:txBody>
                  <a:tcPr marL="6858" marR="6858" marT="6858" marB="0" anchor="b"/>
                </a:tc>
              </a:tr>
              <a:tr h="169170">
                <a:tc>
                  <a:txBody>
                    <a:bodyPr/>
                    <a:lstStyle/>
                    <a:p>
                      <a:pPr algn="l" fontAlgn="b"/>
                      <a:r>
                        <a:rPr lang="ru-RU" sz="1100" u="none" strike="noStrike"/>
                        <a:t>США</a:t>
                      </a:r>
                      <a:endParaRPr lang="ru-RU" sz="1100" b="0" i="0" u="none" strike="noStrike">
                        <a:solidFill>
                          <a:srgbClr val="000000"/>
                        </a:solidFill>
                        <a:latin typeface="Calibri"/>
                      </a:endParaRPr>
                    </a:p>
                  </a:txBody>
                  <a:tcPr marL="6858" marR="6858" marT="6858" marB="0" anchor="b"/>
                </a:tc>
                <a:tc>
                  <a:txBody>
                    <a:bodyPr/>
                    <a:lstStyle/>
                    <a:p>
                      <a:pPr algn="l" fontAlgn="b"/>
                      <a:r>
                        <a:rPr lang="ru-RU" sz="1100" u="none" strike="noStrike"/>
                        <a:t>Гаррисбург</a:t>
                      </a:r>
                      <a:endParaRPr lang="ru-RU" sz="1100" b="0" i="0" u="none" strike="noStrike">
                        <a:solidFill>
                          <a:srgbClr val="000000"/>
                        </a:solidFill>
                        <a:latin typeface="Calibri"/>
                      </a:endParaRPr>
                    </a:p>
                  </a:txBody>
                  <a:tcPr marL="6858" marR="6858" marT="6858" marB="0" anchor="b"/>
                </a:tc>
                <a:tc>
                  <a:txBody>
                    <a:bodyPr/>
                    <a:lstStyle/>
                    <a:p>
                      <a:pPr algn="ctr" fontAlgn="b"/>
                      <a:r>
                        <a:rPr lang="ru-RU" sz="1100" u="none" strike="noStrike" dirty="0" smtClean="0"/>
                        <a:t>35,0</a:t>
                      </a:r>
                      <a:r>
                        <a:rPr lang="ru-RU" sz="1100" u="none" strike="noStrike" dirty="0"/>
                        <a:t>%</a:t>
                      </a:r>
                      <a:endParaRPr lang="ru-RU" sz="1100" b="0" i="0" u="none" strike="noStrike" dirty="0">
                        <a:solidFill>
                          <a:srgbClr val="000000"/>
                        </a:solidFill>
                        <a:latin typeface="Calibri"/>
                      </a:endParaRPr>
                    </a:p>
                  </a:txBody>
                  <a:tcPr marL="6858" marR="6858" marT="6858" marB="0" anchor="b"/>
                </a:tc>
                <a:tc>
                  <a:txBody>
                    <a:bodyPr/>
                    <a:lstStyle/>
                    <a:p>
                      <a:pPr algn="r" fontAlgn="b"/>
                      <a:r>
                        <a:rPr lang="ru-RU" sz="1100" u="none" strike="noStrike"/>
                        <a:t>2005</a:t>
                      </a:r>
                      <a:endParaRPr lang="ru-RU" sz="1100" b="0" i="0" u="none" strike="noStrike">
                        <a:solidFill>
                          <a:srgbClr val="000000"/>
                        </a:solidFill>
                        <a:latin typeface="Calibri"/>
                      </a:endParaRPr>
                    </a:p>
                  </a:txBody>
                  <a:tcPr marL="6858" marR="6858" marT="6858" marB="0" anchor="b"/>
                </a:tc>
              </a:tr>
              <a:tr h="169170">
                <a:tc>
                  <a:txBody>
                    <a:bodyPr/>
                    <a:lstStyle/>
                    <a:p>
                      <a:pPr algn="l" fontAlgn="b"/>
                      <a:r>
                        <a:rPr lang="ru-RU" sz="1100" u="none" strike="noStrike"/>
                        <a:t>США</a:t>
                      </a:r>
                      <a:endParaRPr lang="ru-RU" sz="1100" b="0" i="0" u="none" strike="noStrike">
                        <a:solidFill>
                          <a:srgbClr val="000000"/>
                        </a:solidFill>
                        <a:latin typeface="Calibri"/>
                      </a:endParaRPr>
                    </a:p>
                  </a:txBody>
                  <a:tcPr marL="6858" marR="6858" marT="6858" marB="0" anchor="b"/>
                </a:tc>
                <a:tc>
                  <a:txBody>
                    <a:bodyPr/>
                    <a:lstStyle/>
                    <a:p>
                      <a:pPr algn="l" fontAlgn="b"/>
                      <a:r>
                        <a:rPr lang="ru-RU" sz="1100" u="none" strike="noStrike"/>
                        <a:t>Лонг Айленд</a:t>
                      </a:r>
                      <a:endParaRPr lang="ru-RU" sz="1100" b="0" i="0" u="none" strike="noStrike">
                        <a:solidFill>
                          <a:srgbClr val="000000"/>
                        </a:solidFill>
                        <a:latin typeface="Calibri"/>
                      </a:endParaRPr>
                    </a:p>
                  </a:txBody>
                  <a:tcPr marL="6858" marR="6858" marT="6858" marB="0" anchor="b"/>
                </a:tc>
                <a:tc>
                  <a:txBody>
                    <a:bodyPr/>
                    <a:lstStyle/>
                    <a:p>
                      <a:pPr algn="ctr" fontAlgn="b"/>
                      <a:r>
                        <a:rPr lang="ru-RU" sz="1100" u="none" strike="noStrike" dirty="0" smtClean="0"/>
                        <a:t>26,6</a:t>
                      </a:r>
                      <a:r>
                        <a:rPr lang="ru-RU" sz="1100" u="none" strike="noStrike" dirty="0"/>
                        <a:t>%</a:t>
                      </a:r>
                      <a:endParaRPr lang="ru-RU" sz="1100" b="0" i="0" u="none" strike="noStrike" dirty="0">
                        <a:solidFill>
                          <a:srgbClr val="000000"/>
                        </a:solidFill>
                        <a:latin typeface="Calibri"/>
                      </a:endParaRPr>
                    </a:p>
                  </a:txBody>
                  <a:tcPr marL="6858" marR="6858" marT="6858" marB="0" anchor="b"/>
                </a:tc>
                <a:tc>
                  <a:txBody>
                    <a:bodyPr/>
                    <a:lstStyle/>
                    <a:p>
                      <a:pPr algn="r" fontAlgn="b"/>
                      <a:r>
                        <a:rPr lang="ru-RU" sz="1100" u="none" strike="noStrike"/>
                        <a:t>2009</a:t>
                      </a:r>
                      <a:endParaRPr lang="ru-RU" sz="1100" b="0" i="0" u="none" strike="noStrike">
                        <a:solidFill>
                          <a:srgbClr val="000000"/>
                        </a:solidFill>
                        <a:latin typeface="Calibri"/>
                      </a:endParaRPr>
                    </a:p>
                  </a:txBody>
                  <a:tcPr marL="6858" marR="6858" marT="6858" marB="0" anchor="b"/>
                </a:tc>
              </a:tr>
              <a:tr h="169170">
                <a:tc>
                  <a:txBody>
                    <a:bodyPr/>
                    <a:lstStyle/>
                    <a:p>
                      <a:pPr algn="l" fontAlgn="b"/>
                      <a:r>
                        <a:rPr lang="ru-RU" sz="1100" u="none" strike="noStrike"/>
                        <a:t>США</a:t>
                      </a:r>
                      <a:endParaRPr lang="ru-RU" sz="1100" b="0" i="0" u="none" strike="noStrike">
                        <a:solidFill>
                          <a:srgbClr val="000000"/>
                        </a:solidFill>
                        <a:latin typeface="Calibri"/>
                      </a:endParaRPr>
                    </a:p>
                  </a:txBody>
                  <a:tcPr marL="6858" marR="6858" marT="6858" marB="0" anchor="b"/>
                </a:tc>
                <a:tc>
                  <a:txBody>
                    <a:bodyPr/>
                    <a:lstStyle/>
                    <a:p>
                      <a:pPr algn="l" fontAlgn="b"/>
                      <a:r>
                        <a:rPr lang="ru-RU" sz="1100" u="none" strike="noStrike"/>
                        <a:t>Лос Анджелес</a:t>
                      </a:r>
                      <a:endParaRPr lang="ru-RU" sz="1100" b="0" i="0" u="none" strike="noStrike">
                        <a:solidFill>
                          <a:srgbClr val="000000"/>
                        </a:solidFill>
                        <a:latin typeface="Calibri"/>
                      </a:endParaRPr>
                    </a:p>
                  </a:txBody>
                  <a:tcPr marL="6858" marR="6858" marT="6858" marB="0" anchor="b"/>
                </a:tc>
                <a:tc>
                  <a:txBody>
                    <a:bodyPr/>
                    <a:lstStyle/>
                    <a:p>
                      <a:pPr algn="ctr" fontAlgn="b"/>
                      <a:r>
                        <a:rPr lang="ru-RU" sz="1100" u="none" strike="noStrike" dirty="0" smtClean="0"/>
                        <a:t>30,6</a:t>
                      </a:r>
                      <a:r>
                        <a:rPr lang="ru-RU" sz="1100" u="none" strike="noStrike" dirty="0"/>
                        <a:t>%</a:t>
                      </a:r>
                      <a:endParaRPr lang="ru-RU" sz="1100" b="0" i="0" u="none" strike="noStrike" dirty="0">
                        <a:solidFill>
                          <a:srgbClr val="000000"/>
                        </a:solidFill>
                        <a:latin typeface="Calibri"/>
                      </a:endParaRPr>
                    </a:p>
                  </a:txBody>
                  <a:tcPr marL="6858" marR="6858" marT="6858" marB="0" anchor="b"/>
                </a:tc>
                <a:tc>
                  <a:txBody>
                    <a:bodyPr/>
                    <a:lstStyle/>
                    <a:p>
                      <a:pPr algn="r" fontAlgn="b"/>
                      <a:r>
                        <a:rPr lang="ru-RU" sz="1100" u="none" strike="noStrike"/>
                        <a:t>2004</a:t>
                      </a:r>
                      <a:endParaRPr lang="ru-RU" sz="1100" b="0" i="0" u="none" strike="noStrike">
                        <a:solidFill>
                          <a:srgbClr val="000000"/>
                        </a:solidFill>
                        <a:latin typeface="Calibri"/>
                      </a:endParaRPr>
                    </a:p>
                  </a:txBody>
                  <a:tcPr marL="6858" marR="6858" marT="6858" marB="0" anchor="b"/>
                </a:tc>
              </a:tr>
              <a:tr h="169170">
                <a:tc>
                  <a:txBody>
                    <a:bodyPr/>
                    <a:lstStyle/>
                    <a:p>
                      <a:pPr algn="l" fontAlgn="b"/>
                      <a:r>
                        <a:rPr lang="ru-RU" sz="1100" u="none" strike="noStrike"/>
                        <a:t>США</a:t>
                      </a:r>
                      <a:endParaRPr lang="ru-RU" sz="1100" b="0" i="0" u="none" strike="noStrike">
                        <a:solidFill>
                          <a:srgbClr val="000000"/>
                        </a:solidFill>
                        <a:latin typeface="Calibri"/>
                      </a:endParaRPr>
                    </a:p>
                  </a:txBody>
                  <a:tcPr marL="6858" marR="6858" marT="6858" marB="0" anchor="b"/>
                </a:tc>
                <a:tc>
                  <a:txBody>
                    <a:bodyPr/>
                    <a:lstStyle/>
                    <a:p>
                      <a:pPr algn="l" fontAlgn="b"/>
                      <a:r>
                        <a:rPr lang="ru-RU" sz="1100" u="none" strike="noStrike"/>
                        <a:t>Мэрилэнд</a:t>
                      </a:r>
                      <a:endParaRPr lang="ru-RU" sz="1100" b="0" i="0" u="none" strike="noStrike">
                        <a:solidFill>
                          <a:srgbClr val="000000"/>
                        </a:solidFill>
                        <a:latin typeface="Calibri"/>
                      </a:endParaRPr>
                    </a:p>
                  </a:txBody>
                  <a:tcPr marL="6858" marR="6858" marT="6858" marB="0" anchor="b"/>
                </a:tc>
                <a:tc>
                  <a:txBody>
                    <a:bodyPr/>
                    <a:lstStyle/>
                    <a:p>
                      <a:pPr algn="ctr" fontAlgn="b"/>
                      <a:r>
                        <a:rPr lang="ru-RU" sz="1100" u="none" strike="noStrike" dirty="0" smtClean="0"/>
                        <a:t>26,3</a:t>
                      </a:r>
                      <a:r>
                        <a:rPr lang="ru-RU" sz="1100" u="none" strike="noStrike" dirty="0"/>
                        <a:t>%</a:t>
                      </a:r>
                      <a:endParaRPr lang="ru-RU" sz="1100" b="0" i="0" u="none" strike="noStrike" dirty="0">
                        <a:solidFill>
                          <a:srgbClr val="000000"/>
                        </a:solidFill>
                        <a:latin typeface="Calibri"/>
                      </a:endParaRPr>
                    </a:p>
                  </a:txBody>
                  <a:tcPr marL="6858" marR="6858" marT="6858" marB="0" anchor="b"/>
                </a:tc>
                <a:tc>
                  <a:txBody>
                    <a:bodyPr/>
                    <a:lstStyle/>
                    <a:p>
                      <a:pPr algn="r" fontAlgn="b"/>
                      <a:r>
                        <a:rPr lang="ru-RU" sz="1100" u="none" strike="noStrike"/>
                        <a:t>2002</a:t>
                      </a:r>
                      <a:endParaRPr lang="ru-RU" sz="1100" b="0" i="0" u="none" strike="noStrike">
                        <a:solidFill>
                          <a:srgbClr val="000000"/>
                        </a:solidFill>
                        <a:latin typeface="Calibri"/>
                      </a:endParaRPr>
                    </a:p>
                  </a:txBody>
                  <a:tcPr marL="6858" marR="6858" marT="6858" marB="0" anchor="b"/>
                </a:tc>
              </a:tr>
              <a:tr h="169170">
                <a:tc>
                  <a:txBody>
                    <a:bodyPr/>
                    <a:lstStyle/>
                    <a:p>
                      <a:pPr algn="l" fontAlgn="b"/>
                      <a:r>
                        <a:rPr lang="ru-RU" sz="1100" u="none" strike="noStrike"/>
                        <a:t>США</a:t>
                      </a:r>
                      <a:endParaRPr lang="ru-RU" sz="1100" b="0" i="0" u="none" strike="noStrike">
                        <a:solidFill>
                          <a:srgbClr val="000000"/>
                        </a:solidFill>
                        <a:latin typeface="Calibri"/>
                      </a:endParaRPr>
                    </a:p>
                  </a:txBody>
                  <a:tcPr marL="6858" marR="6858" marT="6858" marB="0" anchor="b"/>
                </a:tc>
                <a:tc>
                  <a:txBody>
                    <a:bodyPr/>
                    <a:lstStyle/>
                    <a:p>
                      <a:pPr algn="l" fontAlgn="b"/>
                      <a:r>
                        <a:rPr lang="ru-RU" sz="1100" u="none" strike="noStrike"/>
                        <a:t>Майми</a:t>
                      </a:r>
                      <a:endParaRPr lang="ru-RU" sz="1100" b="0" i="0" u="none" strike="noStrike">
                        <a:solidFill>
                          <a:srgbClr val="000000"/>
                        </a:solidFill>
                        <a:latin typeface="Calibri"/>
                      </a:endParaRPr>
                    </a:p>
                  </a:txBody>
                  <a:tcPr marL="6858" marR="6858" marT="6858" marB="0" anchor="b"/>
                </a:tc>
                <a:tc>
                  <a:txBody>
                    <a:bodyPr/>
                    <a:lstStyle/>
                    <a:p>
                      <a:pPr algn="ctr" fontAlgn="b"/>
                      <a:r>
                        <a:rPr lang="ru-RU" sz="1100" u="none" strike="noStrike" dirty="0" smtClean="0"/>
                        <a:t>16,1</a:t>
                      </a:r>
                      <a:r>
                        <a:rPr lang="ru-RU" sz="1100" u="none" strike="noStrike" dirty="0"/>
                        <a:t>%</a:t>
                      </a:r>
                      <a:endParaRPr lang="ru-RU" sz="1100" b="0" i="0" u="none" strike="noStrike" dirty="0">
                        <a:solidFill>
                          <a:srgbClr val="000000"/>
                        </a:solidFill>
                        <a:latin typeface="Calibri"/>
                      </a:endParaRPr>
                    </a:p>
                  </a:txBody>
                  <a:tcPr marL="6858" marR="6858" marT="6858" marB="0" anchor="b"/>
                </a:tc>
                <a:tc>
                  <a:txBody>
                    <a:bodyPr/>
                    <a:lstStyle/>
                    <a:p>
                      <a:pPr algn="r" fontAlgn="b"/>
                      <a:r>
                        <a:rPr lang="ru-RU" sz="1100" u="none" strike="noStrike"/>
                        <a:t>2002</a:t>
                      </a:r>
                      <a:endParaRPr lang="ru-RU" sz="1100" b="0" i="0" u="none" strike="noStrike">
                        <a:solidFill>
                          <a:srgbClr val="000000"/>
                        </a:solidFill>
                        <a:latin typeface="Calibri"/>
                      </a:endParaRPr>
                    </a:p>
                  </a:txBody>
                  <a:tcPr marL="6858" marR="6858" marT="6858" marB="0" anchor="b"/>
                </a:tc>
              </a:tr>
              <a:tr h="169170">
                <a:tc>
                  <a:txBody>
                    <a:bodyPr/>
                    <a:lstStyle/>
                    <a:p>
                      <a:pPr algn="l" fontAlgn="b"/>
                      <a:r>
                        <a:rPr lang="ru-RU" sz="1100" u="none" strike="noStrike"/>
                        <a:t>США</a:t>
                      </a:r>
                      <a:endParaRPr lang="ru-RU" sz="1100" b="0" i="0" u="none" strike="noStrike">
                        <a:solidFill>
                          <a:srgbClr val="000000"/>
                        </a:solidFill>
                        <a:latin typeface="Calibri"/>
                      </a:endParaRPr>
                    </a:p>
                  </a:txBody>
                  <a:tcPr marL="6858" marR="6858" marT="6858" marB="0" anchor="b"/>
                </a:tc>
                <a:tc>
                  <a:txBody>
                    <a:bodyPr/>
                    <a:lstStyle/>
                    <a:p>
                      <a:pPr algn="l" fontAlgn="b"/>
                      <a:r>
                        <a:rPr lang="ru-RU" sz="1100" u="none" strike="noStrike"/>
                        <a:t>Миннеаполис и Сент-Пол</a:t>
                      </a:r>
                      <a:endParaRPr lang="ru-RU" sz="1100" b="0" i="0" u="none" strike="noStrike">
                        <a:solidFill>
                          <a:srgbClr val="000000"/>
                        </a:solidFill>
                        <a:latin typeface="Calibri"/>
                      </a:endParaRPr>
                    </a:p>
                  </a:txBody>
                  <a:tcPr marL="6858" marR="6858" marT="6858" marB="0" anchor="b"/>
                </a:tc>
                <a:tc>
                  <a:txBody>
                    <a:bodyPr/>
                    <a:lstStyle/>
                    <a:p>
                      <a:pPr algn="ctr" fontAlgn="b"/>
                      <a:r>
                        <a:rPr lang="ru-RU" sz="1100" u="none" strike="noStrike" dirty="0" smtClean="0"/>
                        <a:t>31,4</a:t>
                      </a:r>
                      <a:r>
                        <a:rPr lang="ru-RU" sz="1100" u="none" strike="noStrike" dirty="0"/>
                        <a:t>%</a:t>
                      </a:r>
                      <a:endParaRPr lang="ru-RU" sz="1100" b="0" i="0" u="none" strike="noStrike" dirty="0">
                        <a:solidFill>
                          <a:srgbClr val="000000"/>
                        </a:solidFill>
                        <a:latin typeface="Calibri"/>
                      </a:endParaRPr>
                    </a:p>
                  </a:txBody>
                  <a:tcPr marL="6858" marR="6858" marT="6858" marB="0" anchor="b"/>
                </a:tc>
                <a:tc>
                  <a:txBody>
                    <a:bodyPr/>
                    <a:lstStyle/>
                    <a:p>
                      <a:pPr algn="r" fontAlgn="b"/>
                      <a:r>
                        <a:rPr lang="ru-RU" sz="1100" u="none" strike="noStrike"/>
                        <a:t>2008</a:t>
                      </a:r>
                      <a:endParaRPr lang="ru-RU" sz="1100" b="0" i="0" u="none" strike="noStrike">
                        <a:solidFill>
                          <a:srgbClr val="000000"/>
                        </a:solidFill>
                        <a:latin typeface="Calibri"/>
                      </a:endParaRPr>
                    </a:p>
                  </a:txBody>
                  <a:tcPr marL="6858" marR="6858" marT="6858" marB="0" anchor="b"/>
                </a:tc>
              </a:tr>
              <a:tr h="169170">
                <a:tc>
                  <a:txBody>
                    <a:bodyPr/>
                    <a:lstStyle/>
                    <a:p>
                      <a:pPr algn="l" fontAlgn="b"/>
                      <a:r>
                        <a:rPr lang="ru-RU" sz="1100" u="none" strike="noStrike"/>
                        <a:t>Канада</a:t>
                      </a:r>
                      <a:endParaRPr lang="ru-RU" sz="1100" b="0" i="0" u="none" strike="noStrike">
                        <a:solidFill>
                          <a:srgbClr val="000000"/>
                        </a:solidFill>
                        <a:latin typeface="Calibri"/>
                      </a:endParaRPr>
                    </a:p>
                  </a:txBody>
                  <a:tcPr marL="6858" marR="6858" marT="6858" marB="0" anchor="b"/>
                </a:tc>
                <a:tc>
                  <a:txBody>
                    <a:bodyPr/>
                    <a:lstStyle/>
                    <a:p>
                      <a:pPr algn="l" fontAlgn="b"/>
                      <a:r>
                        <a:rPr lang="ru-RU" sz="1100" u="none" strike="noStrike"/>
                        <a:t>Миссисога</a:t>
                      </a:r>
                      <a:endParaRPr lang="ru-RU" sz="1100" b="0" i="0" u="none" strike="noStrike">
                        <a:solidFill>
                          <a:srgbClr val="000000"/>
                        </a:solidFill>
                        <a:latin typeface="Calibri"/>
                      </a:endParaRPr>
                    </a:p>
                  </a:txBody>
                  <a:tcPr marL="6858" marR="6858" marT="6858" marB="0" anchor="b"/>
                </a:tc>
                <a:tc>
                  <a:txBody>
                    <a:bodyPr/>
                    <a:lstStyle/>
                    <a:p>
                      <a:pPr algn="ctr" fontAlgn="b"/>
                      <a:r>
                        <a:rPr lang="ru-RU" sz="1100" u="none" strike="noStrike"/>
                        <a:t>46%</a:t>
                      </a:r>
                      <a:endParaRPr lang="ru-RU" sz="1100" b="0" i="0" u="none" strike="noStrike">
                        <a:solidFill>
                          <a:srgbClr val="000000"/>
                        </a:solidFill>
                        <a:latin typeface="Calibri"/>
                      </a:endParaRPr>
                    </a:p>
                  </a:txBody>
                  <a:tcPr marL="6858" marR="6858" marT="6858" marB="0" anchor="b"/>
                </a:tc>
                <a:tc>
                  <a:txBody>
                    <a:bodyPr/>
                    <a:lstStyle/>
                    <a:p>
                      <a:pPr algn="r" fontAlgn="b"/>
                      <a:r>
                        <a:rPr lang="ru-RU" sz="1100" u="none" strike="noStrike"/>
                        <a:t>2011</a:t>
                      </a:r>
                      <a:endParaRPr lang="ru-RU" sz="1100" b="0" i="0" u="none" strike="noStrike">
                        <a:solidFill>
                          <a:srgbClr val="000000"/>
                        </a:solidFill>
                        <a:latin typeface="Calibri"/>
                      </a:endParaRPr>
                    </a:p>
                  </a:txBody>
                  <a:tcPr marL="6858" marR="6858" marT="6858" marB="0" anchor="b"/>
                </a:tc>
              </a:tr>
              <a:tr h="169170">
                <a:tc>
                  <a:txBody>
                    <a:bodyPr/>
                    <a:lstStyle/>
                    <a:p>
                      <a:pPr algn="l" fontAlgn="b"/>
                      <a:r>
                        <a:rPr lang="ru-RU" sz="1100" u="none" strike="noStrike"/>
                        <a:t>Канада</a:t>
                      </a:r>
                      <a:endParaRPr lang="ru-RU" sz="1100" b="0" i="0" u="none" strike="noStrike">
                        <a:solidFill>
                          <a:srgbClr val="000000"/>
                        </a:solidFill>
                        <a:latin typeface="Calibri"/>
                      </a:endParaRPr>
                    </a:p>
                  </a:txBody>
                  <a:tcPr marL="6858" marR="6858" marT="6858" marB="0" anchor="b"/>
                </a:tc>
                <a:tc>
                  <a:txBody>
                    <a:bodyPr/>
                    <a:lstStyle/>
                    <a:p>
                      <a:pPr algn="l" fontAlgn="b"/>
                      <a:r>
                        <a:rPr lang="ru-RU" sz="1100" u="none" strike="noStrike"/>
                        <a:t>Монреаль</a:t>
                      </a:r>
                      <a:endParaRPr lang="ru-RU" sz="1100" b="0" i="0" u="none" strike="noStrike">
                        <a:solidFill>
                          <a:srgbClr val="000000"/>
                        </a:solidFill>
                        <a:latin typeface="Calibri"/>
                      </a:endParaRPr>
                    </a:p>
                  </a:txBody>
                  <a:tcPr marL="6858" marR="6858" marT="6858" marB="0" anchor="b"/>
                </a:tc>
                <a:tc>
                  <a:txBody>
                    <a:bodyPr/>
                    <a:lstStyle/>
                    <a:p>
                      <a:pPr algn="ctr" fontAlgn="b"/>
                      <a:r>
                        <a:rPr lang="ru-RU" sz="1100" u="none" strike="noStrike" dirty="0" smtClean="0"/>
                        <a:t>57,1</a:t>
                      </a:r>
                      <a:r>
                        <a:rPr lang="ru-RU" sz="1100" u="none" strike="noStrike" dirty="0"/>
                        <a:t>%</a:t>
                      </a:r>
                      <a:endParaRPr lang="ru-RU" sz="1100" b="0" i="0" u="none" strike="noStrike" dirty="0">
                        <a:solidFill>
                          <a:srgbClr val="000000"/>
                        </a:solidFill>
                        <a:latin typeface="Calibri"/>
                      </a:endParaRPr>
                    </a:p>
                  </a:txBody>
                  <a:tcPr marL="6858" marR="6858" marT="6858" marB="0" anchor="b"/>
                </a:tc>
                <a:tc>
                  <a:txBody>
                    <a:bodyPr/>
                    <a:lstStyle/>
                    <a:p>
                      <a:pPr algn="r" fontAlgn="b"/>
                      <a:r>
                        <a:rPr lang="ru-RU" sz="1100" u="none" strike="noStrike"/>
                        <a:t>2006</a:t>
                      </a:r>
                      <a:endParaRPr lang="ru-RU" sz="1100" b="0" i="0" u="none" strike="noStrike">
                        <a:solidFill>
                          <a:srgbClr val="000000"/>
                        </a:solidFill>
                        <a:latin typeface="Calibri"/>
                      </a:endParaRPr>
                    </a:p>
                  </a:txBody>
                  <a:tcPr marL="6858" marR="6858" marT="6858" marB="0" anchor="b"/>
                </a:tc>
              </a:tr>
              <a:tr h="169170">
                <a:tc>
                  <a:txBody>
                    <a:bodyPr/>
                    <a:lstStyle/>
                    <a:p>
                      <a:pPr algn="l" fontAlgn="b"/>
                      <a:r>
                        <a:rPr lang="ru-RU" sz="1100" u="none" strike="noStrike"/>
                        <a:t>США</a:t>
                      </a:r>
                      <a:endParaRPr lang="ru-RU" sz="1100" b="0" i="0" u="none" strike="noStrike">
                        <a:solidFill>
                          <a:srgbClr val="000000"/>
                        </a:solidFill>
                        <a:latin typeface="Calibri"/>
                      </a:endParaRPr>
                    </a:p>
                  </a:txBody>
                  <a:tcPr marL="6858" marR="6858" marT="6858" marB="0" anchor="b"/>
                </a:tc>
                <a:tc>
                  <a:txBody>
                    <a:bodyPr/>
                    <a:lstStyle/>
                    <a:p>
                      <a:pPr algn="l" fontAlgn="b"/>
                      <a:r>
                        <a:rPr lang="ru-RU" sz="1100" u="none" strike="noStrike"/>
                        <a:t>Нью-Йорк</a:t>
                      </a:r>
                      <a:endParaRPr lang="ru-RU" sz="1100" b="0" i="0" u="none" strike="noStrike">
                        <a:solidFill>
                          <a:srgbClr val="000000"/>
                        </a:solidFill>
                        <a:latin typeface="Calibri"/>
                      </a:endParaRPr>
                    </a:p>
                  </a:txBody>
                  <a:tcPr marL="6858" marR="6858" marT="6858" marB="0" anchor="b"/>
                </a:tc>
                <a:tc>
                  <a:txBody>
                    <a:bodyPr/>
                    <a:lstStyle/>
                    <a:p>
                      <a:pPr algn="ctr" fontAlgn="b"/>
                      <a:r>
                        <a:rPr lang="ru-RU" sz="1100" u="none" strike="noStrike" dirty="0" smtClean="0"/>
                        <a:t>55,5</a:t>
                      </a:r>
                      <a:r>
                        <a:rPr lang="ru-RU" sz="1100" u="none" strike="noStrike" dirty="0"/>
                        <a:t>%</a:t>
                      </a:r>
                      <a:endParaRPr lang="ru-RU" sz="1100" b="0" i="0" u="none" strike="noStrike" dirty="0">
                        <a:solidFill>
                          <a:srgbClr val="000000"/>
                        </a:solidFill>
                        <a:latin typeface="Calibri"/>
                      </a:endParaRPr>
                    </a:p>
                  </a:txBody>
                  <a:tcPr marL="6858" marR="6858" marT="6858" marB="0" anchor="b"/>
                </a:tc>
                <a:tc>
                  <a:txBody>
                    <a:bodyPr/>
                    <a:lstStyle/>
                    <a:p>
                      <a:pPr algn="r" fontAlgn="b"/>
                      <a:r>
                        <a:rPr lang="ru-RU" sz="1100" u="none" strike="noStrike"/>
                        <a:t>2009</a:t>
                      </a:r>
                      <a:endParaRPr lang="ru-RU" sz="1100" b="0" i="0" u="none" strike="noStrike">
                        <a:solidFill>
                          <a:srgbClr val="000000"/>
                        </a:solidFill>
                        <a:latin typeface="Calibri"/>
                      </a:endParaRPr>
                    </a:p>
                  </a:txBody>
                  <a:tcPr marL="6858" marR="6858" marT="6858" marB="0" anchor="b"/>
                </a:tc>
              </a:tr>
              <a:tr h="169170">
                <a:tc>
                  <a:txBody>
                    <a:bodyPr/>
                    <a:lstStyle/>
                    <a:p>
                      <a:pPr algn="l" fontAlgn="b"/>
                      <a:r>
                        <a:rPr lang="ru-RU" sz="1100" u="none" strike="noStrike"/>
                        <a:t>США</a:t>
                      </a:r>
                      <a:endParaRPr lang="ru-RU" sz="1100" b="0" i="0" u="none" strike="noStrike">
                        <a:solidFill>
                          <a:srgbClr val="000000"/>
                        </a:solidFill>
                        <a:latin typeface="Calibri"/>
                      </a:endParaRPr>
                    </a:p>
                  </a:txBody>
                  <a:tcPr marL="6858" marR="6858" marT="6858" marB="0" anchor="b"/>
                </a:tc>
                <a:tc>
                  <a:txBody>
                    <a:bodyPr/>
                    <a:lstStyle/>
                    <a:p>
                      <a:pPr algn="l" fontAlgn="b"/>
                      <a:r>
                        <a:rPr lang="ru-RU" sz="1100" u="none" strike="noStrike"/>
                        <a:t>Нью-Джерси</a:t>
                      </a:r>
                      <a:endParaRPr lang="ru-RU" sz="1100" b="0" i="0" u="none" strike="noStrike">
                        <a:solidFill>
                          <a:srgbClr val="000000"/>
                        </a:solidFill>
                        <a:latin typeface="Calibri"/>
                      </a:endParaRPr>
                    </a:p>
                  </a:txBody>
                  <a:tcPr marL="6858" marR="6858" marT="6858" marB="0" anchor="b"/>
                </a:tc>
                <a:tc>
                  <a:txBody>
                    <a:bodyPr/>
                    <a:lstStyle/>
                    <a:p>
                      <a:pPr algn="ctr" fontAlgn="b"/>
                      <a:r>
                        <a:rPr lang="ru-RU" sz="1100" u="none" strike="noStrike"/>
                        <a:t>56%</a:t>
                      </a:r>
                      <a:endParaRPr lang="ru-RU" sz="1100" b="0" i="0" u="none" strike="noStrike">
                        <a:solidFill>
                          <a:srgbClr val="000000"/>
                        </a:solidFill>
                        <a:latin typeface="Calibri"/>
                      </a:endParaRPr>
                    </a:p>
                  </a:txBody>
                  <a:tcPr marL="6858" marR="6858" marT="6858" marB="0" anchor="b"/>
                </a:tc>
                <a:tc>
                  <a:txBody>
                    <a:bodyPr/>
                    <a:lstStyle/>
                    <a:p>
                      <a:pPr algn="r" fontAlgn="b"/>
                      <a:r>
                        <a:rPr lang="ru-RU" sz="1100" u="none" strike="noStrike"/>
                        <a:t>2001</a:t>
                      </a:r>
                      <a:endParaRPr lang="ru-RU" sz="1100" b="0" i="0" u="none" strike="noStrike">
                        <a:solidFill>
                          <a:srgbClr val="000000"/>
                        </a:solidFill>
                        <a:latin typeface="Calibri"/>
                      </a:endParaRPr>
                    </a:p>
                  </a:txBody>
                  <a:tcPr marL="6858" marR="6858" marT="6858" marB="0" anchor="b"/>
                </a:tc>
              </a:tr>
              <a:tr h="169170">
                <a:tc>
                  <a:txBody>
                    <a:bodyPr/>
                    <a:lstStyle/>
                    <a:p>
                      <a:pPr algn="l" fontAlgn="b"/>
                      <a:r>
                        <a:rPr lang="ru-RU" sz="1100" u="none" strike="noStrike"/>
                        <a:t>США</a:t>
                      </a:r>
                      <a:endParaRPr lang="ru-RU" sz="1100" b="0" i="0" u="none" strike="noStrike">
                        <a:solidFill>
                          <a:srgbClr val="000000"/>
                        </a:solidFill>
                        <a:latin typeface="Calibri"/>
                      </a:endParaRPr>
                    </a:p>
                  </a:txBody>
                  <a:tcPr marL="6858" marR="6858" marT="6858" marB="0" anchor="b"/>
                </a:tc>
                <a:tc>
                  <a:txBody>
                    <a:bodyPr/>
                    <a:lstStyle/>
                    <a:p>
                      <a:pPr algn="l" fontAlgn="b"/>
                      <a:r>
                        <a:rPr lang="ru-RU" sz="1100" u="none" strike="noStrike"/>
                        <a:t>Орландо</a:t>
                      </a:r>
                      <a:endParaRPr lang="ru-RU" sz="1100" b="0" i="0" u="none" strike="noStrike">
                        <a:solidFill>
                          <a:srgbClr val="000000"/>
                        </a:solidFill>
                        <a:latin typeface="Calibri"/>
                      </a:endParaRPr>
                    </a:p>
                  </a:txBody>
                  <a:tcPr marL="6858" marR="6858" marT="6858" marB="0" anchor="b"/>
                </a:tc>
                <a:tc>
                  <a:txBody>
                    <a:bodyPr/>
                    <a:lstStyle/>
                    <a:p>
                      <a:pPr algn="ctr" fontAlgn="b"/>
                      <a:r>
                        <a:rPr lang="ru-RU" sz="1100" u="none" strike="noStrike" dirty="0" smtClean="0"/>
                        <a:t>25,7</a:t>
                      </a:r>
                      <a:r>
                        <a:rPr lang="ru-RU" sz="1100" u="none" strike="noStrike" dirty="0"/>
                        <a:t>%</a:t>
                      </a:r>
                      <a:endParaRPr lang="ru-RU" sz="1100" b="0" i="0" u="none" strike="noStrike" dirty="0">
                        <a:solidFill>
                          <a:srgbClr val="000000"/>
                        </a:solidFill>
                        <a:latin typeface="Calibri"/>
                      </a:endParaRPr>
                    </a:p>
                  </a:txBody>
                  <a:tcPr marL="6858" marR="6858" marT="6858" marB="0" anchor="b"/>
                </a:tc>
                <a:tc>
                  <a:txBody>
                    <a:bodyPr/>
                    <a:lstStyle/>
                    <a:p>
                      <a:pPr algn="r" fontAlgn="b"/>
                      <a:r>
                        <a:rPr lang="ru-RU" sz="1100" u="none" strike="noStrike"/>
                        <a:t>2012</a:t>
                      </a:r>
                      <a:endParaRPr lang="ru-RU" sz="1100" b="0" i="0" u="none" strike="noStrike">
                        <a:solidFill>
                          <a:srgbClr val="000000"/>
                        </a:solidFill>
                        <a:latin typeface="Calibri"/>
                      </a:endParaRPr>
                    </a:p>
                  </a:txBody>
                  <a:tcPr marL="6858" marR="6858" marT="6858" marB="0" anchor="b"/>
                </a:tc>
              </a:tr>
              <a:tr h="169170">
                <a:tc>
                  <a:txBody>
                    <a:bodyPr/>
                    <a:lstStyle/>
                    <a:p>
                      <a:pPr algn="l" fontAlgn="b"/>
                      <a:r>
                        <a:rPr lang="ru-RU" sz="1100" u="none" strike="noStrike"/>
                        <a:t>Канада</a:t>
                      </a:r>
                      <a:endParaRPr lang="ru-RU" sz="1100" b="0" i="0" u="none" strike="noStrike">
                        <a:solidFill>
                          <a:srgbClr val="000000"/>
                        </a:solidFill>
                        <a:latin typeface="Calibri"/>
                      </a:endParaRPr>
                    </a:p>
                  </a:txBody>
                  <a:tcPr marL="6858" marR="6858" marT="6858" marB="0" anchor="b"/>
                </a:tc>
                <a:tc>
                  <a:txBody>
                    <a:bodyPr/>
                    <a:lstStyle/>
                    <a:p>
                      <a:pPr algn="l" fontAlgn="b"/>
                      <a:r>
                        <a:rPr lang="ru-RU" sz="1100" u="none" strike="noStrike"/>
                        <a:t>Оттава</a:t>
                      </a:r>
                      <a:endParaRPr lang="ru-RU" sz="1100" b="0" i="0" u="none" strike="noStrike">
                        <a:solidFill>
                          <a:srgbClr val="000000"/>
                        </a:solidFill>
                        <a:latin typeface="Calibri"/>
                      </a:endParaRPr>
                    </a:p>
                  </a:txBody>
                  <a:tcPr marL="6858" marR="6858" marT="6858" marB="0" anchor="b"/>
                </a:tc>
                <a:tc>
                  <a:txBody>
                    <a:bodyPr/>
                    <a:lstStyle/>
                    <a:p>
                      <a:pPr algn="ctr" fontAlgn="b"/>
                      <a:r>
                        <a:rPr lang="ru-RU" sz="1100" u="none" strike="noStrike"/>
                        <a:t>52%</a:t>
                      </a:r>
                      <a:endParaRPr lang="ru-RU" sz="1100" b="0" i="0" u="none" strike="noStrike">
                        <a:solidFill>
                          <a:srgbClr val="000000"/>
                        </a:solidFill>
                        <a:latin typeface="Calibri"/>
                      </a:endParaRPr>
                    </a:p>
                  </a:txBody>
                  <a:tcPr marL="6858" marR="6858" marT="6858" marB="0" anchor="b"/>
                </a:tc>
                <a:tc>
                  <a:txBody>
                    <a:bodyPr/>
                    <a:lstStyle/>
                    <a:p>
                      <a:pPr algn="r" fontAlgn="b"/>
                      <a:r>
                        <a:rPr lang="ru-RU" sz="1100" u="none" strike="noStrike" dirty="0"/>
                        <a:t>2011</a:t>
                      </a:r>
                      <a:endParaRPr lang="ru-RU" sz="1100" b="0" i="0" u="none" strike="noStrike" dirty="0">
                        <a:solidFill>
                          <a:srgbClr val="000000"/>
                        </a:solidFill>
                        <a:latin typeface="Calibri"/>
                      </a:endParaRPr>
                    </a:p>
                  </a:txBody>
                  <a:tcPr marL="6858" marR="6858" marT="6858" marB="0" anchor="b"/>
                </a:tc>
              </a:tr>
              <a:tr h="169170">
                <a:tc>
                  <a:txBody>
                    <a:bodyPr/>
                    <a:lstStyle/>
                    <a:p>
                      <a:pPr algn="l" fontAlgn="b"/>
                      <a:r>
                        <a:rPr lang="ru-RU" sz="1100" u="none" strike="noStrike"/>
                        <a:t>США</a:t>
                      </a:r>
                      <a:endParaRPr lang="ru-RU" sz="1100" b="0" i="0" u="none" strike="noStrike">
                        <a:solidFill>
                          <a:srgbClr val="000000"/>
                        </a:solidFill>
                        <a:latin typeface="Calibri"/>
                      </a:endParaRPr>
                    </a:p>
                  </a:txBody>
                  <a:tcPr marL="6858" marR="6858" marT="6858" marB="0" anchor="b"/>
                </a:tc>
                <a:tc>
                  <a:txBody>
                    <a:bodyPr/>
                    <a:lstStyle/>
                    <a:p>
                      <a:pPr algn="l" fontAlgn="b"/>
                      <a:r>
                        <a:rPr lang="ru-RU" sz="1100" u="none" strike="noStrike"/>
                        <a:t>Филадельфия</a:t>
                      </a:r>
                      <a:endParaRPr lang="ru-RU" sz="1100" b="0" i="0" u="none" strike="noStrike">
                        <a:solidFill>
                          <a:srgbClr val="000000"/>
                        </a:solidFill>
                        <a:latin typeface="Calibri"/>
                      </a:endParaRPr>
                    </a:p>
                  </a:txBody>
                  <a:tcPr marL="6858" marR="6858" marT="6858" marB="0" anchor="b"/>
                </a:tc>
                <a:tc>
                  <a:txBody>
                    <a:bodyPr/>
                    <a:lstStyle/>
                    <a:p>
                      <a:pPr algn="ctr" fontAlgn="b"/>
                      <a:r>
                        <a:rPr lang="ru-RU" sz="1100" u="none" strike="noStrike" dirty="0" smtClean="0"/>
                        <a:t>58,6</a:t>
                      </a:r>
                      <a:r>
                        <a:rPr lang="ru-RU" sz="1100" u="none" strike="noStrike" dirty="0"/>
                        <a:t>%</a:t>
                      </a:r>
                      <a:endParaRPr lang="ru-RU" sz="1100" b="0" i="0" u="none" strike="noStrike" dirty="0">
                        <a:solidFill>
                          <a:srgbClr val="000000"/>
                        </a:solidFill>
                        <a:latin typeface="Calibri"/>
                      </a:endParaRPr>
                    </a:p>
                  </a:txBody>
                  <a:tcPr marL="6858" marR="6858" marT="6858" marB="0" anchor="b"/>
                </a:tc>
                <a:tc>
                  <a:txBody>
                    <a:bodyPr/>
                    <a:lstStyle/>
                    <a:p>
                      <a:pPr algn="r" fontAlgn="b"/>
                      <a:r>
                        <a:rPr lang="ru-RU" sz="1100" u="none" strike="noStrike"/>
                        <a:t>2002</a:t>
                      </a:r>
                      <a:endParaRPr lang="ru-RU" sz="1100" b="0" i="0" u="none" strike="noStrike">
                        <a:solidFill>
                          <a:srgbClr val="000000"/>
                        </a:solidFill>
                        <a:latin typeface="Calibri"/>
                      </a:endParaRPr>
                    </a:p>
                  </a:txBody>
                  <a:tcPr marL="6858" marR="6858" marT="6858" marB="0" anchor="b"/>
                </a:tc>
              </a:tr>
              <a:tr h="169170">
                <a:tc>
                  <a:txBody>
                    <a:bodyPr/>
                    <a:lstStyle/>
                    <a:p>
                      <a:pPr algn="l" fontAlgn="b"/>
                      <a:r>
                        <a:rPr lang="ru-RU" sz="1100" u="none" strike="noStrike"/>
                        <a:t>США</a:t>
                      </a:r>
                      <a:endParaRPr lang="ru-RU" sz="1100" b="0" i="0" u="none" strike="noStrike">
                        <a:solidFill>
                          <a:srgbClr val="000000"/>
                        </a:solidFill>
                        <a:latin typeface="Calibri"/>
                      </a:endParaRPr>
                    </a:p>
                  </a:txBody>
                  <a:tcPr marL="6858" marR="6858" marT="6858" marB="0" anchor="b"/>
                </a:tc>
                <a:tc>
                  <a:txBody>
                    <a:bodyPr/>
                    <a:lstStyle/>
                    <a:p>
                      <a:pPr algn="l" fontAlgn="b"/>
                      <a:r>
                        <a:rPr lang="ru-RU" sz="1100" u="none" strike="noStrike"/>
                        <a:t>Портланд</a:t>
                      </a:r>
                      <a:endParaRPr lang="ru-RU" sz="1100" b="0" i="0" u="none" strike="noStrike">
                        <a:solidFill>
                          <a:srgbClr val="000000"/>
                        </a:solidFill>
                        <a:latin typeface="Calibri"/>
                      </a:endParaRPr>
                    </a:p>
                  </a:txBody>
                  <a:tcPr marL="6858" marR="6858" marT="6858" marB="0" anchor="b"/>
                </a:tc>
                <a:tc>
                  <a:txBody>
                    <a:bodyPr/>
                    <a:lstStyle/>
                    <a:p>
                      <a:pPr algn="ctr" fontAlgn="b"/>
                      <a:r>
                        <a:rPr lang="ru-RU" sz="1100" u="none" strike="noStrike"/>
                        <a:t>22%</a:t>
                      </a:r>
                      <a:endParaRPr lang="ru-RU" sz="1100" b="0" i="0" u="none" strike="noStrike">
                        <a:solidFill>
                          <a:srgbClr val="000000"/>
                        </a:solidFill>
                        <a:latin typeface="Calibri"/>
                      </a:endParaRPr>
                    </a:p>
                  </a:txBody>
                  <a:tcPr marL="6858" marR="6858" marT="6858" marB="0" anchor="b"/>
                </a:tc>
                <a:tc>
                  <a:txBody>
                    <a:bodyPr/>
                    <a:lstStyle/>
                    <a:p>
                      <a:pPr algn="r" fontAlgn="b"/>
                      <a:r>
                        <a:rPr lang="ru-RU" sz="1100" u="none" strike="noStrike"/>
                        <a:t>2010</a:t>
                      </a:r>
                      <a:endParaRPr lang="ru-RU" sz="1100" b="0" i="0" u="none" strike="noStrike">
                        <a:solidFill>
                          <a:srgbClr val="000000"/>
                        </a:solidFill>
                        <a:latin typeface="Calibri"/>
                      </a:endParaRPr>
                    </a:p>
                  </a:txBody>
                  <a:tcPr marL="6858" marR="6858" marT="6858" marB="0" anchor="b"/>
                </a:tc>
              </a:tr>
              <a:tr h="169170">
                <a:tc>
                  <a:txBody>
                    <a:bodyPr/>
                    <a:lstStyle/>
                    <a:p>
                      <a:pPr algn="l" fontAlgn="b"/>
                      <a:r>
                        <a:rPr lang="ru-RU" sz="1100" u="none" strike="noStrike"/>
                        <a:t>Канада</a:t>
                      </a:r>
                      <a:endParaRPr lang="ru-RU" sz="1100" b="0" i="0" u="none" strike="noStrike">
                        <a:solidFill>
                          <a:srgbClr val="000000"/>
                        </a:solidFill>
                        <a:latin typeface="Calibri"/>
                      </a:endParaRPr>
                    </a:p>
                  </a:txBody>
                  <a:tcPr marL="6858" marR="6858" marT="6858" marB="0" anchor="b"/>
                </a:tc>
                <a:tc>
                  <a:txBody>
                    <a:bodyPr/>
                    <a:lstStyle/>
                    <a:p>
                      <a:pPr algn="l" fontAlgn="b"/>
                      <a:r>
                        <a:rPr lang="ru-RU" sz="1100" u="none" strike="noStrike"/>
                        <a:t>Квебек</a:t>
                      </a:r>
                      <a:endParaRPr lang="ru-RU" sz="1100" b="0" i="0" u="none" strike="noStrike">
                        <a:solidFill>
                          <a:srgbClr val="000000"/>
                        </a:solidFill>
                        <a:latin typeface="Calibri"/>
                      </a:endParaRPr>
                    </a:p>
                  </a:txBody>
                  <a:tcPr marL="6858" marR="6858" marT="6858" marB="0" anchor="b"/>
                </a:tc>
                <a:tc>
                  <a:txBody>
                    <a:bodyPr/>
                    <a:lstStyle/>
                    <a:p>
                      <a:pPr algn="ctr" fontAlgn="b"/>
                      <a:r>
                        <a:rPr lang="ru-RU" sz="1100" u="none" strike="noStrike"/>
                        <a:t>39%</a:t>
                      </a:r>
                      <a:endParaRPr lang="ru-RU" sz="1100" b="0" i="0" u="none" strike="noStrike">
                        <a:solidFill>
                          <a:srgbClr val="000000"/>
                        </a:solidFill>
                        <a:latin typeface="Calibri"/>
                      </a:endParaRPr>
                    </a:p>
                  </a:txBody>
                  <a:tcPr marL="6858" marR="6858" marT="6858" marB="0" anchor="b"/>
                </a:tc>
                <a:tc>
                  <a:txBody>
                    <a:bodyPr/>
                    <a:lstStyle/>
                    <a:p>
                      <a:pPr algn="r" fontAlgn="b"/>
                      <a:r>
                        <a:rPr lang="ru-RU" sz="1100" u="none" strike="noStrike"/>
                        <a:t>2011</a:t>
                      </a:r>
                      <a:endParaRPr lang="ru-RU" sz="1100" b="0" i="0" u="none" strike="noStrike">
                        <a:solidFill>
                          <a:srgbClr val="000000"/>
                        </a:solidFill>
                        <a:latin typeface="Calibri"/>
                      </a:endParaRPr>
                    </a:p>
                  </a:txBody>
                  <a:tcPr marL="6858" marR="6858" marT="6858" marB="0" anchor="b"/>
                </a:tc>
              </a:tr>
              <a:tr h="169170">
                <a:tc>
                  <a:txBody>
                    <a:bodyPr/>
                    <a:lstStyle/>
                    <a:p>
                      <a:pPr algn="l" fontAlgn="b"/>
                      <a:r>
                        <a:rPr lang="ru-RU" sz="1100" u="none" strike="noStrike"/>
                        <a:t>США</a:t>
                      </a:r>
                      <a:endParaRPr lang="ru-RU" sz="1100" b="0" i="0" u="none" strike="noStrike">
                        <a:solidFill>
                          <a:srgbClr val="000000"/>
                        </a:solidFill>
                        <a:latin typeface="Calibri"/>
                      </a:endParaRPr>
                    </a:p>
                  </a:txBody>
                  <a:tcPr marL="6858" marR="6858" marT="6858" marB="0" anchor="b"/>
                </a:tc>
                <a:tc>
                  <a:txBody>
                    <a:bodyPr/>
                    <a:lstStyle/>
                    <a:p>
                      <a:pPr algn="l" fontAlgn="b"/>
                      <a:r>
                        <a:rPr lang="ru-RU" sz="1100" u="none" strike="noStrike"/>
                        <a:t>Сан-Антонио</a:t>
                      </a:r>
                      <a:endParaRPr lang="ru-RU" sz="1100" b="0" i="0" u="none" strike="noStrike">
                        <a:solidFill>
                          <a:srgbClr val="000000"/>
                        </a:solidFill>
                        <a:latin typeface="Calibri"/>
                      </a:endParaRPr>
                    </a:p>
                  </a:txBody>
                  <a:tcPr marL="6858" marR="6858" marT="6858" marB="0" anchor="b"/>
                </a:tc>
                <a:tc>
                  <a:txBody>
                    <a:bodyPr/>
                    <a:lstStyle/>
                    <a:p>
                      <a:pPr algn="ctr" fontAlgn="b"/>
                      <a:r>
                        <a:rPr lang="ru-RU" sz="1100" u="none" strike="noStrike" dirty="0" smtClean="0"/>
                        <a:t>12,8</a:t>
                      </a:r>
                      <a:r>
                        <a:rPr lang="ru-RU" sz="1100" u="none" strike="noStrike" dirty="0"/>
                        <a:t>%</a:t>
                      </a:r>
                      <a:endParaRPr lang="ru-RU" sz="1100" b="0" i="0" u="none" strike="noStrike" dirty="0">
                        <a:solidFill>
                          <a:srgbClr val="000000"/>
                        </a:solidFill>
                        <a:latin typeface="Calibri"/>
                      </a:endParaRPr>
                    </a:p>
                  </a:txBody>
                  <a:tcPr marL="6858" marR="6858" marT="6858" marB="0" anchor="b"/>
                </a:tc>
                <a:tc>
                  <a:txBody>
                    <a:bodyPr/>
                    <a:lstStyle/>
                    <a:p>
                      <a:pPr algn="r" fontAlgn="b"/>
                      <a:r>
                        <a:rPr lang="ru-RU" sz="1100" u="none" strike="noStrike"/>
                        <a:t>2012</a:t>
                      </a:r>
                      <a:endParaRPr lang="ru-RU" sz="1100" b="0" i="0" u="none" strike="noStrike">
                        <a:solidFill>
                          <a:srgbClr val="000000"/>
                        </a:solidFill>
                        <a:latin typeface="Calibri"/>
                      </a:endParaRPr>
                    </a:p>
                  </a:txBody>
                  <a:tcPr marL="6858" marR="6858" marT="6858" marB="0" anchor="b"/>
                </a:tc>
              </a:tr>
              <a:tr h="169170">
                <a:tc>
                  <a:txBody>
                    <a:bodyPr/>
                    <a:lstStyle/>
                    <a:p>
                      <a:pPr algn="l" fontAlgn="b"/>
                      <a:r>
                        <a:rPr lang="ru-RU" sz="1100" u="none" strike="noStrike"/>
                        <a:t>Канада</a:t>
                      </a:r>
                      <a:endParaRPr lang="ru-RU" sz="1100" b="0" i="0" u="none" strike="noStrike">
                        <a:solidFill>
                          <a:srgbClr val="000000"/>
                        </a:solidFill>
                        <a:latin typeface="Calibri"/>
                      </a:endParaRPr>
                    </a:p>
                  </a:txBody>
                  <a:tcPr marL="6858" marR="6858" marT="6858" marB="0" anchor="b"/>
                </a:tc>
                <a:tc>
                  <a:txBody>
                    <a:bodyPr/>
                    <a:lstStyle/>
                    <a:p>
                      <a:pPr algn="l" fontAlgn="b"/>
                      <a:r>
                        <a:rPr lang="ru-RU" sz="1100" u="none" strike="noStrike"/>
                        <a:t>Торонто</a:t>
                      </a:r>
                      <a:endParaRPr lang="ru-RU" sz="1100" b="0" i="0" u="none" strike="noStrike">
                        <a:solidFill>
                          <a:srgbClr val="000000"/>
                        </a:solidFill>
                        <a:latin typeface="Calibri"/>
                      </a:endParaRPr>
                    </a:p>
                  </a:txBody>
                  <a:tcPr marL="6858" marR="6858" marT="6858" marB="0" anchor="b"/>
                </a:tc>
                <a:tc>
                  <a:txBody>
                    <a:bodyPr/>
                    <a:lstStyle/>
                    <a:p>
                      <a:pPr algn="ctr" fontAlgn="b"/>
                      <a:r>
                        <a:rPr lang="ru-RU" sz="1100" u="none" strike="noStrike" dirty="0" smtClean="0"/>
                        <a:t>63,2</a:t>
                      </a:r>
                      <a:r>
                        <a:rPr lang="ru-RU" sz="1100" u="none" strike="noStrike" dirty="0"/>
                        <a:t>%</a:t>
                      </a:r>
                      <a:endParaRPr lang="ru-RU" sz="1100" b="0" i="0" u="none" strike="noStrike" dirty="0">
                        <a:solidFill>
                          <a:srgbClr val="000000"/>
                        </a:solidFill>
                        <a:latin typeface="Calibri"/>
                      </a:endParaRPr>
                    </a:p>
                  </a:txBody>
                  <a:tcPr marL="6858" marR="6858" marT="6858" marB="0" anchor="b"/>
                </a:tc>
                <a:tc>
                  <a:txBody>
                    <a:bodyPr/>
                    <a:lstStyle/>
                    <a:p>
                      <a:pPr algn="r" fontAlgn="b"/>
                      <a:r>
                        <a:rPr lang="ru-RU" sz="1100" u="none" strike="noStrike"/>
                        <a:t>2010</a:t>
                      </a:r>
                      <a:endParaRPr lang="ru-RU" sz="1100" b="0" i="0" u="none" strike="noStrike">
                        <a:solidFill>
                          <a:srgbClr val="000000"/>
                        </a:solidFill>
                        <a:latin typeface="Calibri"/>
                      </a:endParaRPr>
                    </a:p>
                  </a:txBody>
                  <a:tcPr marL="6858" marR="6858" marT="6858" marB="0" anchor="b"/>
                </a:tc>
              </a:tr>
              <a:tr h="169170">
                <a:tc>
                  <a:txBody>
                    <a:bodyPr/>
                    <a:lstStyle/>
                    <a:p>
                      <a:pPr algn="l" fontAlgn="b"/>
                      <a:r>
                        <a:rPr lang="ru-RU" sz="1100" u="none" strike="noStrike"/>
                        <a:t>Канада</a:t>
                      </a:r>
                      <a:endParaRPr lang="ru-RU" sz="1100" b="0" i="0" u="none" strike="noStrike">
                        <a:solidFill>
                          <a:srgbClr val="000000"/>
                        </a:solidFill>
                        <a:latin typeface="Calibri"/>
                      </a:endParaRPr>
                    </a:p>
                  </a:txBody>
                  <a:tcPr marL="6858" marR="6858" marT="6858" marB="0" anchor="b"/>
                </a:tc>
                <a:tc>
                  <a:txBody>
                    <a:bodyPr/>
                    <a:lstStyle/>
                    <a:p>
                      <a:pPr algn="l" fontAlgn="b"/>
                      <a:r>
                        <a:rPr lang="ru-RU" sz="1100" u="none" strike="noStrike"/>
                        <a:t>Ванкувер</a:t>
                      </a:r>
                      <a:endParaRPr lang="ru-RU" sz="1100" b="0" i="0" u="none" strike="noStrike">
                        <a:solidFill>
                          <a:srgbClr val="000000"/>
                        </a:solidFill>
                        <a:latin typeface="Calibri"/>
                      </a:endParaRPr>
                    </a:p>
                  </a:txBody>
                  <a:tcPr marL="6858" marR="6858" marT="6858" marB="0" anchor="b"/>
                </a:tc>
                <a:tc>
                  <a:txBody>
                    <a:bodyPr/>
                    <a:lstStyle/>
                    <a:p>
                      <a:pPr algn="ctr" fontAlgn="b"/>
                      <a:r>
                        <a:rPr lang="ru-RU" sz="1100" u="none" strike="noStrike" dirty="0" smtClean="0"/>
                        <a:t>51,9</a:t>
                      </a:r>
                      <a:r>
                        <a:rPr lang="ru-RU" sz="1100" u="none" strike="noStrike" dirty="0"/>
                        <a:t>%</a:t>
                      </a:r>
                      <a:endParaRPr lang="ru-RU" sz="1100" b="0" i="0" u="none" strike="noStrike" dirty="0">
                        <a:solidFill>
                          <a:srgbClr val="000000"/>
                        </a:solidFill>
                        <a:latin typeface="Calibri"/>
                      </a:endParaRPr>
                    </a:p>
                  </a:txBody>
                  <a:tcPr marL="6858" marR="6858" marT="6858" marB="0" anchor="b"/>
                </a:tc>
                <a:tc>
                  <a:txBody>
                    <a:bodyPr/>
                    <a:lstStyle/>
                    <a:p>
                      <a:pPr algn="r" fontAlgn="b"/>
                      <a:r>
                        <a:rPr lang="ru-RU" sz="1100" u="none" strike="noStrike"/>
                        <a:t>2010</a:t>
                      </a:r>
                      <a:endParaRPr lang="ru-RU" sz="1100" b="0" i="0" u="none" strike="noStrike">
                        <a:solidFill>
                          <a:srgbClr val="000000"/>
                        </a:solidFill>
                        <a:latin typeface="Calibri"/>
                      </a:endParaRPr>
                    </a:p>
                  </a:txBody>
                  <a:tcPr marL="6858" marR="6858" marT="6858" marB="0" anchor="b"/>
                </a:tc>
              </a:tr>
              <a:tr h="169170">
                <a:tc>
                  <a:txBody>
                    <a:bodyPr/>
                    <a:lstStyle/>
                    <a:p>
                      <a:pPr algn="l" fontAlgn="b"/>
                      <a:r>
                        <a:rPr lang="ru-RU" sz="1100" u="none" strike="noStrike"/>
                        <a:t>США</a:t>
                      </a:r>
                      <a:endParaRPr lang="ru-RU" sz="1100" b="0" i="0" u="none" strike="noStrike">
                        <a:solidFill>
                          <a:srgbClr val="000000"/>
                        </a:solidFill>
                        <a:latin typeface="Calibri"/>
                      </a:endParaRPr>
                    </a:p>
                  </a:txBody>
                  <a:tcPr marL="6858" marR="6858" marT="6858" marB="0" anchor="b"/>
                </a:tc>
                <a:tc>
                  <a:txBody>
                    <a:bodyPr/>
                    <a:lstStyle/>
                    <a:p>
                      <a:pPr algn="l" fontAlgn="b"/>
                      <a:r>
                        <a:rPr lang="ru-RU" sz="1100" u="none" strike="noStrike"/>
                        <a:t>Вашингтон</a:t>
                      </a:r>
                      <a:endParaRPr lang="ru-RU" sz="1100" b="0" i="0" u="none" strike="noStrike">
                        <a:solidFill>
                          <a:srgbClr val="000000"/>
                        </a:solidFill>
                        <a:latin typeface="Calibri"/>
                      </a:endParaRPr>
                    </a:p>
                  </a:txBody>
                  <a:tcPr marL="6858" marR="6858" marT="6858" marB="0" anchor="b"/>
                </a:tc>
                <a:tc>
                  <a:txBody>
                    <a:bodyPr/>
                    <a:lstStyle/>
                    <a:p>
                      <a:pPr algn="ctr" fontAlgn="b"/>
                      <a:r>
                        <a:rPr lang="ru-RU" sz="1100" u="none" strike="noStrike" dirty="0" smtClean="0"/>
                        <a:t>62,1</a:t>
                      </a:r>
                      <a:r>
                        <a:rPr lang="ru-RU" sz="1100" u="none" strike="noStrike" dirty="0"/>
                        <a:t>%</a:t>
                      </a:r>
                      <a:endParaRPr lang="ru-RU" sz="1100" b="0" i="0" u="none" strike="noStrike" dirty="0">
                        <a:solidFill>
                          <a:srgbClr val="000000"/>
                        </a:solidFill>
                        <a:latin typeface="Calibri"/>
                      </a:endParaRPr>
                    </a:p>
                  </a:txBody>
                  <a:tcPr marL="6858" marR="6858" marT="6858" marB="0" anchor="b"/>
                </a:tc>
                <a:tc>
                  <a:txBody>
                    <a:bodyPr/>
                    <a:lstStyle/>
                    <a:p>
                      <a:pPr algn="r" fontAlgn="b"/>
                      <a:r>
                        <a:rPr lang="ru-RU" sz="1100" u="none" strike="noStrike"/>
                        <a:t>2010</a:t>
                      </a:r>
                      <a:endParaRPr lang="ru-RU" sz="1100" b="0" i="0" u="none" strike="noStrike">
                        <a:solidFill>
                          <a:srgbClr val="000000"/>
                        </a:solidFill>
                        <a:latin typeface="Calibri"/>
                      </a:endParaRPr>
                    </a:p>
                  </a:txBody>
                  <a:tcPr marL="6858" marR="6858" marT="6858" marB="0" anchor="b"/>
                </a:tc>
              </a:tr>
              <a:tr h="169170">
                <a:tc>
                  <a:txBody>
                    <a:bodyPr/>
                    <a:lstStyle/>
                    <a:p>
                      <a:pPr algn="l" fontAlgn="b"/>
                      <a:r>
                        <a:rPr lang="ru-RU" sz="1100" u="none" strike="noStrike"/>
                        <a:t>Канада</a:t>
                      </a:r>
                      <a:endParaRPr lang="ru-RU" sz="1100" b="0" i="0" u="none" strike="noStrike">
                        <a:solidFill>
                          <a:srgbClr val="000000"/>
                        </a:solidFill>
                        <a:latin typeface="Calibri"/>
                      </a:endParaRPr>
                    </a:p>
                  </a:txBody>
                  <a:tcPr marL="6858" marR="6858" marT="6858" marB="0" anchor="b"/>
                </a:tc>
                <a:tc>
                  <a:txBody>
                    <a:bodyPr/>
                    <a:lstStyle/>
                    <a:p>
                      <a:pPr algn="l" fontAlgn="b"/>
                      <a:r>
                        <a:rPr lang="ru-RU" sz="1100" u="none" strike="noStrike" dirty="0"/>
                        <a:t>Виннипег</a:t>
                      </a:r>
                      <a:endParaRPr lang="ru-RU" sz="1100" b="0" i="0" u="none" strike="noStrike" dirty="0">
                        <a:solidFill>
                          <a:srgbClr val="000000"/>
                        </a:solidFill>
                        <a:latin typeface="Calibri"/>
                      </a:endParaRPr>
                    </a:p>
                  </a:txBody>
                  <a:tcPr marL="6858" marR="6858" marT="6858" marB="0" anchor="b"/>
                </a:tc>
                <a:tc>
                  <a:txBody>
                    <a:bodyPr/>
                    <a:lstStyle/>
                    <a:p>
                      <a:pPr algn="ctr" fontAlgn="b"/>
                      <a:r>
                        <a:rPr lang="ru-RU" sz="1100" u="none" strike="noStrike" dirty="0"/>
                        <a:t>60%</a:t>
                      </a:r>
                      <a:endParaRPr lang="ru-RU" sz="1100" b="0" i="0" u="none" strike="noStrike" dirty="0">
                        <a:solidFill>
                          <a:srgbClr val="000000"/>
                        </a:solidFill>
                        <a:latin typeface="Calibri"/>
                      </a:endParaRPr>
                    </a:p>
                  </a:txBody>
                  <a:tcPr marL="6858" marR="6858" marT="6858" marB="0" anchor="b"/>
                </a:tc>
                <a:tc>
                  <a:txBody>
                    <a:bodyPr/>
                    <a:lstStyle/>
                    <a:p>
                      <a:pPr algn="r" fontAlgn="b"/>
                      <a:r>
                        <a:rPr lang="ru-RU" sz="1100" u="none" strike="noStrike" dirty="0"/>
                        <a:t>2011</a:t>
                      </a:r>
                      <a:endParaRPr lang="ru-RU" sz="1100" b="0" i="0" u="none" strike="noStrike" dirty="0">
                        <a:solidFill>
                          <a:srgbClr val="000000"/>
                        </a:solidFill>
                        <a:latin typeface="Calibri"/>
                      </a:endParaRPr>
                    </a:p>
                  </a:txBody>
                  <a:tcPr marL="6858" marR="6858" marT="6858" marB="0" anchor="b"/>
                </a:tc>
              </a:tr>
            </a:tbl>
          </a:graphicData>
        </a:graphic>
      </p:graphicFrame>
      <p:graphicFrame>
        <p:nvGraphicFramePr>
          <p:cNvPr id="7" name="Содержимое 8"/>
          <p:cNvGraphicFramePr>
            <a:graphicFrameLocks/>
          </p:cNvGraphicFramePr>
          <p:nvPr>
            <p:extLst>
              <p:ext uri="{D42A27DB-BD31-4B8C-83A1-F6EECF244321}">
                <p14:modId xmlns:p14="http://schemas.microsoft.com/office/powerpoint/2010/main" val="938985810"/>
              </p:ext>
            </p:extLst>
          </p:nvPr>
        </p:nvGraphicFramePr>
        <p:xfrm>
          <a:off x="6937864" y="992705"/>
          <a:ext cx="5472679" cy="3251835"/>
        </p:xfrm>
        <a:graphic>
          <a:graphicData uri="http://schemas.openxmlformats.org/drawingml/2006/table">
            <a:tbl>
              <a:tblPr>
                <a:tableStyleId>{2A488322-F2BA-4B5B-9748-0D474271808F}</a:tableStyleId>
              </a:tblPr>
              <a:tblGrid>
                <a:gridCol w="1358316"/>
                <a:gridCol w="1770662"/>
                <a:gridCol w="1661512"/>
                <a:gridCol w="682189"/>
              </a:tblGrid>
              <a:tr h="447563">
                <a:tc>
                  <a:txBody>
                    <a:bodyPr/>
                    <a:lstStyle/>
                    <a:p>
                      <a:pPr algn="ctr" fontAlgn="ctr"/>
                      <a:r>
                        <a:rPr lang="ru-RU" sz="1200" u="none" strike="noStrike" dirty="0"/>
                        <a:t>Страна</a:t>
                      </a:r>
                      <a:endParaRPr lang="ru-RU" sz="1200" b="0" i="0" u="none" strike="noStrike" dirty="0">
                        <a:solidFill>
                          <a:srgbClr val="000000"/>
                        </a:solidFill>
                        <a:latin typeface="Calibri"/>
                      </a:endParaRPr>
                    </a:p>
                  </a:txBody>
                  <a:tcPr marL="9525" marR="9525" marT="9525" marB="0" anchor="ctr"/>
                </a:tc>
                <a:tc>
                  <a:txBody>
                    <a:bodyPr/>
                    <a:lstStyle/>
                    <a:p>
                      <a:pPr algn="ctr" fontAlgn="ctr"/>
                      <a:r>
                        <a:rPr lang="ru-RU" sz="1200" u="none" strike="noStrike" dirty="0"/>
                        <a:t>Транспортная система</a:t>
                      </a:r>
                      <a:endParaRPr lang="ru-RU" sz="1200" b="0" i="0" u="none" strike="noStrike" dirty="0">
                        <a:solidFill>
                          <a:srgbClr val="000000"/>
                        </a:solidFill>
                        <a:latin typeface="Calibri"/>
                      </a:endParaRPr>
                    </a:p>
                  </a:txBody>
                  <a:tcPr marL="9525" marR="9525" marT="9525" marB="0" anchor="ctr"/>
                </a:tc>
                <a:tc>
                  <a:txBody>
                    <a:bodyPr/>
                    <a:lstStyle/>
                    <a:p>
                      <a:pPr algn="ctr" fontAlgn="ctr"/>
                      <a:r>
                        <a:rPr lang="ru-RU" sz="1200" u="none" strike="noStrike"/>
                        <a:t>Доля поступлений от продажи билетов в общих доходах</a:t>
                      </a:r>
                      <a:endParaRPr lang="ru-RU" sz="1200" b="0" i="0" u="none" strike="noStrike">
                        <a:solidFill>
                          <a:srgbClr val="000000"/>
                        </a:solidFill>
                        <a:latin typeface="Calibri"/>
                      </a:endParaRPr>
                    </a:p>
                  </a:txBody>
                  <a:tcPr marL="9525" marR="9525" marT="9525" marB="0" anchor="ctr"/>
                </a:tc>
                <a:tc>
                  <a:txBody>
                    <a:bodyPr/>
                    <a:lstStyle/>
                    <a:p>
                      <a:pPr algn="ctr" fontAlgn="ctr"/>
                      <a:r>
                        <a:rPr lang="ru-RU" sz="1200" u="none" strike="noStrike"/>
                        <a:t>Год</a:t>
                      </a:r>
                      <a:endParaRPr lang="ru-RU" sz="1200" b="0" i="0" u="none" strike="noStrike">
                        <a:solidFill>
                          <a:srgbClr val="000000"/>
                        </a:solidFill>
                        <a:latin typeface="Calibri"/>
                      </a:endParaRPr>
                    </a:p>
                  </a:txBody>
                  <a:tcPr marL="9525" marR="9525" marT="9525" marB="0" anchor="ctr"/>
                </a:tc>
              </a:tr>
              <a:tr h="149188">
                <a:tc>
                  <a:txBody>
                    <a:bodyPr/>
                    <a:lstStyle/>
                    <a:p>
                      <a:pPr algn="l" fontAlgn="b"/>
                      <a:r>
                        <a:rPr lang="ru-RU" sz="1200" u="none" strike="noStrike"/>
                        <a:t>Нидерланды</a:t>
                      </a:r>
                      <a:endParaRPr lang="ru-RU" sz="1200" b="0" i="0" u="none" strike="noStrike">
                        <a:solidFill>
                          <a:srgbClr val="000000"/>
                        </a:solidFill>
                        <a:latin typeface="Calibri"/>
                      </a:endParaRPr>
                    </a:p>
                  </a:txBody>
                  <a:tcPr marL="9525" marR="9525" marT="9525" marB="0" anchor="b"/>
                </a:tc>
                <a:tc>
                  <a:txBody>
                    <a:bodyPr/>
                    <a:lstStyle/>
                    <a:p>
                      <a:pPr algn="l" fontAlgn="b"/>
                      <a:r>
                        <a:rPr lang="ru-RU" sz="1200" u="none" strike="noStrike"/>
                        <a:t>Амстердам</a:t>
                      </a:r>
                      <a:endParaRPr lang="ru-RU" sz="1200" b="0" i="0" u="none" strike="noStrike">
                        <a:solidFill>
                          <a:srgbClr val="000000"/>
                        </a:solidFill>
                        <a:latin typeface="Calibri"/>
                      </a:endParaRPr>
                    </a:p>
                  </a:txBody>
                  <a:tcPr marL="9525" marR="9525" marT="9525" marB="0" anchor="b"/>
                </a:tc>
                <a:tc>
                  <a:txBody>
                    <a:bodyPr/>
                    <a:lstStyle/>
                    <a:p>
                      <a:pPr algn="ctr" fontAlgn="b"/>
                      <a:r>
                        <a:rPr lang="ru-RU" sz="1200" u="none" strike="noStrike" dirty="0" smtClean="0"/>
                        <a:t>41,3</a:t>
                      </a:r>
                      <a:r>
                        <a:rPr lang="ru-RU" sz="1200" u="none" strike="noStrike" dirty="0"/>
                        <a:t>%</a:t>
                      </a:r>
                      <a:endParaRPr lang="ru-RU" sz="1200" b="0" i="0" u="none" strike="noStrike" dirty="0">
                        <a:solidFill>
                          <a:srgbClr val="000000"/>
                        </a:solidFill>
                        <a:latin typeface="Calibri"/>
                      </a:endParaRPr>
                    </a:p>
                  </a:txBody>
                  <a:tcPr marL="9525" marR="9525" marT="9525" marB="0" anchor="b"/>
                </a:tc>
                <a:tc>
                  <a:txBody>
                    <a:bodyPr/>
                    <a:lstStyle/>
                    <a:p>
                      <a:pPr algn="r" fontAlgn="b"/>
                      <a:r>
                        <a:rPr lang="ru-RU" sz="1200" u="none" strike="noStrike"/>
                        <a:t>2007</a:t>
                      </a:r>
                      <a:endParaRPr lang="ru-RU" sz="1200" b="0" i="0" u="none" strike="noStrike">
                        <a:solidFill>
                          <a:srgbClr val="000000"/>
                        </a:solidFill>
                        <a:latin typeface="Calibri"/>
                      </a:endParaRPr>
                    </a:p>
                  </a:txBody>
                  <a:tcPr marL="9525" marR="9525" marT="9525" marB="0" anchor="b"/>
                </a:tc>
              </a:tr>
              <a:tr h="149188">
                <a:tc>
                  <a:txBody>
                    <a:bodyPr/>
                    <a:lstStyle/>
                    <a:p>
                      <a:pPr algn="l" fontAlgn="b"/>
                      <a:r>
                        <a:rPr lang="ru-RU" sz="1200" u="none" strike="noStrike" dirty="0"/>
                        <a:t>Германия</a:t>
                      </a:r>
                      <a:endParaRPr lang="ru-RU" sz="1200" b="0" i="0" u="none" strike="noStrike" dirty="0">
                        <a:solidFill>
                          <a:srgbClr val="000000"/>
                        </a:solidFill>
                        <a:latin typeface="Calibri"/>
                      </a:endParaRPr>
                    </a:p>
                  </a:txBody>
                  <a:tcPr marL="9525" marR="9525" marT="9525" marB="0" anchor="b"/>
                </a:tc>
                <a:tc>
                  <a:txBody>
                    <a:bodyPr/>
                    <a:lstStyle/>
                    <a:p>
                      <a:pPr algn="l" fontAlgn="b"/>
                      <a:r>
                        <a:rPr lang="ru-RU" sz="1200" u="none" strike="noStrike"/>
                        <a:t>Берлин</a:t>
                      </a:r>
                      <a:endParaRPr lang="ru-RU" sz="1200" b="0" i="0" u="none" strike="noStrike">
                        <a:solidFill>
                          <a:srgbClr val="000000"/>
                        </a:solidFill>
                        <a:latin typeface="Calibri"/>
                      </a:endParaRPr>
                    </a:p>
                  </a:txBody>
                  <a:tcPr marL="9525" marR="9525" marT="9525" marB="0" anchor="b"/>
                </a:tc>
                <a:tc>
                  <a:txBody>
                    <a:bodyPr/>
                    <a:lstStyle/>
                    <a:p>
                      <a:pPr algn="ctr" fontAlgn="b"/>
                      <a:r>
                        <a:rPr lang="ru-RU" sz="1200" u="none" strike="noStrike" dirty="0" smtClean="0"/>
                        <a:t>70,3</a:t>
                      </a:r>
                      <a:r>
                        <a:rPr lang="ru-RU" sz="1200" u="none" strike="noStrike" dirty="0"/>
                        <a:t>%</a:t>
                      </a:r>
                      <a:endParaRPr lang="ru-RU" sz="1200" b="0" i="0" u="none" strike="noStrike" dirty="0">
                        <a:solidFill>
                          <a:srgbClr val="000000"/>
                        </a:solidFill>
                        <a:latin typeface="Calibri"/>
                      </a:endParaRPr>
                    </a:p>
                  </a:txBody>
                  <a:tcPr marL="9525" marR="9525" marT="9525" marB="0" anchor="b"/>
                </a:tc>
                <a:tc>
                  <a:txBody>
                    <a:bodyPr/>
                    <a:lstStyle/>
                    <a:p>
                      <a:pPr algn="r" fontAlgn="b"/>
                      <a:r>
                        <a:rPr lang="ru-RU" sz="1200" u="none" strike="noStrike"/>
                        <a:t>2010</a:t>
                      </a:r>
                      <a:endParaRPr lang="ru-RU" sz="1200" b="0" i="0" u="none" strike="noStrike">
                        <a:solidFill>
                          <a:srgbClr val="000000"/>
                        </a:solidFill>
                        <a:latin typeface="Calibri"/>
                      </a:endParaRPr>
                    </a:p>
                  </a:txBody>
                  <a:tcPr marL="9525" marR="9525" marT="9525" marB="0" anchor="b"/>
                </a:tc>
              </a:tr>
              <a:tr h="149188">
                <a:tc>
                  <a:txBody>
                    <a:bodyPr/>
                    <a:lstStyle/>
                    <a:p>
                      <a:pPr algn="l" fontAlgn="b"/>
                      <a:r>
                        <a:rPr lang="ru-RU" sz="1200" u="none" strike="noStrike"/>
                        <a:t>Бельгия</a:t>
                      </a:r>
                      <a:endParaRPr lang="ru-RU" sz="1200" b="0" i="0" u="none" strike="noStrike">
                        <a:solidFill>
                          <a:srgbClr val="000000"/>
                        </a:solidFill>
                        <a:latin typeface="Calibri"/>
                      </a:endParaRPr>
                    </a:p>
                  </a:txBody>
                  <a:tcPr marL="9525" marR="9525" marT="9525" marB="0" anchor="b"/>
                </a:tc>
                <a:tc>
                  <a:txBody>
                    <a:bodyPr/>
                    <a:lstStyle/>
                    <a:p>
                      <a:pPr algn="l" fontAlgn="b"/>
                      <a:r>
                        <a:rPr lang="ru-RU" sz="1200" u="none" strike="noStrike"/>
                        <a:t>Брюссель</a:t>
                      </a:r>
                      <a:endParaRPr lang="ru-RU" sz="1200" b="0" i="0" u="none" strike="noStrike">
                        <a:solidFill>
                          <a:srgbClr val="000000"/>
                        </a:solidFill>
                        <a:latin typeface="Calibri"/>
                      </a:endParaRPr>
                    </a:p>
                  </a:txBody>
                  <a:tcPr marL="9525" marR="9525" marT="9525" marB="0" anchor="b"/>
                </a:tc>
                <a:tc>
                  <a:txBody>
                    <a:bodyPr/>
                    <a:lstStyle/>
                    <a:p>
                      <a:pPr algn="ctr" fontAlgn="b"/>
                      <a:r>
                        <a:rPr lang="ru-RU" sz="1200" u="none" strike="noStrike" dirty="0" smtClean="0"/>
                        <a:t>35,2</a:t>
                      </a:r>
                      <a:r>
                        <a:rPr lang="ru-RU" sz="1200" u="none" strike="noStrike" dirty="0"/>
                        <a:t>%</a:t>
                      </a:r>
                      <a:endParaRPr lang="ru-RU" sz="1200" b="0" i="0" u="none" strike="noStrike" dirty="0">
                        <a:solidFill>
                          <a:srgbClr val="000000"/>
                        </a:solidFill>
                        <a:latin typeface="Calibri"/>
                      </a:endParaRPr>
                    </a:p>
                  </a:txBody>
                  <a:tcPr marL="9525" marR="9525" marT="9525" marB="0" anchor="b"/>
                </a:tc>
                <a:tc>
                  <a:txBody>
                    <a:bodyPr/>
                    <a:lstStyle/>
                    <a:p>
                      <a:pPr algn="r" fontAlgn="b"/>
                      <a:r>
                        <a:rPr lang="ru-RU" sz="1200" u="none" strike="noStrike"/>
                        <a:t>2007</a:t>
                      </a:r>
                      <a:endParaRPr lang="ru-RU" sz="1200" b="0" i="0" u="none" strike="noStrike">
                        <a:solidFill>
                          <a:srgbClr val="000000"/>
                        </a:solidFill>
                        <a:latin typeface="Calibri"/>
                      </a:endParaRPr>
                    </a:p>
                  </a:txBody>
                  <a:tcPr marL="9525" marR="9525" marT="9525" marB="0" anchor="b"/>
                </a:tc>
              </a:tr>
              <a:tr h="149188">
                <a:tc>
                  <a:txBody>
                    <a:bodyPr/>
                    <a:lstStyle/>
                    <a:p>
                      <a:pPr algn="l" fontAlgn="b"/>
                      <a:r>
                        <a:rPr lang="ru-RU" sz="1200" u="none" strike="noStrike"/>
                        <a:t>Дания</a:t>
                      </a:r>
                      <a:endParaRPr lang="ru-RU" sz="1200" b="0" i="0" u="none" strike="noStrike">
                        <a:solidFill>
                          <a:srgbClr val="000000"/>
                        </a:solidFill>
                        <a:latin typeface="Calibri"/>
                      </a:endParaRPr>
                    </a:p>
                  </a:txBody>
                  <a:tcPr marL="9525" marR="9525" marT="9525" marB="0" anchor="b"/>
                </a:tc>
                <a:tc>
                  <a:txBody>
                    <a:bodyPr/>
                    <a:lstStyle/>
                    <a:p>
                      <a:pPr algn="l" fontAlgn="b"/>
                      <a:r>
                        <a:rPr lang="ru-RU" sz="1200" u="none" strike="noStrike"/>
                        <a:t>Копенгаген</a:t>
                      </a:r>
                      <a:endParaRPr lang="ru-RU" sz="1200" b="0" i="0" u="none" strike="noStrike">
                        <a:solidFill>
                          <a:srgbClr val="000000"/>
                        </a:solidFill>
                        <a:latin typeface="Calibri"/>
                      </a:endParaRPr>
                    </a:p>
                  </a:txBody>
                  <a:tcPr marL="9525" marR="9525" marT="9525" marB="0" anchor="b"/>
                </a:tc>
                <a:tc>
                  <a:txBody>
                    <a:bodyPr/>
                    <a:lstStyle/>
                    <a:p>
                      <a:pPr algn="ctr" fontAlgn="b"/>
                      <a:r>
                        <a:rPr lang="ru-RU" sz="1200" u="none" strike="noStrike"/>
                        <a:t>52%</a:t>
                      </a:r>
                      <a:endParaRPr lang="ru-RU" sz="1200" b="0" i="0" u="none" strike="noStrike">
                        <a:solidFill>
                          <a:srgbClr val="000000"/>
                        </a:solidFill>
                        <a:latin typeface="Calibri"/>
                      </a:endParaRPr>
                    </a:p>
                  </a:txBody>
                  <a:tcPr marL="9525" marR="9525" marT="9525" marB="0" anchor="b"/>
                </a:tc>
                <a:tc>
                  <a:txBody>
                    <a:bodyPr/>
                    <a:lstStyle/>
                    <a:p>
                      <a:pPr algn="r" fontAlgn="b"/>
                      <a:r>
                        <a:rPr lang="ru-RU" sz="1200" u="none" strike="noStrike"/>
                        <a:t>1991</a:t>
                      </a:r>
                      <a:endParaRPr lang="ru-RU" sz="1200" b="0" i="0" u="none" strike="noStrike">
                        <a:solidFill>
                          <a:srgbClr val="000000"/>
                        </a:solidFill>
                        <a:latin typeface="Calibri"/>
                      </a:endParaRPr>
                    </a:p>
                  </a:txBody>
                  <a:tcPr marL="9525" marR="9525" marT="9525" marB="0" anchor="b"/>
                </a:tc>
              </a:tr>
              <a:tr h="149188">
                <a:tc>
                  <a:txBody>
                    <a:bodyPr/>
                    <a:lstStyle/>
                    <a:p>
                      <a:pPr algn="l" fontAlgn="b"/>
                      <a:r>
                        <a:rPr lang="ru-RU" sz="1200" u="none" strike="noStrike"/>
                        <a:t>Великобритания</a:t>
                      </a:r>
                      <a:endParaRPr lang="ru-RU" sz="1200" b="0" i="0" u="none" strike="noStrike">
                        <a:solidFill>
                          <a:srgbClr val="000000"/>
                        </a:solidFill>
                        <a:latin typeface="Calibri"/>
                      </a:endParaRPr>
                    </a:p>
                  </a:txBody>
                  <a:tcPr marL="9525" marR="9525" marT="9525" marB="0" anchor="b"/>
                </a:tc>
                <a:tc>
                  <a:txBody>
                    <a:bodyPr/>
                    <a:lstStyle/>
                    <a:p>
                      <a:pPr algn="l" fontAlgn="b"/>
                      <a:r>
                        <a:rPr lang="ru-RU" sz="1200" u="none" strike="noStrike"/>
                        <a:t>Метрополитен Лондона</a:t>
                      </a:r>
                      <a:endParaRPr lang="ru-RU" sz="1200" b="0" i="0" u="none" strike="noStrike">
                        <a:solidFill>
                          <a:srgbClr val="000000"/>
                        </a:solidFill>
                        <a:latin typeface="Calibri"/>
                      </a:endParaRPr>
                    </a:p>
                  </a:txBody>
                  <a:tcPr marL="9525" marR="9525" marT="9525" marB="0" anchor="b"/>
                </a:tc>
                <a:tc>
                  <a:txBody>
                    <a:bodyPr/>
                    <a:lstStyle/>
                    <a:p>
                      <a:pPr algn="ctr" fontAlgn="b"/>
                      <a:r>
                        <a:rPr lang="ru-RU" sz="1200" u="none" strike="noStrike"/>
                        <a:t>50%</a:t>
                      </a:r>
                      <a:endParaRPr lang="ru-RU" sz="1200" b="0" i="0" u="none" strike="noStrike">
                        <a:solidFill>
                          <a:srgbClr val="000000"/>
                        </a:solidFill>
                        <a:latin typeface="Calibri"/>
                      </a:endParaRPr>
                    </a:p>
                  </a:txBody>
                  <a:tcPr marL="9525" marR="9525" marT="9525" marB="0" anchor="b"/>
                </a:tc>
                <a:tc>
                  <a:txBody>
                    <a:bodyPr/>
                    <a:lstStyle/>
                    <a:p>
                      <a:pPr algn="r" fontAlgn="b"/>
                      <a:r>
                        <a:rPr lang="ru-RU" sz="1200" u="none" strike="noStrike"/>
                        <a:t>2004</a:t>
                      </a:r>
                      <a:endParaRPr lang="ru-RU" sz="1200" b="0" i="0" u="none" strike="noStrike">
                        <a:solidFill>
                          <a:srgbClr val="000000"/>
                        </a:solidFill>
                        <a:latin typeface="Calibri"/>
                      </a:endParaRPr>
                    </a:p>
                  </a:txBody>
                  <a:tcPr marL="9525" marR="9525" marT="9525" marB="0" anchor="b"/>
                </a:tc>
              </a:tr>
              <a:tr h="149188">
                <a:tc>
                  <a:txBody>
                    <a:bodyPr/>
                    <a:lstStyle/>
                    <a:p>
                      <a:pPr algn="l" fontAlgn="b"/>
                      <a:r>
                        <a:rPr lang="ru-RU" sz="1200" u="none" strike="noStrike"/>
                        <a:t>Испания</a:t>
                      </a:r>
                      <a:endParaRPr lang="ru-RU" sz="1200" b="0" i="0" u="none" strike="noStrike">
                        <a:solidFill>
                          <a:srgbClr val="000000"/>
                        </a:solidFill>
                        <a:latin typeface="Calibri"/>
                      </a:endParaRPr>
                    </a:p>
                  </a:txBody>
                  <a:tcPr marL="9525" marR="9525" marT="9525" marB="0" anchor="b"/>
                </a:tc>
                <a:tc>
                  <a:txBody>
                    <a:bodyPr/>
                    <a:lstStyle/>
                    <a:p>
                      <a:pPr algn="l" fontAlgn="b"/>
                      <a:r>
                        <a:rPr lang="ru-RU" sz="1200" u="none" strike="noStrike"/>
                        <a:t>Мадрид</a:t>
                      </a:r>
                      <a:endParaRPr lang="ru-RU" sz="1200" b="0" i="0" u="none" strike="noStrike">
                        <a:solidFill>
                          <a:srgbClr val="000000"/>
                        </a:solidFill>
                        <a:latin typeface="Calibri"/>
                      </a:endParaRPr>
                    </a:p>
                  </a:txBody>
                  <a:tcPr marL="9525" marR="9525" marT="9525" marB="0" anchor="b"/>
                </a:tc>
                <a:tc>
                  <a:txBody>
                    <a:bodyPr/>
                    <a:lstStyle/>
                    <a:p>
                      <a:pPr algn="ctr" fontAlgn="b"/>
                      <a:r>
                        <a:rPr lang="ru-RU" sz="1200" u="none" strike="noStrike" dirty="0" smtClean="0"/>
                        <a:t>41,3</a:t>
                      </a:r>
                      <a:r>
                        <a:rPr lang="ru-RU" sz="1200" u="none" strike="noStrike" dirty="0"/>
                        <a:t>%</a:t>
                      </a:r>
                      <a:endParaRPr lang="ru-RU" sz="1200" b="0" i="0" u="none" strike="noStrike" dirty="0">
                        <a:solidFill>
                          <a:srgbClr val="000000"/>
                        </a:solidFill>
                        <a:latin typeface="Calibri"/>
                      </a:endParaRPr>
                    </a:p>
                  </a:txBody>
                  <a:tcPr marL="9525" marR="9525" marT="9525" marB="0" anchor="b"/>
                </a:tc>
                <a:tc>
                  <a:txBody>
                    <a:bodyPr/>
                    <a:lstStyle/>
                    <a:p>
                      <a:pPr algn="r" fontAlgn="b"/>
                      <a:r>
                        <a:rPr lang="ru-RU" sz="1200" u="none" strike="noStrike"/>
                        <a:t>2007</a:t>
                      </a:r>
                      <a:endParaRPr lang="ru-RU" sz="1200" b="0" i="0" u="none" strike="noStrike">
                        <a:solidFill>
                          <a:srgbClr val="000000"/>
                        </a:solidFill>
                        <a:latin typeface="Calibri"/>
                      </a:endParaRPr>
                    </a:p>
                  </a:txBody>
                  <a:tcPr marL="9525" marR="9525" marT="9525" marB="0" anchor="b"/>
                </a:tc>
              </a:tr>
              <a:tr h="149188">
                <a:tc>
                  <a:txBody>
                    <a:bodyPr/>
                    <a:lstStyle/>
                    <a:p>
                      <a:pPr algn="l" fontAlgn="b"/>
                      <a:r>
                        <a:rPr lang="ru-RU" sz="1200" u="none" strike="noStrike"/>
                        <a:t>Италия</a:t>
                      </a:r>
                      <a:endParaRPr lang="ru-RU" sz="1200" b="0" i="0" u="none" strike="noStrike">
                        <a:solidFill>
                          <a:srgbClr val="000000"/>
                        </a:solidFill>
                        <a:latin typeface="Calibri"/>
                      </a:endParaRPr>
                    </a:p>
                  </a:txBody>
                  <a:tcPr marL="9525" marR="9525" marT="9525" marB="0" anchor="b"/>
                </a:tc>
                <a:tc>
                  <a:txBody>
                    <a:bodyPr/>
                    <a:lstStyle/>
                    <a:p>
                      <a:pPr algn="l" fontAlgn="b"/>
                      <a:r>
                        <a:rPr lang="ru-RU" sz="1200" u="none" strike="noStrike"/>
                        <a:t>Милан</a:t>
                      </a:r>
                      <a:endParaRPr lang="ru-RU" sz="1200" b="0" i="0" u="none" strike="noStrike">
                        <a:solidFill>
                          <a:srgbClr val="000000"/>
                        </a:solidFill>
                        <a:latin typeface="Calibri"/>
                      </a:endParaRPr>
                    </a:p>
                  </a:txBody>
                  <a:tcPr marL="9525" marR="9525" marT="9525" marB="0" anchor="b"/>
                </a:tc>
                <a:tc>
                  <a:txBody>
                    <a:bodyPr/>
                    <a:lstStyle/>
                    <a:p>
                      <a:pPr algn="ctr" fontAlgn="b"/>
                      <a:r>
                        <a:rPr lang="ru-RU" sz="1200" u="none" strike="noStrike"/>
                        <a:t>28%</a:t>
                      </a:r>
                      <a:endParaRPr lang="ru-RU" sz="1200" b="0" i="0" u="none" strike="noStrike">
                        <a:solidFill>
                          <a:srgbClr val="000000"/>
                        </a:solidFill>
                        <a:latin typeface="Calibri"/>
                      </a:endParaRPr>
                    </a:p>
                  </a:txBody>
                  <a:tcPr marL="9525" marR="9525" marT="9525" marB="0" anchor="b"/>
                </a:tc>
                <a:tc>
                  <a:txBody>
                    <a:bodyPr/>
                    <a:lstStyle/>
                    <a:p>
                      <a:pPr algn="r" fontAlgn="b"/>
                      <a:r>
                        <a:rPr lang="ru-RU" sz="1200" u="none" strike="noStrike"/>
                        <a:t>1991</a:t>
                      </a:r>
                      <a:endParaRPr lang="ru-RU" sz="1200" b="0" i="0" u="none" strike="noStrike">
                        <a:solidFill>
                          <a:srgbClr val="000000"/>
                        </a:solidFill>
                        <a:latin typeface="Calibri"/>
                      </a:endParaRPr>
                    </a:p>
                  </a:txBody>
                  <a:tcPr marL="9525" marR="9525" marT="9525" marB="0" anchor="b"/>
                </a:tc>
              </a:tr>
              <a:tr h="149188">
                <a:tc>
                  <a:txBody>
                    <a:bodyPr/>
                    <a:lstStyle/>
                    <a:p>
                      <a:pPr algn="l" fontAlgn="b"/>
                      <a:r>
                        <a:rPr lang="ru-RU" sz="1200" u="none" strike="noStrike"/>
                        <a:t>Германия</a:t>
                      </a:r>
                      <a:endParaRPr lang="ru-RU" sz="1200" b="0" i="0" u="none" strike="noStrike">
                        <a:solidFill>
                          <a:srgbClr val="000000"/>
                        </a:solidFill>
                        <a:latin typeface="Calibri"/>
                      </a:endParaRPr>
                    </a:p>
                  </a:txBody>
                  <a:tcPr marL="9525" marR="9525" marT="9525" marB="0" anchor="b"/>
                </a:tc>
                <a:tc>
                  <a:txBody>
                    <a:bodyPr/>
                    <a:lstStyle/>
                    <a:p>
                      <a:pPr algn="l" fontAlgn="b"/>
                      <a:r>
                        <a:rPr lang="ru-RU" sz="1200" u="none" strike="noStrike"/>
                        <a:t>Мюнхен</a:t>
                      </a:r>
                      <a:endParaRPr lang="ru-RU" sz="1200" b="0" i="0" u="none" strike="noStrike">
                        <a:solidFill>
                          <a:srgbClr val="000000"/>
                        </a:solidFill>
                        <a:latin typeface="Calibri"/>
                      </a:endParaRPr>
                    </a:p>
                  </a:txBody>
                  <a:tcPr marL="9525" marR="9525" marT="9525" marB="0" anchor="b"/>
                </a:tc>
                <a:tc>
                  <a:txBody>
                    <a:bodyPr/>
                    <a:lstStyle/>
                    <a:p>
                      <a:pPr algn="ctr" fontAlgn="b"/>
                      <a:r>
                        <a:rPr lang="ru-RU" sz="1200" u="none" strike="noStrike"/>
                        <a:t>42%</a:t>
                      </a:r>
                      <a:endParaRPr lang="ru-RU" sz="1200" b="0" i="0" u="none" strike="noStrike">
                        <a:solidFill>
                          <a:srgbClr val="000000"/>
                        </a:solidFill>
                        <a:latin typeface="Calibri"/>
                      </a:endParaRPr>
                    </a:p>
                  </a:txBody>
                  <a:tcPr marL="9525" marR="9525" marT="9525" marB="0" anchor="b"/>
                </a:tc>
                <a:tc>
                  <a:txBody>
                    <a:bodyPr/>
                    <a:lstStyle/>
                    <a:p>
                      <a:pPr algn="r" fontAlgn="b"/>
                      <a:r>
                        <a:rPr lang="ru-RU" sz="1200" u="none" strike="noStrike"/>
                        <a:t>1991</a:t>
                      </a:r>
                      <a:endParaRPr lang="ru-RU" sz="1200" b="0" i="0" u="none" strike="noStrike">
                        <a:solidFill>
                          <a:srgbClr val="000000"/>
                        </a:solidFill>
                        <a:latin typeface="Calibri"/>
                      </a:endParaRPr>
                    </a:p>
                  </a:txBody>
                  <a:tcPr marL="9525" marR="9525" marT="9525" marB="0" anchor="b"/>
                </a:tc>
              </a:tr>
              <a:tr h="149188">
                <a:tc>
                  <a:txBody>
                    <a:bodyPr/>
                    <a:lstStyle/>
                    <a:p>
                      <a:pPr algn="l" fontAlgn="b"/>
                      <a:r>
                        <a:rPr lang="ru-RU" sz="1200" u="none" strike="noStrike"/>
                        <a:t>Франция</a:t>
                      </a:r>
                      <a:endParaRPr lang="ru-RU" sz="1200" b="0" i="0" u="none" strike="noStrike">
                        <a:solidFill>
                          <a:srgbClr val="000000"/>
                        </a:solidFill>
                        <a:latin typeface="Calibri"/>
                      </a:endParaRPr>
                    </a:p>
                  </a:txBody>
                  <a:tcPr marL="9525" marR="9525" marT="9525" marB="0" anchor="b"/>
                </a:tc>
                <a:tc>
                  <a:txBody>
                    <a:bodyPr/>
                    <a:lstStyle/>
                    <a:p>
                      <a:pPr algn="l" fontAlgn="b"/>
                      <a:r>
                        <a:rPr lang="ru-RU" sz="1200" u="none" strike="noStrike"/>
                        <a:t>Париж</a:t>
                      </a:r>
                      <a:endParaRPr lang="ru-RU" sz="1200" b="0" i="0" u="none" strike="noStrike">
                        <a:solidFill>
                          <a:srgbClr val="000000"/>
                        </a:solidFill>
                        <a:latin typeface="Calibri"/>
                      </a:endParaRPr>
                    </a:p>
                  </a:txBody>
                  <a:tcPr marL="9525" marR="9525" marT="9525" marB="0" anchor="b"/>
                </a:tc>
                <a:tc>
                  <a:txBody>
                    <a:bodyPr/>
                    <a:lstStyle/>
                    <a:p>
                      <a:pPr algn="ctr" fontAlgn="b"/>
                      <a:r>
                        <a:rPr lang="ru-RU" sz="1200" u="none" strike="noStrike"/>
                        <a:t>40%</a:t>
                      </a:r>
                      <a:endParaRPr lang="ru-RU" sz="1200" b="0" i="0" u="none" strike="noStrike">
                        <a:solidFill>
                          <a:srgbClr val="000000"/>
                        </a:solidFill>
                        <a:latin typeface="Calibri"/>
                      </a:endParaRPr>
                    </a:p>
                  </a:txBody>
                  <a:tcPr marL="9525" marR="9525" marT="9525" marB="0" anchor="b"/>
                </a:tc>
                <a:tc>
                  <a:txBody>
                    <a:bodyPr/>
                    <a:lstStyle/>
                    <a:p>
                      <a:pPr algn="r" fontAlgn="b"/>
                      <a:r>
                        <a:rPr lang="ru-RU" sz="1200" u="none" strike="noStrike"/>
                        <a:t>2007</a:t>
                      </a:r>
                      <a:endParaRPr lang="ru-RU" sz="1200" b="0" i="0" u="none" strike="noStrike">
                        <a:solidFill>
                          <a:srgbClr val="000000"/>
                        </a:solidFill>
                        <a:latin typeface="Calibri"/>
                      </a:endParaRPr>
                    </a:p>
                  </a:txBody>
                  <a:tcPr marL="9525" marR="9525" marT="9525" marB="0" anchor="b"/>
                </a:tc>
              </a:tr>
              <a:tr h="149188">
                <a:tc>
                  <a:txBody>
                    <a:bodyPr/>
                    <a:lstStyle/>
                    <a:p>
                      <a:pPr algn="l" fontAlgn="b"/>
                      <a:r>
                        <a:rPr lang="ru-RU" sz="1200" u="none" strike="noStrike"/>
                        <a:t>Швеция</a:t>
                      </a:r>
                      <a:endParaRPr lang="ru-RU" sz="1200" b="0" i="0" u="none" strike="noStrike">
                        <a:solidFill>
                          <a:srgbClr val="000000"/>
                        </a:solidFill>
                        <a:latin typeface="Calibri"/>
                      </a:endParaRPr>
                    </a:p>
                  </a:txBody>
                  <a:tcPr marL="9525" marR="9525" marT="9525" marB="0" anchor="b"/>
                </a:tc>
                <a:tc>
                  <a:txBody>
                    <a:bodyPr/>
                    <a:lstStyle/>
                    <a:p>
                      <a:pPr algn="l" fontAlgn="b"/>
                      <a:r>
                        <a:rPr lang="ru-RU" sz="1200" u="none" strike="noStrike" dirty="0"/>
                        <a:t>Стокгольм</a:t>
                      </a:r>
                      <a:endParaRPr lang="ru-RU" sz="1200" b="0" i="0" u="none" strike="noStrike" dirty="0">
                        <a:solidFill>
                          <a:srgbClr val="000000"/>
                        </a:solidFill>
                        <a:latin typeface="Calibri"/>
                      </a:endParaRPr>
                    </a:p>
                  </a:txBody>
                  <a:tcPr marL="9525" marR="9525" marT="9525" marB="0" anchor="b"/>
                </a:tc>
                <a:tc>
                  <a:txBody>
                    <a:bodyPr/>
                    <a:lstStyle/>
                    <a:p>
                      <a:pPr algn="ctr" fontAlgn="b"/>
                      <a:r>
                        <a:rPr lang="ru-RU" sz="1200" u="none" strike="noStrike"/>
                        <a:t>37%</a:t>
                      </a:r>
                      <a:endParaRPr lang="ru-RU" sz="1200" b="0" i="0" u="none" strike="noStrike">
                        <a:solidFill>
                          <a:srgbClr val="000000"/>
                        </a:solidFill>
                        <a:latin typeface="Calibri"/>
                      </a:endParaRPr>
                    </a:p>
                  </a:txBody>
                  <a:tcPr marL="9525" marR="9525" marT="9525" marB="0" anchor="b"/>
                </a:tc>
                <a:tc>
                  <a:txBody>
                    <a:bodyPr/>
                    <a:lstStyle/>
                    <a:p>
                      <a:pPr algn="r" fontAlgn="b"/>
                      <a:r>
                        <a:rPr lang="ru-RU" sz="1200" u="none" strike="noStrike"/>
                        <a:t>2007</a:t>
                      </a:r>
                      <a:endParaRPr lang="ru-RU" sz="1200" b="0" i="0" u="none" strike="noStrike">
                        <a:solidFill>
                          <a:srgbClr val="000000"/>
                        </a:solidFill>
                        <a:latin typeface="Calibri"/>
                      </a:endParaRPr>
                    </a:p>
                  </a:txBody>
                  <a:tcPr marL="9525" marR="9525" marT="9525" marB="0" anchor="b"/>
                </a:tc>
              </a:tr>
              <a:tr h="149188">
                <a:tc>
                  <a:txBody>
                    <a:bodyPr/>
                    <a:lstStyle/>
                    <a:p>
                      <a:pPr algn="l" fontAlgn="b"/>
                      <a:r>
                        <a:rPr lang="ru-RU" sz="1200" u="none" strike="noStrike"/>
                        <a:t>Италия</a:t>
                      </a:r>
                      <a:endParaRPr lang="ru-RU" sz="1200" b="0" i="0" u="none" strike="noStrike">
                        <a:solidFill>
                          <a:srgbClr val="000000"/>
                        </a:solidFill>
                        <a:latin typeface="Calibri"/>
                      </a:endParaRPr>
                    </a:p>
                  </a:txBody>
                  <a:tcPr marL="9525" marR="9525" marT="9525" marB="0" anchor="b"/>
                </a:tc>
                <a:tc>
                  <a:txBody>
                    <a:bodyPr/>
                    <a:lstStyle/>
                    <a:p>
                      <a:pPr algn="l" fontAlgn="b"/>
                      <a:r>
                        <a:rPr lang="ru-RU" sz="1200" u="none" strike="noStrike"/>
                        <a:t>Рим</a:t>
                      </a:r>
                      <a:endParaRPr lang="ru-RU" sz="1200" b="0" i="0" u="none" strike="noStrike">
                        <a:solidFill>
                          <a:srgbClr val="000000"/>
                        </a:solidFill>
                        <a:latin typeface="Calibri"/>
                      </a:endParaRPr>
                    </a:p>
                  </a:txBody>
                  <a:tcPr marL="9525" marR="9525" marT="9525" marB="0" anchor="b"/>
                </a:tc>
                <a:tc>
                  <a:txBody>
                    <a:bodyPr/>
                    <a:lstStyle/>
                    <a:p>
                      <a:pPr algn="ctr" fontAlgn="b"/>
                      <a:r>
                        <a:rPr lang="ru-RU" sz="1200" u="none" strike="noStrike"/>
                        <a:t>36%</a:t>
                      </a:r>
                      <a:endParaRPr lang="ru-RU" sz="1200" b="0" i="0" u="none" strike="noStrike">
                        <a:solidFill>
                          <a:srgbClr val="000000"/>
                        </a:solidFill>
                        <a:latin typeface="Calibri"/>
                      </a:endParaRPr>
                    </a:p>
                  </a:txBody>
                  <a:tcPr marL="9525" marR="9525" marT="9525" marB="0" anchor="b"/>
                </a:tc>
                <a:tc>
                  <a:txBody>
                    <a:bodyPr/>
                    <a:lstStyle/>
                    <a:p>
                      <a:pPr algn="r" fontAlgn="b"/>
                      <a:r>
                        <a:rPr lang="ru-RU" sz="1200" u="none" strike="noStrike"/>
                        <a:t>2007</a:t>
                      </a:r>
                      <a:endParaRPr lang="ru-RU" sz="1200" b="0" i="0" u="none" strike="noStrike">
                        <a:solidFill>
                          <a:srgbClr val="000000"/>
                        </a:solidFill>
                        <a:latin typeface="Calibri"/>
                      </a:endParaRPr>
                    </a:p>
                  </a:txBody>
                  <a:tcPr marL="9525" marR="9525" marT="9525" marB="0" anchor="b"/>
                </a:tc>
              </a:tr>
              <a:tr h="149188">
                <a:tc>
                  <a:txBody>
                    <a:bodyPr/>
                    <a:lstStyle/>
                    <a:p>
                      <a:pPr algn="l" fontAlgn="b"/>
                      <a:r>
                        <a:rPr lang="ru-RU" sz="1200" u="none" strike="noStrike"/>
                        <a:t>Австрия</a:t>
                      </a:r>
                      <a:endParaRPr lang="ru-RU" sz="1200" b="0" i="0" u="none" strike="noStrike">
                        <a:solidFill>
                          <a:srgbClr val="000000"/>
                        </a:solidFill>
                        <a:latin typeface="Calibri"/>
                      </a:endParaRPr>
                    </a:p>
                  </a:txBody>
                  <a:tcPr marL="9525" marR="9525" marT="9525" marB="0" anchor="b"/>
                </a:tc>
                <a:tc>
                  <a:txBody>
                    <a:bodyPr/>
                    <a:lstStyle/>
                    <a:p>
                      <a:pPr algn="l" fontAlgn="b"/>
                      <a:r>
                        <a:rPr lang="ru-RU" sz="1200" u="none" strike="noStrike"/>
                        <a:t>Вена</a:t>
                      </a:r>
                      <a:endParaRPr lang="ru-RU" sz="1200" b="0" i="0" u="none" strike="noStrike">
                        <a:solidFill>
                          <a:srgbClr val="000000"/>
                        </a:solidFill>
                        <a:latin typeface="Calibri"/>
                      </a:endParaRPr>
                    </a:p>
                  </a:txBody>
                  <a:tcPr marL="9525" marR="9525" marT="9525" marB="0" anchor="b"/>
                </a:tc>
                <a:tc>
                  <a:txBody>
                    <a:bodyPr/>
                    <a:lstStyle/>
                    <a:p>
                      <a:pPr algn="ctr" fontAlgn="b"/>
                      <a:r>
                        <a:rPr lang="ru-RU" sz="1200" u="none" strike="noStrike"/>
                        <a:t>50%</a:t>
                      </a:r>
                      <a:endParaRPr lang="ru-RU" sz="1200" b="0" i="0" u="none" strike="noStrike">
                        <a:solidFill>
                          <a:srgbClr val="000000"/>
                        </a:solidFill>
                        <a:latin typeface="Calibri"/>
                      </a:endParaRPr>
                    </a:p>
                  </a:txBody>
                  <a:tcPr marL="9525" marR="9525" marT="9525" marB="0" anchor="b"/>
                </a:tc>
                <a:tc>
                  <a:txBody>
                    <a:bodyPr/>
                    <a:lstStyle/>
                    <a:p>
                      <a:pPr algn="r" fontAlgn="b"/>
                      <a:r>
                        <a:rPr lang="ru-RU" sz="1200" u="none" strike="noStrike"/>
                        <a:t>1991</a:t>
                      </a:r>
                      <a:endParaRPr lang="ru-RU" sz="1200" b="0" i="0" u="none" strike="noStrike">
                        <a:solidFill>
                          <a:srgbClr val="000000"/>
                        </a:solidFill>
                        <a:latin typeface="Calibri"/>
                      </a:endParaRPr>
                    </a:p>
                  </a:txBody>
                  <a:tcPr marL="9525" marR="9525" marT="9525" marB="0" anchor="b"/>
                </a:tc>
              </a:tr>
              <a:tr h="149188">
                <a:tc>
                  <a:txBody>
                    <a:bodyPr/>
                    <a:lstStyle/>
                    <a:p>
                      <a:pPr algn="l" fontAlgn="b"/>
                      <a:r>
                        <a:rPr lang="ru-RU" sz="1200" u="none" strike="noStrike"/>
                        <a:t>Финляндия</a:t>
                      </a:r>
                      <a:endParaRPr lang="ru-RU" sz="1200" b="0" i="0" u="none" strike="noStrike">
                        <a:solidFill>
                          <a:srgbClr val="000000"/>
                        </a:solidFill>
                        <a:latin typeface="Calibri"/>
                      </a:endParaRPr>
                    </a:p>
                  </a:txBody>
                  <a:tcPr marL="9525" marR="9525" marT="9525" marB="0" anchor="b"/>
                </a:tc>
                <a:tc>
                  <a:txBody>
                    <a:bodyPr/>
                    <a:lstStyle/>
                    <a:p>
                      <a:pPr algn="l" fontAlgn="b"/>
                      <a:r>
                        <a:rPr lang="ru-RU" sz="1200" u="none" strike="noStrike"/>
                        <a:t>Хельсинки</a:t>
                      </a:r>
                      <a:endParaRPr lang="ru-RU" sz="1200" b="0" i="0" u="none" strike="noStrike">
                        <a:solidFill>
                          <a:srgbClr val="000000"/>
                        </a:solidFill>
                        <a:latin typeface="Calibri"/>
                      </a:endParaRPr>
                    </a:p>
                  </a:txBody>
                  <a:tcPr marL="9525" marR="9525" marT="9525" marB="0" anchor="b"/>
                </a:tc>
                <a:tc>
                  <a:txBody>
                    <a:bodyPr/>
                    <a:lstStyle/>
                    <a:p>
                      <a:pPr algn="ctr" fontAlgn="b"/>
                      <a:r>
                        <a:rPr lang="ru-RU" sz="1200" u="none" strike="noStrike"/>
                        <a:t>49%</a:t>
                      </a:r>
                      <a:endParaRPr lang="ru-RU" sz="1200" b="0" i="0" u="none" strike="noStrike">
                        <a:solidFill>
                          <a:srgbClr val="000000"/>
                        </a:solidFill>
                        <a:latin typeface="Calibri"/>
                      </a:endParaRPr>
                    </a:p>
                  </a:txBody>
                  <a:tcPr marL="9525" marR="9525" marT="9525" marB="0" anchor="b"/>
                </a:tc>
                <a:tc>
                  <a:txBody>
                    <a:bodyPr/>
                    <a:lstStyle/>
                    <a:p>
                      <a:pPr algn="r" fontAlgn="b"/>
                      <a:r>
                        <a:rPr lang="ru-RU" sz="1200" u="none" strike="noStrike"/>
                        <a:t>2011</a:t>
                      </a:r>
                      <a:endParaRPr lang="ru-RU" sz="1200" b="0" i="0" u="none" strike="noStrike">
                        <a:solidFill>
                          <a:srgbClr val="000000"/>
                        </a:solidFill>
                        <a:latin typeface="Calibri"/>
                      </a:endParaRPr>
                    </a:p>
                  </a:txBody>
                  <a:tcPr marL="9525" marR="9525" marT="9525" marB="0" anchor="b"/>
                </a:tc>
              </a:tr>
              <a:tr h="149188">
                <a:tc>
                  <a:txBody>
                    <a:bodyPr/>
                    <a:lstStyle/>
                    <a:p>
                      <a:pPr algn="l" fontAlgn="b"/>
                      <a:r>
                        <a:rPr lang="ru-RU" sz="1200" u="none" strike="noStrike"/>
                        <a:t>Швейцария</a:t>
                      </a:r>
                      <a:endParaRPr lang="ru-RU" sz="1200" b="0" i="0" u="none" strike="noStrike">
                        <a:solidFill>
                          <a:srgbClr val="000000"/>
                        </a:solidFill>
                        <a:latin typeface="Calibri"/>
                      </a:endParaRPr>
                    </a:p>
                  </a:txBody>
                  <a:tcPr marL="9525" marR="9525" marT="9525" marB="0" anchor="b"/>
                </a:tc>
                <a:tc>
                  <a:txBody>
                    <a:bodyPr/>
                    <a:lstStyle/>
                    <a:p>
                      <a:pPr algn="l" fontAlgn="b"/>
                      <a:r>
                        <a:rPr lang="ru-RU" sz="1200" u="none" strike="noStrike" dirty="0"/>
                        <a:t>Цюрих</a:t>
                      </a:r>
                      <a:endParaRPr lang="ru-RU" sz="1200" b="0" i="0" u="none" strike="noStrike" dirty="0">
                        <a:solidFill>
                          <a:srgbClr val="000000"/>
                        </a:solidFill>
                        <a:latin typeface="Calibri"/>
                      </a:endParaRPr>
                    </a:p>
                  </a:txBody>
                  <a:tcPr marL="9525" marR="9525" marT="9525" marB="0" anchor="b"/>
                </a:tc>
                <a:tc>
                  <a:txBody>
                    <a:bodyPr/>
                    <a:lstStyle/>
                    <a:p>
                      <a:pPr algn="ctr" fontAlgn="b"/>
                      <a:r>
                        <a:rPr lang="ru-RU" sz="1200" u="none" strike="noStrike" dirty="0"/>
                        <a:t>66%</a:t>
                      </a:r>
                      <a:endParaRPr lang="ru-RU" sz="1200" b="0" i="0" u="none" strike="noStrike" dirty="0">
                        <a:solidFill>
                          <a:srgbClr val="000000"/>
                        </a:solidFill>
                        <a:latin typeface="Calibri"/>
                      </a:endParaRPr>
                    </a:p>
                  </a:txBody>
                  <a:tcPr marL="9525" marR="9525" marT="9525" marB="0" anchor="b"/>
                </a:tc>
                <a:tc>
                  <a:txBody>
                    <a:bodyPr/>
                    <a:lstStyle/>
                    <a:p>
                      <a:pPr algn="r" fontAlgn="b"/>
                      <a:r>
                        <a:rPr lang="ru-RU" sz="1200" u="none" strike="noStrike" dirty="0"/>
                        <a:t>1991</a:t>
                      </a:r>
                      <a:endParaRPr lang="ru-RU" sz="1200" b="0" i="0" u="none" strike="noStrike" dirty="0">
                        <a:solidFill>
                          <a:srgbClr val="000000"/>
                        </a:solidFill>
                        <a:latin typeface="Calibri"/>
                      </a:endParaRPr>
                    </a:p>
                  </a:txBody>
                  <a:tcPr marL="9525" marR="9525" marT="9525" marB="0" anchor="b"/>
                </a:tc>
              </a:tr>
            </a:tbl>
          </a:graphicData>
        </a:graphic>
      </p:graphicFrame>
      <p:graphicFrame>
        <p:nvGraphicFramePr>
          <p:cNvPr id="8" name="Содержимое 9"/>
          <p:cNvGraphicFramePr>
            <a:graphicFrameLocks/>
          </p:cNvGraphicFramePr>
          <p:nvPr>
            <p:extLst>
              <p:ext uri="{D42A27DB-BD31-4B8C-83A1-F6EECF244321}">
                <p14:modId xmlns:p14="http://schemas.microsoft.com/office/powerpoint/2010/main" val="2075578120"/>
              </p:ext>
            </p:extLst>
          </p:nvPr>
        </p:nvGraphicFramePr>
        <p:xfrm>
          <a:off x="186896" y="6843622"/>
          <a:ext cx="6365340" cy="2392858"/>
        </p:xfrm>
        <a:graphic>
          <a:graphicData uri="http://schemas.openxmlformats.org/drawingml/2006/table">
            <a:tbl>
              <a:tblPr>
                <a:tableStyleId>{2A488322-F2BA-4B5B-9748-0D474271808F}</a:tableStyleId>
              </a:tblPr>
              <a:tblGrid>
                <a:gridCol w="1579874"/>
                <a:gridCol w="1885632"/>
                <a:gridCol w="1728747"/>
                <a:gridCol w="1171087"/>
              </a:tblGrid>
              <a:tr h="957698">
                <a:tc>
                  <a:txBody>
                    <a:bodyPr/>
                    <a:lstStyle/>
                    <a:p>
                      <a:pPr algn="ctr" fontAlgn="ctr"/>
                      <a:r>
                        <a:rPr lang="ru-RU" sz="1400" u="none" strike="noStrike" dirty="0"/>
                        <a:t>Страна</a:t>
                      </a:r>
                      <a:endParaRPr lang="ru-RU" sz="1400" b="0" i="0" u="none" strike="noStrike" dirty="0">
                        <a:solidFill>
                          <a:srgbClr val="000000"/>
                        </a:solidFill>
                        <a:latin typeface="Calibri"/>
                      </a:endParaRPr>
                    </a:p>
                  </a:txBody>
                  <a:tcPr marL="9525" marR="9525" marT="9525" marB="0" anchor="ctr"/>
                </a:tc>
                <a:tc>
                  <a:txBody>
                    <a:bodyPr/>
                    <a:lstStyle/>
                    <a:p>
                      <a:pPr algn="ctr" fontAlgn="ctr"/>
                      <a:r>
                        <a:rPr lang="ru-RU" sz="1400" u="none" strike="noStrike" dirty="0"/>
                        <a:t>Транспортная система</a:t>
                      </a:r>
                      <a:endParaRPr lang="ru-RU" sz="1400" b="0" i="0" u="none" strike="noStrike" dirty="0">
                        <a:solidFill>
                          <a:srgbClr val="000000"/>
                        </a:solidFill>
                        <a:latin typeface="Calibri"/>
                      </a:endParaRPr>
                    </a:p>
                  </a:txBody>
                  <a:tcPr marL="9525" marR="9525" marT="9525" marB="0" anchor="ctr"/>
                </a:tc>
                <a:tc>
                  <a:txBody>
                    <a:bodyPr/>
                    <a:lstStyle/>
                    <a:p>
                      <a:pPr algn="ctr" fontAlgn="ctr"/>
                      <a:r>
                        <a:rPr lang="ru-RU" sz="1400" u="none" strike="noStrike" dirty="0" smtClean="0"/>
                        <a:t>Рентабельность</a:t>
                      </a:r>
                      <a:endParaRPr lang="ru-RU" sz="1400" b="0" i="0" u="none" strike="noStrike" dirty="0">
                        <a:solidFill>
                          <a:srgbClr val="000000"/>
                        </a:solidFill>
                        <a:latin typeface="Calibri"/>
                      </a:endParaRPr>
                    </a:p>
                  </a:txBody>
                  <a:tcPr marL="9525" marR="9525" marT="9525" marB="0" anchor="ctr"/>
                </a:tc>
                <a:tc>
                  <a:txBody>
                    <a:bodyPr/>
                    <a:lstStyle/>
                    <a:p>
                      <a:pPr algn="ctr" fontAlgn="ctr"/>
                      <a:r>
                        <a:rPr lang="ru-RU" sz="1400" u="none" strike="noStrike" dirty="0" smtClean="0"/>
                        <a:t>Год обследования</a:t>
                      </a:r>
                      <a:endParaRPr lang="ru-RU" sz="1400" b="0" i="0" u="none" strike="noStrike" dirty="0">
                        <a:solidFill>
                          <a:srgbClr val="000000"/>
                        </a:solidFill>
                        <a:latin typeface="Calibri"/>
                      </a:endParaRPr>
                    </a:p>
                  </a:txBody>
                  <a:tcPr marL="9525" marR="9525" marT="9525" marB="0" anchor="ctr"/>
                </a:tc>
              </a:tr>
              <a:tr h="242455">
                <a:tc>
                  <a:txBody>
                    <a:bodyPr/>
                    <a:lstStyle/>
                    <a:p>
                      <a:pPr algn="l" fontAlgn="b"/>
                      <a:r>
                        <a:rPr lang="ru-RU" sz="1400" u="none" strike="noStrike"/>
                        <a:t>Гонконг</a:t>
                      </a:r>
                      <a:endParaRPr lang="ru-RU" sz="1400" b="0" i="0" u="none" strike="noStrike">
                        <a:solidFill>
                          <a:srgbClr val="000000"/>
                        </a:solidFill>
                        <a:latin typeface="Calibri"/>
                      </a:endParaRPr>
                    </a:p>
                  </a:txBody>
                  <a:tcPr marL="9525" marR="9525" marT="9525" marB="0" anchor="b"/>
                </a:tc>
                <a:tc>
                  <a:txBody>
                    <a:bodyPr/>
                    <a:lstStyle/>
                    <a:p>
                      <a:pPr algn="l" fontAlgn="b"/>
                      <a:r>
                        <a:rPr lang="ru-RU" sz="1400" u="none" strike="noStrike" dirty="0"/>
                        <a:t>Гонконг</a:t>
                      </a:r>
                      <a:endParaRPr lang="ru-RU" sz="1400" b="0" i="0" u="none" strike="noStrike" dirty="0">
                        <a:solidFill>
                          <a:srgbClr val="000000"/>
                        </a:solidFill>
                        <a:latin typeface="Calibri"/>
                      </a:endParaRPr>
                    </a:p>
                  </a:txBody>
                  <a:tcPr marL="9525" marR="9525" marT="9525" marB="0" anchor="b"/>
                </a:tc>
                <a:tc>
                  <a:txBody>
                    <a:bodyPr/>
                    <a:lstStyle/>
                    <a:p>
                      <a:pPr algn="ctr" fontAlgn="b"/>
                      <a:r>
                        <a:rPr lang="ru-RU" sz="1400" u="none" strike="noStrike" dirty="0"/>
                        <a:t>186%</a:t>
                      </a:r>
                      <a:endParaRPr lang="ru-RU" sz="1400" b="0" i="0" u="none" strike="noStrike" dirty="0">
                        <a:solidFill>
                          <a:srgbClr val="000000"/>
                        </a:solidFill>
                        <a:latin typeface="Calibri"/>
                      </a:endParaRPr>
                    </a:p>
                  </a:txBody>
                  <a:tcPr marL="9525" marR="9525" marT="9525" marB="0" anchor="b"/>
                </a:tc>
                <a:tc>
                  <a:txBody>
                    <a:bodyPr/>
                    <a:lstStyle/>
                    <a:p>
                      <a:pPr algn="r" fontAlgn="b"/>
                      <a:r>
                        <a:rPr lang="ru-RU" sz="1400" u="none" strike="noStrike"/>
                        <a:t>2012</a:t>
                      </a:r>
                      <a:endParaRPr lang="ru-RU" sz="1400" b="0" i="0" u="none" strike="noStrike">
                        <a:solidFill>
                          <a:srgbClr val="000000"/>
                        </a:solidFill>
                        <a:latin typeface="Calibri"/>
                      </a:endParaRPr>
                    </a:p>
                  </a:txBody>
                  <a:tcPr marL="9525" marR="9525" marT="9525" marB="0" anchor="b"/>
                </a:tc>
              </a:tr>
              <a:tr h="242455">
                <a:tc>
                  <a:txBody>
                    <a:bodyPr/>
                    <a:lstStyle/>
                    <a:p>
                      <a:pPr algn="l" fontAlgn="b"/>
                      <a:r>
                        <a:rPr lang="ru-RU" sz="1400" u="none" strike="noStrike" dirty="0"/>
                        <a:t>Япония</a:t>
                      </a:r>
                      <a:endParaRPr lang="ru-RU" sz="1400" b="0" i="0" u="none" strike="noStrike" dirty="0">
                        <a:solidFill>
                          <a:srgbClr val="000000"/>
                        </a:solidFill>
                        <a:latin typeface="Calibri"/>
                      </a:endParaRPr>
                    </a:p>
                  </a:txBody>
                  <a:tcPr marL="9525" marR="9525" marT="9525" marB="0" anchor="b"/>
                </a:tc>
                <a:tc>
                  <a:txBody>
                    <a:bodyPr/>
                    <a:lstStyle/>
                    <a:p>
                      <a:pPr algn="l" fontAlgn="b"/>
                      <a:r>
                        <a:rPr lang="ru-RU" sz="1400" u="none" strike="noStrike" dirty="0"/>
                        <a:t>Осака</a:t>
                      </a:r>
                      <a:endParaRPr lang="ru-RU" sz="1400" b="0" i="0" u="none" strike="noStrike" dirty="0">
                        <a:solidFill>
                          <a:srgbClr val="000000"/>
                        </a:solidFill>
                        <a:latin typeface="Calibri"/>
                      </a:endParaRPr>
                    </a:p>
                  </a:txBody>
                  <a:tcPr marL="9525" marR="9525" marT="9525" marB="0" anchor="b"/>
                </a:tc>
                <a:tc>
                  <a:txBody>
                    <a:bodyPr/>
                    <a:lstStyle/>
                    <a:p>
                      <a:pPr algn="ctr" fontAlgn="b"/>
                      <a:r>
                        <a:rPr lang="ru-RU" sz="1400" u="none" strike="noStrike" dirty="0"/>
                        <a:t>137%</a:t>
                      </a:r>
                      <a:endParaRPr lang="ru-RU" sz="1400" b="0" i="0" u="none" strike="noStrike" dirty="0">
                        <a:solidFill>
                          <a:srgbClr val="000000"/>
                        </a:solidFill>
                        <a:latin typeface="Calibri"/>
                      </a:endParaRPr>
                    </a:p>
                  </a:txBody>
                  <a:tcPr marL="9525" marR="9525" marT="9525" marB="0" anchor="b"/>
                </a:tc>
                <a:tc>
                  <a:txBody>
                    <a:bodyPr/>
                    <a:lstStyle/>
                    <a:p>
                      <a:pPr algn="r" fontAlgn="b"/>
                      <a:r>
                        <a:rPr lang="ru-RU" sz="1400" u="none" strike="noStrike"/>
                        <a:t>1911</a:t>
                      </a:r>
                      <a:endParaRPr lang="ru-RU" sz="1400" b="0" i="0" u="none" strike="noStrike">
                        <a:solidFill>
                          <a:srgbClr val="000000"/>
                        </a:solidFill>
                        <a:latin typeface="Calibri"/>
                      </a:endParaRPr>
                    </a:p>
                  </a:txBody>
                  <a:tcPr marL="9525" marR="9525" marT="9525" marB="0" anchor="b"/>
                </a:tc>
              </a:tr>
              <a:tr h="242455">
                <a:tc>
                  <a:txBody>
                    <a:bodyPr/>
                    <a:lstStyle/>
                    <a:p>
                      <a:pPr algn="l" fontAlgn="b"/>
                      <a:r>
                        <a:rPr lang="ru-RU" sz="1400" u="none" strike="noStrike"/>
                        <a:t>Тайвань</a:t>
                      </a:r>
                      <a:endParaRPr lang="ru-RU" sz="1400" b="0" i="0" u="none" strike="noStrike">
                        <a:solidFill>
                          <a:srgbClr val="000000"/>
                        </a:solidFill>
                        <a:latin typeface="Calibri"/>
                      </a:endParaRPr>
                    </a:p>
                  </a:txBody>
                  <a:tcPr marL="9525" marR="9525" marT="9525" marB="0" anchor="b"/>
                </a:tc>
                <a:tc>
                  <a:txBody>
                    <a:bodyPr/>
                    <a:lstStyle/>
                    <a:p>
                      <a:pPr algn="l" fontAlgn="b"/>
                      <a:r>
                        <a:rPr lang="ru-RU" sz="1400" u="none" strike="noStrike"/>
                        <a:t>Тайбэй</a:t>
                      </a:r>
                      <a:endParaRPr lang="ru-RU" sz="1400" b="0" i="0" u="none" strike="noStrike">
                        <a:solidFill>
                          <a:srgbClr val="000000"/>
                        </a:solidFill>
                        <a:latin typeface="Calibri"/>
                      </a:endParaRPr>
                    </a:p>
                  </a:txBody>
                  <a:tcPr marL="9525" marR="9525" marT="9525" marB="0" anchor="b"/>
                </a:tc>
                <a:tc>
                  <a:txBody>
                    <a:bodyPr/>
                    <a:lstStyle/>
                    <a:p>
                      <a:pPr algn="ctr" fontAlgn="b"/>
                      <a:r>
                        <a:rPr lang="ru-RU" sz="1400" u="none" strike="noStrike" dirty="0"/>
                        <a:t>119%</a:t>
                      </a:r>
                      <a:endParaRPr lang="ru-RU" sz="1400" b="0" i="0" u="none" strike="noStrike" dirty="0">
                        <a:solidFill>
                          <a:srgbClr val="000000"/>
                        </a:solidFill>
                        <a:latin typeface="Calibri"/>
                      </a:endParaRPr>
                    </a:p>
                  </a:txBody>
                  <a:tcPr marL="9525" marR="9525" marT="9525" marB="0" anchor="b"/>
                </a:tc>
                <a:tc>
                  <a:txBody>
                    <a:bodyPr/>
                    <a:lstStyle/>
                    <a:p>
                      <a:pPr algn="r" fontAlgn="b"/>
                      <a:r>
                        <a:rPr lang="ru-RU" sz="1400" u="none" strike="noStrike"/>
                        <a:t>2011</a:t>
                      </a:r>
                      <a:endParaRPr lang="ru-RU" sz="1400" b="0" i="0" u="none" strike="noStrike">
                        <a:solidFill>
                          <a:srgbClr val="000000"/>
                        </a:solidFill>
                        <a:latin typeface="Calibri"/>
                      </a:endParaRPr>
                    </a:p>
                  </a:txBody>
                  <a:tcPr marL="9525" marR="9525" marT="9525" marB="0" anchor="b"/>
                </a:tc>
              </a:tr>
              <a:tr h="242455">
                <a:tc>
                  <a:txBody>
                    <a:bodyPr/>
                    <a:lstStyle/>
                    <a:p>
                      <a:pPr algn="l" fontAlgn="b"/>
                      <a:r>
                        <a:rPr lang="ru-RU" sz="1400" u="none" strike="noStrike"/>
                        <a:t>Япония</a:t>
                      </a:r>
                      <a:endParaRPr lang="ru-RU" sz="1400" b="0" i="0" u="none" strike="noStrike">
                        <a:solidFill>
                          <a:srgbClr val="000000"/>
                        </a:solidFill>
                        <a:latin typeface="Calibri"/>
                      </a:endParaRPr>
                    </a:p>
                  </a:txBody>
                  <a:tcPr marL="9525" marR="9525" marT="9525" marB="0" anchor="b"/>
                </a:tc>
                <a:tc>
                  <a:txBody>
                    <a:bodyPr/>
                    <a:lstStyle/>
                    <a:p>
                      <a:pPr algn="l" fontAlgn="b"/>
                      <a:r>
                        <a:rPr lang="ru-RU" sz="1400" u="none" strike="noStrike"/>
                        <a:t>"Большой" Токио</a:t>
                      </a:r>
                      <a:endParaRPr lang="ru-RU" sz="1400" b="0" i="0" u="none" strike="noStrike">
                        <a:solidFill>
                          <a:srgbClr val="000000"/>
                        </a:solidFill>
                        <a:latin typeface="Calibri"/>
                      </a:endParaRPr>
                    </a:p>
                  </a:txBody>
                  <a:tcPr marL="9525" marR="9525" marT="9525" marB="0" anchor="b"/>
                </a:tc>
                <a:tc>
                  <a:txBody>
                    <a:bodyPr/>
                    <a:lstStyle/>
                    <a:p>
                      <a:pPr algn="ctr" fontAlgn="b"/>
                      <a:r>
                        <a:rPr lang="ru-RU" sz="1400" u="none" strike="noStrike" dirty="0"/>
                        <a:t>170%</a:t>
                      </a:r>
                      <a:endParaRPr lang="ru-RU" sz="1400" b="0" i="0" u="none" strike="noStrike" dirty="0">
                        <a:solidFill>
                          <a:srgbClr val="000000"/>
                        </a:solidFill>
                        <a:latin typeface="Calibri"/>
                      </a:endParaRPr>
                    </a:p>
                  </a:txBody>
                  <a:tcPr marL="9525" marR="9525" marT="9525" marB="0" anchor="b"/>
                </a:tc>
                <a:tc>
                  <a:txBody>
                    <a:bodyPr/>
                    <a:lstStyle/>
                    <a:p>
                      <a:pPr algn="r" fontAlgn="b"/>
                      <a:r>
                        <a:rPr lang="ru-RU" sz="1400" u="none" strike="noStrike"/>
                        <a:t>1991</a:t>
                      </a:r>
                      <a:endParaRPr lang="ru-RU" sz="1400" b="0" i="0" u="none" strike="noStrike">
                        <a:solidFill>
                          <a:srgbClr val="000000"/>
                        </a:solidFill>
                        <a:latin typeface="Calibri"/>
                      </a:endParaRPr>
                    </a:p>
                  </a:txBody>
                  <a:tcPr marL="9525" marR="9525" marT="9525" marB="0" anchor="b"/>
                </a:tc>
              </a:tr>
              <a:tr h="242455">
                <a:tc>
                  <a:txBody>
                    <a:bodyPr/>
                    <a:lstStyle/>
                    <a:p>
                      <a:pPr algn="l" fontAlgn="b"/>
                      <a:r>
                        <a:rPr lang="ru-RU" sz="1400" u="none" strike="noStrike"/>
                        <a:t>Сингапур</a:t>
                      </a:r>
                      <a:endParaRPr lang="ru-RU" sz="1400" b="0" i="0" u="none" strike="noStrike">
                        <a:solidFill>
                          <a:srgbClr val="000000"/>
                        </a:solidFill>
                        <a:latin typeface="Calibri"/>
                      </a:endParaRPr>
                    </a:p>
                  </a:txBody>
                  <a:tcPr marL="9525" marR="9525" marT="9525" marB="0" anchor="b"/>
                </a:tc>
                <a:tc>
                  <a:txBody>
                    <a:bodyPr/>
                    <a:lstStyle/>
                    <a:p>
                      <a:pPr algn="l" fontAlgn="b"/>
                      <a:r>
                        <a:rPr lang="ru-RU" sz="1400" u="none" strike="noStrike"/>
                        <a:t>Сингапур</a:t>
                      </a:r>
                      <a:endParaRPr lang="ru-RU" sz="1400" b="0" i="0" u="none" strike="noStrike">
                        <a:solidFill>
                          <a:srgbClr val="000000"/>
                        </a:solidFill>
                        <a:latin typeface="Calibri"/>
                      </a:endParaRPr>
                    </a:p>
                  </a:txBody>
                  <a:tcPr marL="9525" marR="9525" marT="9525" marB="0" anchor="b"/>
                </a:tc>
                <a:tc>
                  <a:txBody>
                    <a:bodyPr/>
                    <a:lstStyle/>
                    <a:p>
                      <a:pPr algn="ctr" fontAlgn="b"/>
                      <a:r>
                        <a:rPr lang="ru-RU" sz="1400" u="none" strike="noStrike" dirty="0"/>
                        <a:t>125%</a:t>
                      </a:r>
                      <a:endParaRPr lang="ru-RU" sz="1400" b="0" i="0" u="none" strike="noStrike" dirty="0">
                        <a:solidFill>
                          <a:srgbClr val="000000"/>
                        </a:solidFill>
                        <a:latin typeface="Calibri"/>
                      </a:endParaRPr>
                    </a:p>
                  </a:txBody>
                  <a:tcPr marL="9525" marR="9525" marT="9525" marB="0" anchor="b"/>
                </a:tc>
                <a:tc>
                  <a:txBody>
                    <a:bodyPr/>
                    <a:lstStyle/>
                    <a:p>
                      <a:pPr algn="r" fontAlgn="b"/>
                      <a:r>
                        <a:rPr lang="ru-RU" sz="1400" u="none" strike="noStrike" dirty="0"/>
                        <a:t>2008</a:t>
                      </a:r>
                      <a:endParaRPr lang="ru-RU" sz="1400" b="0" i="0" u="none" strike="noStrike" dirty="0">
                        <a:solidFill>
                          <a:srgbClr val="000000"/>
                        </a:solidFill>
                        <a:latin typeface="Calibri"/>
                      </a:endParaRPr>
                    </a:p>
                  </a:txBody>
                  <a:tcPr marL="9525" marR="9525" marT="9525" marB="0" anchor="b"/>
                </a:tc>
              </a:tr>
              <a:tr h="0">
                <a:tc>
                  <a:txBody>
                    <a:bodyPr/>
                    <a:lstStyle/>
                    <a:p>
                      <a:pPr algn="l" fontAlgn="b"/>
                      <a:r>
                        <a:rPr lang="ru-RU" sz="1400" u="none" strike="noStrike" dirty="0"/>
                        <a:t>Китай</a:t>
                      </a:r>
                      <a:endParaRPr lang="ru-RU" sz="1400" b="0" i="0" u="none" strike="noStrike" dirty="0">
                        <a:solidFill>
                          <a:srgbClr val="000000"/>
                        </a:solidFill>
                        <a:latin typeface="Calibri"/>
                      </a:endParaRPr>
                    </a:p>
                  </a:txBody>
                  <a:tcPr marL="9525" marR="9525" marT="9525" marB="0" anchor="b"/>
                </a:tc>
                <a:tc>
                  <a:txBody>
                    <a:bodyPr/>
                    <a:lstStyle/>
                    <a:p>
                      <a:pPr algn="l" fontAlgn="b"/>
                      <a:r>
                        <a:rPr lang="ru-RU" sz="1400" u="none" strike="noStrike" dirty="0"/>
                        <a:t>Метрополитен Пекина</a:t>
                      </a:r>
                      <a:endParaRPr lang="ru-RU" sz="1400" b="0" i="0" u="none" strike="noStrike" dirty="0">
                        <a:solidFill>
                          <a:srgbClr val="000000"/>
                        </a:solidFill>
                        <a:latin typeface="Calibri"/>
                      </a:endParaRPr>
                    </a:p>
                  </a:txBody>
                  <a:tcPr marL="9525" marR="9525" marT="9525" marB="0" anchor="b"/>
                </a:tc>
                <a:tc>
                  <a:txBody>
                    <a:bodyPr/>
                    <a:lstStyle/>
                    <a:p>
                      <a:pPr algn="ctr" fontAlgn="b"/>
                      <a:r>
                        <a:rPr lang="ru-RU" sz="1400" u="none" strike="noStrike" dirty="0"/>
                        <a:t>60%</a:t>
                      </a:r>
                      <a:endParaRPr lang="ru-RU" sz="1400" b="0" i="0" u="none" strike="noStrike" dirty="0">
                        <a:solidFill>
                          <a:srgbClr val="000000"/>
                        </a:solidFill>
                        <a:latin typeface="Calibri"/>
                      </a:endParaRPr>
                    </a:p>
                  </a:txBody>
                  <a:tcPr marL="9525" marR="9525" marT="9525" marB="0" anchor="b"/>
                </a:tc>
                <a:tc>
                  <a:txBody>
                    <a:bodyPr/>
                    <a:lstStyle/>
                    <a:p>
                      <a:pPr algn="r" fontAlgn="b"/>
                      <a:r>
                        <a:rPr lang="ru-RU" sz="1400" u="none" strike="noStrike" dirty="0"/>
                        <a:t>2012</a:t>
                      </a:r>
                      <a:endParaRPr lang="ru-RU" sz="1400" b="0" i="0" u="none" strike="noStrike" dirty="0">
                        <a:solidFill>
                          <a:srgbClr val="000000"/>
                        </a:solidFill>
                        <a:latin typeface="Calibri"/>
                      </a:endParaRPr>
                    </a:p>
                  </a:txBody>
                  <a:tcPr marL="9525" marR="9525" marT="9525" marB="0" anchor="b"/>
                </a:tc>
              </a:tr>
            </a:tbl>
          </a:graphicData>
        </a:graphic>
      </p:graphicFrame>
      <p:sp>
        <p:nvSpPr>
          <p:cNvPr id="9" name="Прямоугольник 8"/>
          <p:cNvSpPr/>
          <p:nvPr/>
        </p:nvSpPr>
        <p:spPr>
          <a:xfrm>
            <a:off x="6898503" y="4354198"/>
            <a:ext cx="5551403" cy="577081"/>
          </a:xfrm>
          <a:prstGeom prst="rect">
            <a:avLst/>
          </a:prstGeom>
        </p:spPr>
        <p:txBody>
          <a:bodyPr wrap="square">
            <a:spAutoFit/>
          </a:bodyPr>
          <a:lstStyle/>
          <a:p>
            <a:pPr algn="r"/>
            <a:r>
              <a:rPr lang="ru-RU" sz="1050" b="1" dirty="0" smtClean="0"/>
              <a:t>Источник:  </a:t>
            </a:r>
            <a:r>
              <a:rPr lang="en-US" sz="1050" dirty="0" smtClean="0"/>
              <a:t>Transit </a:t>
            </a:r>
            <a:r>
              <a:rPr lang="en-US" sz="1050" dirty="0" err="1" smtClean="0"/>
              <a:t>Farebox</a:t>
            </a:r>
            <a:r>
              <a:rPr lang="en-US" sz="1050" dirty="0" smtClean="0"/>
              <a:t> Recovery and US and International Transit Subsidization: Synthesis</a:t>
            </a:r>
            <a:r>
              <a:rPr lang="ru-RU" sz="1050" dirty="0" smtClean="0"/>
              <a:t> </a:t>
            </a:r>
            <a:r>
              <a:rPr lang="en-US" sz="1050" dirty="0" smtClean="0"/>
              <a:t>Prepared for Katy </a:t>
            </a:r>
            <a:r>
              <a:rPr lang="ru-RU" sz="1050" dirty="0" smtClean="0"/>
              <a:t> </a:t>
            </a:r>
            <a:r>
              <a:rPr lang="en-US" sz="1050" dirty="0" smtClean="0"/>
              <a:t>Taylor Director Public Transportation Division Washington State Department of Transportation October 8, 2009</a:t>
            </a:r>
            <a:r>
              <a:rPr lang="ru-RU" sz="1050" dirty="0" smtClean="0"/>
              <a:t>,  данные актуализированы автором</a:t>
            </a:r>
            <a:endParaRPr lang="ru-RU" sz="1050" dirty="0"/>
          </a:p>
        </p:txBody>
      </p:sp>
      <p:sp>
        <p:nvSpPr>
          <p:cNvPr id="13" name="Прямоугольник 12"/>
          <p:cNvSpPr/>
          <p:nvPr/>
        </p:nvSpPr>
        <p:spPr>
          <a:xfrm>
            <a:off x="0" y="6495582"/>
            <a:ext cx="5187254" cy="400110"/>
          </a:xfrm>
          <a:prstGeom prst="rect">
            <a:avLst/>
          </a:prstGeom>
        </p:spPr>
        <p:txBody>
          <a:bodyPr wrap="none">
            <a:spAutoFit/>
          </a:bodyPr>
          <a:lstStyle/>
          <a:p>
            <a:r>
              <a:rPr lang="ru-RU" sz="2000" dirty="0" smtClean="0">
                <a:solidFill>
                  <a:srgbClr val="C00000"/>
                </a:solidFill>
              </a:rPr>
              <a:t>Самоокупаемые транспортные системы мира</a:t>
            </a:r>
            <a:endParaRPr lang="ru-RU" sz="2000" dirty="0">
              <a:solidFill>
                <a:srgbClr val="C00000"/>
              </a:solidFill>
            </a:endParaRPr>
          </a:p>
        </p:txBody>
      </p:sp>
      <p:sp>
        <p:nvSpPr>
          <p:cNvPr id="14" name="Прямоугольник 13"/>
          <p:cNvSpPr/>
          <p:nvPr/>
        </p:nvSpPr>
        <p:spPr>
          <a:xfrm>
            <a:off x="6898503" y="613884"/>
            <a:ext cx="4882683" cy="400110"/>
          </a:xfrm>
          <a:prstGeom prst="rect">
            <a:avLst/>
          </a:prstGeom>
        </p:spPr>
        <p:txBody>
          <a:bodyPr wrap="none">
            <a:spAutoFit/>
          </a:bodyPr>
          <a:lstStyle/>
          <a:p>
            <a:r>
              <a:rPr lang="ru-RU" sz="2000" dirty="0" smtClean="0">
                <a:solidFill>
                  <a:srgbClr val="C00000"/>
                </a:solidFill>
              </a:rPr>
              <a:t>Окупаемость транспортных систем Европы</a:t>
            </a:r>
            <a:endParaRPr lang="ru-RU" sz="2000" dirty="0">
              <a:solidFill>
                <a:srgbClr val="C00000"/>
              </a:solidFill>
            </a:endParaRPr>
          </a:p>
        </p:txBody>
      </p:sp>
      <p:sp>
        <p:nvSpPr>
          <p:cNvPr id="15" name="Прямоугольник 14"/>
          <p:cNvSpPr/>
          <p:nvPr/>
        </p:nvSpPr>
        <p:spPr>
          <a:xfrm>
            <a:off x="186896" y="613884"/>
            <a:ext cx="4595745" cy="400110"/>
          </a:xfrm>
          <a:prstGeom prst="rect">
            <a:avLst/>
          </a:prstGeom>
        </p:spPr>
        <p:txBody>
          <a:bodyPr wrap="none">
            <a:spAutoFit/>
          </a:bodyPr>
          <a:lstStyle/>
          <a:p>
            <a:r>
              <a:rPr lang="ru-RU" sz="2000" dirty="0" smtClean="0">
                <a:solidFill>
                  <a:srgbClr val="C00000"/>
                </a:solidFill>
              </a:rPr>
              <a:t>Окупаемость транспортных систем США</a:t>
            </a:r>
            <a:endParaRPr lang="ru-RU" sz="2000" dirty="0">
              <a:solidFill>
                <a:srgbClr val="C00000"/>
              </a:solidFill>
            </a:endParaRPr>
          </a:p>
        </p:txBody>
      </p:sp>
      <p:sp>
        <p:nvSpPr>
          <p:cNvPr id="17" name="Заголовок 4"/>
          <p:cNvSpPr txBox="1">
            <a:spLocks/>
          </p:cNvSpPr>
          <p:nvPr/>
        </p:nvSpPr>
        <p:spPr>
          <a:xfrm>
            <a:off x="186896" y="282243"/>
            <a:ext cx="12500781" cy="378821"/>
          </a:xfrm>
          <a:prstGeom prst="rect">
            <a:avLst/>
          </a:prstGeom>
          <a:solidFill>
            <a:srgbClr val="C00000"/>
          </a:solidFill>
        </p:spPr>
        <p:txBody>
          <a:bodyPr vert="horz" lIns="91440" tIns="45720" rIns="91440" bIns="45720" rtlCol="0" anchor="ctr">
            <a:norm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r"/>
            <a:endParaRPr lang="ru-RU" sz="1800" dirty="0">
              <a:solidFill>
                <a:schemeClr val="bg1"/>
              </a:solidFill>
            </a:endParaRPr>
          </a:p>
        </p:txBody>
      </p:sp>
      <p:graphicFrame>
        <p:nvGraphicFramePr>
          <p:cNvPr id="21" name="Содержимое 17"/>
          <p:cNvGraphicFramePr>
            <a:graphicFrameLocks/>
          </p:cNvGraphicFramePr>
          <p:nvPr>
            <p:extLst>
              <p:ext uri="{D42A27DB-BD31-4B8C-83A1-F6EECF244321}">
                <p14:modId xmlns:p14="http://schemas.microsoft.com/office/powerpoint/2010/main" val="1826963964"/>
              </p:ext>
            </p:extLst>
          </p:nvPr>
        </p:nvGraphicFramePr>
        <p:xfrm>
          <a:off x="6635934" y="5316584"/>
          <a:ext cx="2717072" cy="38404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Содержимое 6"/>
          <p:cNvGraphicFramePr>
            <a:graphicFrameLocks/>
          </p:cNvGraphicFramePr>
          <p:nvPr>
            <p:extLst>
              <p:ext uri="{D42A27DB-BD31-4B8C-83A1-F6EECF244321}">
                <p14:modId xmlns:p14="http://schemas.microsoft.com/office/powerpoint/2010/main" val="3944993785"/>
              </p:ext>
            </p:extLst>
          </p:nvPr>
        </p:nvGraphicFramePr>
        <p:xfrm>
          <a:off x="9326880" y="5316685"/>
          <a:ext cx="3360797" cy="3816424"/>
        </p:xfrm>
        <a:graphic>
          <a:graphicData uri="http://schemas.openxmlformats.org/drawingml/2006/chart">
            <c:chart xmlns:c="http://schemas.openxmlformats.org/drawingml/2006/chart" xmlns:r="http://schemas.openxmlformats.org/officeDocument/2006/relationships" r:id="rId4"/>
          </a:graphicData>
        </a:graphic>
      </p:graphicFrame>
      <p:sp>
        <p:nvSpPr>
          <p:cNvPr id="24" name="Прямоугольник 23"/>
          <p:cNvSpPr/>
          <p:nvPr/>
        </p:nvSpPr>
        <p:spPr>
          <a:xfrm>
            <a:off x="6802709" y="4931279"/>
            <a:ext cx="5750697" cy="523220"/>
          </a:xfrm>
          <a:prstGeom prst="rect">
            <a:avLst/>
          </a:prstGeom>
        </p:spPr>
        <p:txBody>
          <a:bodyPr wrap="square">
            <a:spAutoFit/>
          </a:bodyPr>
          <a:lstStyle/>
          <a:p>
            <a:pPr algn="ctr"/>
            <a:r>
              <a:rPr lang="ru-RU" sz="1400" dirty="0" smtClean="0">
                <a:solidFill>
                  <a:srgbClr val="C00000"/>
                </a:solidFill>
              </a:rPr>
              <a:t>Сравнение трендов развития и транспортной политики</a:t>
            </a:r>
            <a:br>
              <a:rPr lang="ru-RU" sz="1400" dirty="0" smtClean="0">
                <a:solidFill>
                  <a:srgbClr val="C00000"/>
                </a:solidFill>
              </a:rPr>
            </a:br>
            <a:r>
              <a:rPr lang="ru-RU" sz="1400" dirty="0" smtClean="0">
                <a:solidFill>
                  <a:srgbClr val="C00000"/>
                </a:solidFill>
              </a:rPr>
              <a:t>в России (на примере Волгоградской области) и Великобритании</a:t>
            </a:r>
            <a:endParaRPr lang="ru-RU" sz="1400" dirty="0">
              <a:solidFill>
                <a:srgbClr val="C00000"/>
              </a:solidFill>
            </a:endParaRPr>
          </a:p>
        </p:txBody>
      </p:sp>
      <p:sp>
        <p:nvSpPr>
          <p:cNvPr id="25" name="Заголовок 24"/>
          <p:cNvSpPr>
            <a:spLocks noGrp="1"/>
          </p:cNvSpPr>
          <p:nvPr>
            <p:ph type="title"/>
          </p:nvPr>
        </p:nvSpPr>
        <p:spPr>
          <a:xfrm>
            <a:off x="916595" y="282243"/>
            <a:ext cx="11771081" cy="378821"/>
          </a:xfrm>
        </p:spPr>
        <p:txBody>
          <a:bodyPr/>
          <a:lstStyle/>
          <a:p>
            <a:pPr algn="r" rtl="0" eaLnBrk="1" latinLnBrk="0" hangingPunct="1"/>
            <a:r>
              <a:rPr lang="ru-RU" sz="1800" kern="1200" dirty="0" smtClean="0">
                <a:solidFill>
                  <a:schemeClr val="bg1"/>
                </a:solidFill>
                <a:effectLst/>
                <a:latin typeface="+mj-lt"/>
                <a:ea typeface="+mn-ea"/>
                <a:cs typeface="+mn-cs"/>
              </a:rPr>
              <a:t>6. О самоокупаемости развитых транспортных систем</a:t>
            </a:r>
            <a:endParaRPr lang="ru-RU" dirty="0" smtClean="0">
              <a:solidFill>
                <a:schemeClr val="bg1"/>
              </a:solidFill>
              <a:effectLst/>
              <a:latin typeface="+mj-lt"/>
            </a:endParaRPr>
          </a:p>
        </p:txBody>
      </p:sp>
      <p:sp>
        <p:nvSpPr>
          <p:cNvPr id="27" name="Номер слайда 26"/>
          <p:cNvSpPr>
            <a:spLocks noGrp="1"/>
          </p:cNvSpPr>
          <p:nvPr>
            <p:ph type="sldNum" sz="quarter" idx="12"/>
          </p:nvPr>
        </p:nvSpPr>
        <p:spPr>
          <a:xfrm>
            <a:off x="9921240" y="9090025"/>
            <a:ext cx="2880360" cy="511175"/>
          </a:xfrm>
        </p:spPr>
        <p:txBody>
          <a:bodyPr/>
          <a:lstStyle/>
          <a:p>
            <a:fld id="{2D619A68-3DF4-459A-B85D-BC5658DF56CB}" type="slidenum">
              <a:rPr lang="ru-RU" smtClean="0"/>
              <a:t>9</a:t>
            </a:fld>
            <a:endParaRPr lang="ru-RU" dirty="0"/>
          </a:p>
        </p:txBody>
      </p:sp>
      <p:grpSp>
        <p:nvGrpSpPr>
          <p:cNvPr id="28" name="Group 215"/>
          <p:cNvGrpSpPr/>
          <p:nvPr/>
        </p:nvGrpSpPr>
        <p:grpSpPr>
          <a:xfrm>
            <a:off x="210231" y="9185797"/>
            <a:ext cx="4472786" cy="350058"/>
            <a:chOff x="450850" y="5741869"/>
            <a:chExt cx="9685535" cy="747260"/>
          </a:xfrm>
          <a:solidFill>
            <a:srgbClr val="C00000"/>
          </a:solidFill>
        </p:grpSpPr>
        <p:grpSp>
          <p:nvGrpSpPr>
            <p:cNvPr id="29" name="Group 20"/>
            <p:cNvGrpSpPr/>
            <p:nvPr/>
          </p:nvGrpSpPr>
          <p:grpSpPr>
            <a:xfrm>
              <a:off x="3619202" y="5982264"/>
              <a:ext cx="2561079" cy="506865"/>
              <a:chOff x="2501900" y="2289175"/>
              <a:chExt cx="5470525" cy="1082675"/>
            </a:xfrm>
            <a:grpFill/>
          </p:grpSpPr>
          <p:sp>
            <p:nvSpPr>
              <p:cNvPr id="47" name="Freeform 6"/>
              <p:cNvSpPr>
                <a:spLocks/>
              </p:cNvSpPr>
              <p:nvPr/>
            </p:nvSpPr>
            <p:spPr bwMode="auto">
              <a:xfrm>
                <a:off x="2632075" y="2762250"/>
                <a:ext cx="25400" cy="225425"/>
              </a:xfrm>
              <a:custGeom>
                <a:avLst/>
                <a:gdLst>
                  <a:gd name="T0" fmla="*/ 16 w 16"/>
                  <a:gd name="T1" fmla="*/ 8 h 142"/>
                  <a:gd name="T2" fmla="*/ 16 w 16"/>
                  <a:gd name="T3" fmla="*/ 134 h 142"/>
                  <a:gd name="T4" fmla="*/ 16 w 16"/>
                  <a:gd name="T5" fmla="*/ 134 h 142"/>
                  <a:gd name="T6" fmla="*/ 16 w 16"/>
                  <a:gd name="T7" fmla="*/ 138 h 142"/>
                  <a:gd name="T8" fmla="*/ 14 w 16"/>
                  <a:gd name="T9" fmla="*/ 140 h 142"/>
                  <a:gd name="T10" fmla="*/ 10 w 16"/>
                  <a:gd name="T11" fmla="*/ 142 h 142"/>
                  <a:gd name="T12" fmla="*/ 8 w 16"/>
                  <a:gd name="T13" fmla="*/ 142 h 142"/>
                  <a:gd name="T14" fmla="*/ 8 w 16"/>
                  <a:gd name="T15" fmla="*/ 142 h 142"/>
                  <a:gd name="T16" fmla="*/ 4 w 16"/>
                  <a:gd name="T17" fmla="*/ 142 h 142"/>
                  <a:gd name="T18" fmla="*/ 2 w 16"/>
                  <a:gd name="T19" fmla="*/ 140 h 142"/>
                  <a:gd name="T20" fmla="*/ 0 w 16"/>
                  <a:gd name="T21" fmla="*/ 138 h 142"/>
                  <a:gd name="T22" fmla="*/ 0 w 16"/>
                  <a:gd name="T23" fmla="*/ 134 h 142"/>
                  <a:gd name="T24" fmla="*/ 0 w 16"/>
                  <a:gd name="T25" fmla="*/ 8 h 142"/>
                  <a:gd name="T26" fmla="*/ 0 w 16"/>
                  <a:gd name="T27" fmla="*/ 8 h 142"/>
                  <a:gd name="T28" fmla="*/ 0 w 16"/>
                  <a:gd name="T29" fmla="*/ 6 h 142"/>
                  <a:gd name="T30" fmla="*/ 2 w 16"/>
                  <a:gd name="T31" fmla="*/ 2 h 142"/>
                  <a:gd name="T32" fmla="*/ 4 w 16"/>
                  <a:gd name="T33" fmla="*/ 0 h 142"/>
                  <a:gd name="T34" fmla="*/ 8 w 16"/>
                  <a:gd name="T35" fmla="*/ 0 h 142"/>
                  <a:gd name="T36" fmla="*/ 8 w 16"/>
                  <a:gd name="T37" fmla="*/ 0 h 142"/>
                  <a:gd name="T38" fmla="*/ 10 w 16"/>
                  <a:gd name="T39" fmla="*/ 0 h 142"/>
                  <a:gd name="T40" fmla="*/ 14 w 16"/>
                  <a:gd name="T41" fmla="*/ 2 h 142"/>
                  <a:gd name="T42" fmla="*/ 16 w 16"/>
                  <a:gd name="T43" fmla="*/ 6 h 142"/>
                  <a:gd name="T44" fmla="*/ 16 w 16"/>
                  <a:gd name="T45" fmla="*/ 8 h 142"/>
                  <a:gd name="T46" fmla="*/ 16 w 16"/>
                  <a:gd name="T47" fmla="*/ 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 h="142">
                    <a:moveTo>
                      <a:pt x="16" y="8"/>
                    </a:moveTo>
                    <a:lnTo>
                      <a:pt x="16" y="134"/>
                    </a:lnTo>
                    <a:lnTo>
                      <a:pt x="16" y="134"/>
                    </a:lnTo>
                    <a:lnTo>
                      <a:pt x="16" y="138"/>
                    </a:lnTo>
                    <a:lnTo>
                      <a:pt x="14" y="140"/>
                    </a:lnTo>
                    <a:lnTo>
                      <a:pt x="10" y="142"/>
                    </a:lnTo>
                    <a:lnTo>
                      <a:pt x="8" y="142"/>
                    </a:lnTo>
                    <a:lnTo>
                      <a:pt x="8" y="142"/>
                    </a:lnTo>
                    <a:lnTo>
                      <a:pt x="4" y="142"/>
                    </a:lnTo>
                    <a:lnTo>
                      <a:pt x="2" y="140"/>
                    </a:lnTo>
                    <a:lnTo>
                      <a:pt x="0" y="138"/>
                    </a:lnTo>
                    <a:lnTo>
                      <a:pt x="0" y="134"/>
                    </a:lnTo>
                    <a:lnTo>
                      <a:pt x="0" y="8"/>
                    </a:lnTo>
                    <a:lnTo>
                      <a:pt x="0" y="8"/>
                    </a:lnTo>
                    <a:lnTo>
                      <a:pt x="0" y="6"/>
                    </a:lnTo>
                    <a:lnTo>
                      <a:pt x="2" y="2"/>
                    </a:lnTo>
                    <a:lnTo>
                      <a:pt x="4" y="0"/>
                    </a:lnTo>
                    <a:lnTo>
                      <a:pt x="8" y="0"/>
                    </a:lnTo>
                    <a:lnTo>
                      <a:pt x="8" y="0"/>
                    </a:lnTo>
                    <a:lnTo>
                      <a:pt x="10" y="0"/>
                    </a:lnTo>
                    <a:lnTo>
                      <a:pt x="14" y="2"/>
                    </a:lnTo>
                    <a:lnTo>
                      <a:pt x="16" y="6"/>
                    </a:lnTo>
                    <a:lnTo>
                      <a:pt x="16" y="8"/>
                    </a:lnTo>
                    <a:lnTo>
                      <a:pt x="16"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48" name="Freeform 7"/>
              <p:cNvSpPr>
                <a:spLocks/>
              </p:cNvSpPr>
              <p:nvPr/>
            </p:nvSpPr>
            <p:spPr bwMode="auto">
              <a:xfrm>
                <a:off x="2724150" y="2752725"/>
                <a:ext cx="22225" cy="225425"/>
              </a:xfrm>
              <a:custGeom>
                <a:avLst/>
                <a:gdLst>
                  <a:gd name="T0" fmla="*/ 14 w 14"/>
                  <a:gd name="T1" fmla="*/ 6 h 142"/>
                  <a:gd name="T2" fmla="*/ 14 w 14"/>
                  <a:gd name="T3" fmla="*/ 136 h 142"/>
                  <a:gd name="T4" fmla="*/ 14 w 14"/>
                  <a:gd name="T5" fmla="*/ 136 h 142"/>
                  <a:gd name="T6" fmla="*/ 12 w 14"/>
                  <a:gd name="T7" fmla="*/ 140 h 142"/>
                  <a:gd name="T8" fmla="*/ 6 w 14"/>
                  <a:gd name="T9" fmla="*/ 142 h 142"/>
                  <a:gd name="T10" fmla="*/ 6 w 14"/>
                  <a:gd name="T11" fmla="*/ 142 h 142"/>
                  <a:gd name="T12" fmla="*/ 2 w 14"/>
                  <a:gd name="T13" fmla="*/ 140 h 142"/>
                  <a:gd name="T14" fmla="*/ 0 w 14"/>
                  <a:gd name="T15" fmla="*/ 136 h 142"/>
                  <a:gd name="T16" fmla="*/ 0 w 14"/>
                  <a:gd name="T17" fmla="*/ 6 h 142"/>
                  <a:gd name="T18" fmla="*/ 0 w 14"/>
                  <a:gd name="T19" fmla="*/ 6 h 142"/>
                  <a:gd name="T20" fmla="*/ 2 w 14"/>
                  <a:gd name="T21" fmla="*/ 2 h 142"/>
                  <a:gd name="T22" fmla="*/ 6 w 14"/>
                  <a:gd name="T23" fmla="*/ 0 h 142"/>
                  <a:gd name="T24" fmla="*/ 6 w 14"/>
                  <a:gd name="T25" fmla="*/ 0 h 142"/>
                  <a:gd name="T26" fmla="*/ 12 w 14"/>
                  <a:gd name="T27" fmla="*/ 2 h 142"/>
                  <a:gd name="T28" fmla="*/ 14 w 14"/>
                  <a:gd name="T29" fmla="*/ 6 h 142"/>
                  <a:gd name="T30" fmla="*/ 14 w 14"/>
                  <a:gd name="T31" fmla="*/ 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 h="142">
                    <a:moveTo>
                      <a:pt x="14" y="6"/>
                    </a:moveTo>
                    <a:lnTo>
                      <a:pt x="14" y="136"/>
                    </a:lnTo>
                    <a:lnTo>
                      <a:pt x="14" y="136"/>
                    </a:lnTo>
                    <a:lnTo>
                      <a:pt x="12" y="140"/>
                    </a:lnTo>
                    <a:lnTo>
                      <a:pt x="6" y="142"/>
                    </a:lnTo>
                    <a:lnTo>
                      <a:pt x="6" y="142"/>
                    </a:lnTo>
                    <a:lnTo>
                      <a:pt x="2" y="140"/>
                    </a:lnTo>
                    <a:lnTo>
                      <a:pt x="0" y="136"/>
                    </a:lnTo>
                    <a:lnTo>
                      <a:pt x="0" y="6"/>
                    </a:lnTo>
                    <a:lnTo>
                      <a:pt x="0" y="6"/>
                    </a:lnTo>
                    <a:lnTo>
                      <a:pt x="2" y="2"/>
                    </a:lnTo>
                    <a:lnTo>
                      <a:pt x="6" y="0"/>
                    </a:lnTo>
                    <a:lnTo>
                      <a:pt x="6" y="0"/>
                    </a:lnTo>
                    <a:lnTo>
                      <a:pt x="12" y="2"/>
                    </a:lnTo>
                    <a:lnTo>
                      <a:pt x="14" y="6"/>
                    </a:lnTo>
                    <a:lnTo>
                      <a:pt x="14"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49" name="Freeform 8"/>
              <p:cNvSpPr>
                <a:spLocks/>
              </p:cNvSpPr>
              <p:nvPr/>
            </p:nvSpPr>
            <p:spPr bwMode="auto">
              <a:xfrm>
                <a:off x="4143375" y="2676525"/>
                <a:ext cx="69850" cy="368300"/>
              </a:xfrm>
              <a:custGeom>
                <a:avLst/>
                <a:gdLst>
                  <a:gd name="T0" fmla="*/ 44 w 44"/>
                  <a:gd name="T1" fmla="*/ 24 h 232"/>
                  <a:gd name="T2" fmla="*/ 44 w 44"/>
                  <a:gd name="T3" fmla="*/ 210 h 232"/>
                  <a:gd name="T4" fmla="*/ 44 w 44"/>
                  <a:gd name="T5" fmla="*/ 210 h 232"/>
                  <a:gd name="T6" fmla="*/ 42 w 44"/>
                  <a:gd name="T7" fmla="*/ 218 h 232"/>
                  <a:gd name="T8" fmla="*/ 38 w 44"/>
                  <a:gd name="T9" fmla="*/ 226 h 232"/>
                  <a:gd name="T10" fmla="*/ 30 w 44"/>
                  <a:gd name="T11" fmla="*/ 230 h 232"/>
                  <a:gd name="T12" fmla="*/ 22 w 44"/>
                  <a:gd name="T13" fmla="*/ 232 h 232"/>
                  <a:gd name="T14" fmla="*/ 22 w 44"/>
                  <a:gd name="T15" fmla="*/ 232 h 232"/>
                  <a:gd name="T16" fmla="*/ 14 w 44"/>
                  <a:gd name="T17" fmla="*/ 230 h 232"/>
                  <a:gd name="T18" fmla="*/ 6 w 44"/>
                  <a:gd name="T19" fmla="*/ 226 h 232"/>
                  <a:gd name="T20" fmla="*/ 6 w 44"/>
                  <a:gd name="T21" fmla="*/ 226 h 232"/>
                  <a:gd name="T22" fmla="*/ 2 w 44"/>
                  <a:gd name="T23" fmla="*/ 218 h 232"/>
                  <a:gd name="T24" fmla="*/ 0 w 44"/>
                  <a:gd name="T25" fmla="*/ 210 h 232"/>
                  <a:gd name="T26" fmla="*/ 0 w 44"/>
                  <a:gd name="T27" fmla="*/ 24 h 232"/>
                  <a:gd name="T28" fmla="*/ 0 w 44"/>
                  <a:gd name="T29" fmla="*/ 24 h 232"/>
                  <a:gd name="T30" fmla="*/ 2 w 44"/>
                  <a:gd name="T31" fmla="*/ 14 h 232"/>
                  <a:gd name="T32" fmla="*/ 6 w 44"/>
                  <a:gd name="T33" fmla="*/ 8 h 232"/>
                  <a:gd name="T34" fmla="*/ 14 w 44"/>
                  <a:gd name="T35" fmla="*/ 2 h 232"/>
                  <a:gd name="T36" fmla="*/ 22 w 44"/>
                  <a:gd name="T37" fmla="*/ 0 h 232"/>
                  <a:gd name="T38" fmla="*/ 22 w 44"/>
                  <a:gd name="T39" fmla="*/ 0 h 232"/>
                  <a:gd name="T40" fmla="*/ 30 w 44"/>
                  <a:gd name="T41" fmla="*/ 2 h 232"/>
                  <a:gd name="T42" fmla="*/ 38 w 44"/>
                  <a:gd name="T43" fmla="*/ 8 h 232"/>
                  <a:gd name="T44" fmla="*/ 38 w 44"/>
                  <a:gd name="T45" fmla="*/ 8 h 232"/>
                  <a:gd name="T46" fmla="*/ 42 w 44"/>
                  <a:gd name="T47" fmla="*/ 14 h 232"/>
                  <a:gd name="T48" fmla="*/ 44 w 44"/>
                  <a:gd name="T49" fmla="*/ 24 h 232"/>
                  <a:gd name="T50" fmla="*/ 44 w 44"/>
                  <a:gd name="T51" fmla="*/ 24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 h="232">
                    <a:moveTo>
                      <a:pt x="44" y="24"/>
                    </a:moveTo>
                    <a:lnTo>
                      <a:pt x="44" y="210"/>
                    </a:lnTo>
                    <a:lnTo>
                      <a:pt x="44" y="210"/>
                    </a:lnTo>
                    <a:lnTo>
                      <a:pt x="42" y="218"/>
                    </a:lnTo>
                    <a:lnTo>
                      <a:pt x="38" y="226"/>
                    </a:lnTo>
                    <a:lnTo>
                      <a:pt x="30" y="230"/>
                    </a:lnTo>
                    <a:lnTo>
                      <a:pt x="22" y="232"/>
                    </a:lnTo>
                    <a:lnTo>
                      <a:pt x="22" y="232"/>
                    </a:lnTo>
                    <a:lnTo>
                      <a:pt x="14" y="230"/>
                    </a:lnTo>
                    <a:lnTo>
                      <a:pt x="6" y="226"/>
                    </a:lnTo>
                    <a:lnTo>
                      <a:pt x="6" y="226"/>
                    </a:lnTo>
                    <a:lnTo>
                      <a:pt x="2" y="218"/>
                    </a:lnTo>
                    <a:lnTo>
                      <a:pt x="0" y="210"/>
                    </a:lnTo>
                    <a:lnTo>
                      <a:pt x="0" y="24"/>
                    </a:lnTo>
                    <a:lnTo>
                      <a:pt x="0" y="24"/>
                    </a:lnTo>
                    <a:lnTo>
                      <a:pt x="2" y="14"/>
                    </a:lnTo>
                    <a:lnTo>
                      <a:pt x="6" y="8"/>
                    </a:lnTo>
                    <a:lnTo>
                      <a:pt x="14" y="2"/>
                    </a:lnTo>
                    <a:lnTo>
                      <a:pt x="22" y="0"/>
                    </a:lnTo>
                    <a:lnTo>
                      <a:pt x="22" y="0"/>
                    </a:lnTo>
                    <a:lnTo>
                      <a:pt x="30" y="2"/>
                    </a:lnTo>
                    <a:lnTo>
                      <a:pt x="38" y="8"/>
                    </a:lnTo>
                    <a:lnTo>
                      <a:pt x="38" y="8"/>
                    </a:lnTo>
                    <a:lnTo>
                      <a:pt x="42" y="14"/>
                    </a:lnTo>
                    <a:lnTo>
                      <a:pt x="44" y="24"/>
                    </a:lnTo>
                    <a:lnTo>
                      <a:pt x="4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50" name="Freeform 9"/>
              <p:cNvSpPr>
                <a:spLocks noEditPoints="1"/>
              </p:cNvSpPr>
              <p:nvPr/>
            </p:nvSpPr>
            <p:spPr bwMode="auto">
              <a:xfrm>
                <a:off x="6245225" y="2606675"/>
                <a:ext cx="139700" cy="400050"/>
              </a:xfrm>
              <a:custGeom>
                <a:avLst/>
                <a:gdLst>
                  <a:gd name="T0" fmla="*/ 88 w 88"/>
                  <a:gd name="T1" fmla="*/ 0 h 252"/>
                  <a:gd name="T2" fmla="*/ 88 w 88"/>
                  <a:gd name="T3" fmla="*/ 252 h 252"/>
                  <a:gd name="T4" fmla="*/ 0 w 88"/>
                  <a:gd name="T5" fmla="*/ 252 h 252"/>
                  <a:gd name="T6" fmla="*/ 0 w 88"/>
                  <a:gd name="T7" fmla="*/ 0 h 252"/>
                  <a:gd name="T8" fmla="*/ 88 w 88"/>
                  <a:gd name="T9" fmla="*/ 0 h 252"/>
                  <a:gd name="T10" fmla="*/ 64 w 88"/>
                  <a:gd name="T11" fmla="*/ 78 h 252"/>
                  <a:gd name="T12" fmla="*/ 64 w 88"/>
                  <a:gd name="T13" fmla="*/ 40 h 252"/>
                  <a:gd name="T14" fmla="*/ 64 w 88"/>
                  <a:gd name="T15" fmla="*/ 40 h 252"/>
                  <a:gd name="T16" fmla="*/ 62 w 88"/>
                  <a:gd name="T17" fmla="*/ 34 h 252"/>
                  <a:gd name="T18" fmla="*/ 58 w 88"/>
                  <a:gd name="T19" fmla="*/ 28 h 252"/>
                  <a:gd name="T20" fmla="*/ 58 w 88"/>
                  <a:gd name="T21" fmla="*/ 28 h 252"/>
                  <a:gd name="T22" fmla="*/ 52 w 88"/>
                  <a:gd name="T23" fmla="*/ 24 h 252"/>
                  <a:gd name="T24" fmla="*/ 46 w 88"/>
                  <a:gd name="T25" fmla="*/ 22 h 252"/>
                  <a:gd name="T26" fmla="*/ 46 w 88"/>
                  <a:gd name="T27" fmla="*/ 22 h 252"/>
                  <a:gd name="T28" fmla="*/ 40 w 88"/>
                  <a:gd name="T29" fmla="*/ 24 h 252"/>
                  <a:gd name="T30" fmla="*/ 34 w 88"/>
                  <a:gd name="T31" fmla="*/ 28 h 252"/>
                  <a:gd name="T32" fmla="*/ 30 w 88"/>
                  <a:gd name="T33" fmla="*/ 34 h 252"/>
                  <a:gd name="T34" fmla="*/ 28 w 88"/>
                  <a:gd name="T35" fmla="*/ 40 h 252"/>
                  <a:gd name="T36" fmla="*/ 28 w 88"/>
                  <a:gd name="T37" fmla="*/ 78 h 252"/>
                  <a:gd name="T38" fmla="*/ 28 w 88"/>
                  <a:gd name="T39" fmla="*/ 78 h 252"/>
                  <a:gd name="T40" fmla="*/ 30 w 88"/>
                  <a:gd name="T41" fmla="*/ 86 h 252"/>
                  <a:gd name="T42" fmla="*/ 34 w 88"/>
                  <a:gd name="T43" fmla="*/ 92 h 252"/>
                  <a:gd name="T44" fmla="*/ 34 w 88"/>
                  <a:gd name="T45" fmla="*/ 92 h 252"/>
                  <a:gd name="T46" fmla="*/ 40 w 88"/>
                  <a:gd name="T47" fmla="*/ 94 h 252"/>
                  <a:gd name="T48" fmla="*/ 46 w 88"/>
                  <a:gd name="T49" fmla="*/ 96 h 252"/>
                  <a:gd name="T50" fmla="*/ 46 w 88"/>
                  <a:gd name="T51" fmla="*/ 96 h 252"/>
                  <a:gd name="T52" fmla="*/ 52 w 88"/>
                  <a:gd name="T53" fmla="*/ 94 h 252"/>
                  <a:gd name="T54" fmla="*/ 58 w 88"/>
                  <a:gd name="T55" fmla="*/ 92 h 252"/>
                  <a:gd name="T56" fmla="*/ 62 w 88"/>
                  <a:gd name="T57" fmla="*/ 86 h 252"/>
                  <a:gd name="T58" fmla="*/ 64 w 88"/>
                  <a:gd name="T59" fmla="*/ 78 h 252"/>
                  <a:gd name="T60" fmla="*/ 64 w 88"/>
                  <a:gd name="T61" fmla="*/ 78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252">
                    <a:moveTo>
                      <a:pt x="88" y="0"/>
                    </a:moveTo>
                    <a:lnTo>
                      <a:pt x="88" y="252"/>
                    </a:lnTo>
                    <a:lnTo>
                      <a:pt x="0" y="252"/>
                    </a:lnTo>
                    <a:lnTo>
                      <a:pt x="0" y="0"/>
                    </a:lnTo>
                    <a:lnTo>
                      <a:pt x="88" y="0"/>
                    </a:lnTo>
                    <a:close/>
                    <a:moveTo>
                      <a:pt x="64" y="78"/>
                    </a:moveTo>
                    <a:lnTo>
                      <a:pt x="64" y="40"/>
                    </a:lnTo>
                    <a:lnTo>
                      <a:pt x="64" y="40"/>
                    </a:lnTo>
                    <a:lnTo>
                      <a:pt x="62" y="34"/>
                    </a:lnTo>
                    <a:lnTo>
                      <a:pt x="58" y="28"/>
                    </a:lnTo>
                    <a:lnTo>
                      <a:pt x="58" y="28"/>
                    </a:lnTo>
                    <a:lnTo>
                      <a:pt x="52" y="24"/>
                    </a:lnTo>
                    <a:lnTo>
                      <a:pt x="46" y="22"/>
                    </a:lnTo>
                    <a:lnTo>
                      <a:pt x="46" y="22"/>
                    </a:lnTo>
                    <a:lnTo>
                      <a:pt x="40" y="24"/>
                    </a:lnTo>
                    <a:lnTo>
                      <a:pt x="34" y="28"/>
                    </a:lnTo>
                    <a:lnTo>
                      <a:pt x="30" y="34"/>
                    </a:lnTo>
                    <a:lnTo>
                      <a:pt x="28" y="40"/>
                    </a:lnTo>
                    <a:lnTo>
                      <a:pt x="28" y="78"/>
                    </a:lnTo>
                    <a:lnTo>
                      <a:pt x="28" y="78"/>
                    </a:lnTo>
                    <a:lnTo>
                      <a:pt x="30" y="86"/>
                    </a:lnTo>
                    <a:lnTo>
                      <a:pt x="34" y="92"/>
                    </a:lnTo>
                    <a:lnTo>
                      <a:pt x="34" y="92"/>
                    </a:lnTo>
                    <a:lnTo>
                      <a:pt x="40" y="94"/>
                    </a:lnTo>
                    <a:lnTo>
                      <a:pt x="46" y="96"/>
                    </a:lnTo>
                    <a:lnTo>
                      <a:pt x="46" y="96"/>
                    </a:lnTo>
                    <a:lnTo>
                      <a:pt x="52" y="94"/>
                    </a:lnTo>
                    <a:lnTo>
                      <a:pt x="58" y="92"/>
                    </a:lnTo>
                    <a:lnTo>
                      <a:pt x="62" y="86"/>
                    </a:lnTo>
                    <a:lnTo>
                      <a:pt x="64" y="78"/>
                    </a:lnTo>
                    <a:lnTo>
                      <a:pt x="64"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51" name="Freeform 10"/>
              <p:cNvSpPr>
                <a:spLocks/>
              </p:cNvSpPr>
              <p:nvPr/>
            </p:nvSpPr>
            <p:spPr bwMode="auto">
              <a:xfrm>
                <a:off x="6223000" y="2308225"/>
                <a:ext cx="533400" cy="104775"/>
              </a:xfrm>
              <a:custGeom>
                <a:avLst/>
                <a:gdLst>
                  <a:gd name="T0" fmla="*/ 268 w 336"/>
                  <a:gd name="T1" fmla="*/ 0 h 66"/>
                  <a:gd name="T2" fmla="*/ 268 w 336"/>
                  <a:gd name="T3" fmla="*/ 0 h 66"/>
                  <a:gd name="T4" fmla="*/ 296 w 336"/>
                  <a:gd name="T5" fmla="*/ 2 h 66"/>
                  <a:gd name="T6" fmla="*/ 314 w 336"/>
                  <a:gd name="T7" fmla="*/ 4 h 66"/>
                  <a:gd name="T8" fmla="*/ 326 w 336"/>
                  <a:gd name="T9" fmla="*/ 10 h 66"/>
                  <a:gd name="T10" fmla="*/ 334 w 336"/>
                  <a:gd name="T11" fmla="*/ 16 h 66"/>
                  <a:gd name="T12" fmla="*/ 336 w 336"/>
                  <a:gd name="T13" fmla="*/ 22 h 66"/>
                  <a:gd name="T14" fmla="*/ 336 w 336"/>
                  <a:gd name="T15" fmla="*/ 28 h 66"/>
                  <a:gd name="T16" fmla="*/ 334 w 336"/>
                  <a:gd name="T17" fmla="*/ 34 h 66"/>
                  <a:gd name="T18" fmla="*/ 308 w 336"/>
                  <a:gd name="T19" fmla="*/ 32 h 66"/>
                  <a:gd name="T20" fmla="*/ 310 w 336"/>
                  <a:gd name="T21" fmla="*/ 64 h 66"/>
                  <a:gd name="T22" fmla="*/ 290 w 336"/>
                  <a:gd name="T23" fmla="*/ 66 h 66"/>
                  <a:gd name="T24" fmla="*/ 288 w 336"/>
                  <a:gd name="T25" fmla="*/ 38 h 66"/>
                  <a:gd name="T26" fmla="*/ 180 w 336"/>
                  <a:gd name="T27" fmla="*/ 38 h 66"/>
                  <a:gd name="T28" fmla="*/ 160 w 336"/>
                  <a:gd name="T29" fmla="*/ 40 h 66"/>
                  <a:gd name="T30" fmla="*/ 160 w 336"/>
                  <a:gd name="T31" fmla="*/ 38 h 66"/>
                  <a:gd name="T32" fmla="*/ 18 w 336"/>
                  <a:gd name="T33" fmla="*/ 38 h 66"/>
                  <a:gd name="T34" fmla="*/ 0 w 336"/>
                  <a:gd name="T35" fmla="*/ 38 h 66"/>
                  <a:gd name="T36" fmla="*/ 2 w 336"/>
                  <a:gd name="T37" fmla="*/ 34 h 66"/>
                  <a:gd name="T38" fmla="*/ 2 w 336"/>
                  <a:gd name="T39" fmla="*/ 34 h 66"/>
                  <a:gd name="T40" fmla="*/ 0 w 336"/>
                  <a:gd name="T41" fmla="*/ 28 h 66"/>
                  <a:gd name="T42" fmla="*/ 2 w 336"/>
                  <a:gd name="T43" fmla="*/ 22 h 66"/>
                  <a:gd name="T44" fmla="*/ 4 w 336"/>
                  <a:gd name="T45" fmla="*/ 18 h 66"/>
                  <a:gd name="T46" fmla="*/ 8 w 336"/>
                  <a:gd name="T47" fmla="*/ 14 h 66"/>
                  <a:gd name="T48" fmla="*/ 16 w 336"/>
                  <a:gd name="T49" fmla="*/ 8 h 66"/>
                  <a:gd name="T50" fmla="*/ 20 w 336"/>
                  <a:gd name="T51" fmla="*/ 6 h 66"/>
                  <a:gd name="T52" fmla="*/ 162 w 336"/>
                  <a:gd name="T53" fmla="*/ 0 h 66"/>
                  <a:gd name="T54" fmla="*/ 268 w 336"/>
                  <a:gd name="T5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6" h="66">
                    <a:moveTo>
                      <a:pt x="268" y="0"/>
                    </a:moveTo>
                    <a:lnTo>
                      <a:pt x="268" y="0"/>
                    </a:lnTo>
                    <a:lnTo>
                      <a:pt x="296" y="2"/>
                    </a:lnTo>
                    <a:lnTo>
                      <a:pt x="314" y="4"/>
                    </a:lnTo>
                    <a:lnTo>
                      <a:pt x="326" y="10"/>
                    </a:lnTo>
                    <a:lnTo>
                      <a:pt x="334" y="16"/>
                    </a:lnTo>
                    <a:lnTo>
                      <a:pt x="336" y="22"/>
                    </a:lnTo>
                    <a:lnTo>
                      <a:pt x="336" y="28"/>
                    </a:lnTo>
                    <a:lnTo>
                      <a:pt x="334" y="34"/>
                    </a:lnTo>
                    <a:lnTo>
                      <a:pt x="308" y="32"/>
                    </a:lnTo>
                    <a:lnTo>
                      <a:pt x="310" y="64"/>
                    </a:lnTo>
                    <a:lnTo>
                      <a:pt x="290" y="66"/>
                    </a:lnTo>
                    <a:lnTo>
                      <a:pt x="288" y="38"/>
                    </a:lnTo>
                    <a:lnTo>
                      <a:pt x="180" y="38"/>
                    </a:lnTo>
                    <a:lnTo>
                      <a:pt x="160" y="40"/>
                    </a:lnTo>
                    <a:lnTo>
                      <a:pt x="160" y="38"/>
                    </a:lnTo>
                    <a:lnTo>
                      <a:pt x="18" y="38"/>
                    </a:lnTo>
                    <a:lnTo>
                      <a:pt x="0" y="38"/>
                    </a:lnTo>
                    <a:lnTo>
                      <a:pt x="2" y="34"/>
                    </a:lnTo>
                    <a:lnTo>
                      <a:pt x="2" y="34"/>
                    </a:lnTo>
                    <a:lnTo>
                      <a:pt x="0" y="28"/>
                    </a:lnTo>
                    <a:lnTo>
                      <a:pt x="2" y="22"/>
                    </a:lnTo>
                    <a:lnTo>
                      <a:pt x="4" y="18"/>
                    </a:lnTo>
                    <a:lnTo>
                      <a:pt x="8" y="14"/>
                    </a:lnTo>
                    <a:lnTo>
                      <a:pt x="16" y="8"/>
                    </a:lnTo>
                    <a:lnTo>
                      <a:pt x="20" y="6"/>
                    </a:lnTo>
                    <a:lnTo>
                      <a:pt x="162" y="0"/>
                    </a:lnTo>
                    <a:lnTo>
                      <a:pt x="26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52" name="Freeform 11"/>
              <p:cNvSpPr>
                <a:spLocks noEditPoints="1"/>
              </p:cNvSpPr>
              <p:nvPr/>
            </p:nvSpPr>
            <p:spPr bwMode="auto">
              <a:xfrm>
                <a:off x="2501900" y="2289175"/>
                <a:ext cx="5470525" cy="1082675"/>
              </a:xfrm>
              <a:custGeom>
                <a:avLst/>
                <a:gdLst>
                  <a:gd name="T0" fmla="*/ 3444 w 3446"/>
                  <a:gd name="T1" fmla="*/ 562 h 682"/>
                  <a:gd name="T2" fmla="*/ 3348 w 3446"/>
                  <a:gd name="T3" fmla="*/ 622 h 682"/>
                  <a:gd name="T4" fmla="*/ 3342 w 3446"/>
                  <a:gd name="T5" fmla="*/ 668 h 682"/>
                  <a:gd name="T6" fmla="*/ 2826 w 3446"/>
                  <a:gd name="T7" fmla="*/ 608 h 682"/>
                  <a:gd name="T8" fmla="*/ 2762 w 3446"/>
                  <a:gd name="T9" fmla="*/ 680 h 682"/>
                  <a:gd name="T10" fmla="*/ 2682 w 3446"/>
                  <a:gd name="T11" fmla="*/ 624 h 682"/>
                  <a:gd name="T12" fmla="*/ 2392 w 3446"/>
                  <a:gd name="T13" fmla="*/ 648 h 682"/>
                  <a:gd name="T14" fmla="*/ 2302 w 3446"/>
                  <a:gd name="T15" fmla="*/ 612 h 682"/>
                  <a:gd name="T16" fmla="*/ 2238 w 3446"/>
                  <a:gd name="T17" fmla="*/ 546 h 682"/>
                  <a:gd name="T18" fmla="*/ 1594 w 3446"/>
                  <a:gd name="T19" fmla="*/ 530 h 682"/>
                  <a:gd name="T20" fmla="*/ 1556 w 3446"/>
                  <a:gd name="T21" fmla="*/ 604 h 682"/>
                  <a:gd name="T22" fmla="*/ 1370 w 3446"/>
                  <a:gd name="T23" fmla="*/ 538 h 682"/>
                  <a:gd name="T24" fmla="*/ 1312 w 3446"/>
                  <a:gd name="T25" fmla="*/ 582 h 682"/>
                  <a:gd name="T26" fmla="*/ 1134 w 3446"/>
                  <a:gd name="T27" fmla="*/ 530 h 682"/>
                  <a:gd name="T28" fmla="*/ 1012 w 3446"/>
                  <a:gd name="T29" fmla="*/ 566 h 682"/>
                  <a:gd name="T30" fmla="*/ 902 w 3446"/>
                  <a:gd name="T31" fmla="*/ 524 h 682"/>
                  <a:gd name="T32" fmla="*/ 858 w 3446"/>
                  <a:gd name="T33" fmla="*/ 544 h 682"/>
                  <a:gd name="T34" fmla="*/ 312 w 3446"/>
                  <a:gd name="T35" fmla="*/ 494 h 682"/>
                  <a:gd name="T36" fmla="*/ 276 w 3446"/>
                  <a:gd name="T37" fmla="*/ 498 h 682"/>
                  <a:gd name="T38" fmla="*/ 218 w 3446"/>
                  <a:gd name="T39" fmla="*/ 500 h 682"/>
                  <a:gd name="T40" fmla="*/ 92 w 3446"/>
                  <a:gd name="T41" fmla="*/ 462 h 682"/>
                  <a:gd name="T42" fmla="*/ 92 w 3446"/>
                  <a:gd name="T43" fmla="*/ 502 h 682"/>
                  <a:gd name="T44" fmla="*/ 42 w 3446"/>
                  <a:gd name="T45" fmla="*/ 480 h 682"/>
                  <a:gd name="T46" fmla="*/ 4 w 3446"/>
                  <a:gd name="T47" fmla="*/ 486 h 682"/>
                  <a:gd name="T48" fmla="*/ 4 w 3446"/>
                  <a:gd name="T49" fmla="*/ 400 h 682"/>
                  <a:gd name="T50" fmla="*/ 1486 w 3446"/>
                  <a:gd name="T51" fmla="*/ 108 h 682"/>
                  <a:gd name="T52" fmla="*/ 1594 w 3446"/>
                  <a:gd name="T53" fmla="*/ 26 h 682"/>
                  <a:gd name="T54" fmla="*/ 1590 w 3446"/>
                  <a:gd name="T55" fmla="*/ 0 h 682"/>
                  <a:gd name="T56" fmla="*/ 1788 w 3446"/>
                  <a:gd name="T57" fmla="*/ 74 h 682"/>
                  <a:gd name="T58" fmla="*/ 1808 w 3446"/>
                  <a:gd name="T59" fmla="*/ 96 h 682"/>
                  <a:gd name="T60" fmla="*/ 2160 w 3446"/>
                  <a:gd name="T61" fmla="*/ 72 h 682"/>
                  <a:gd name="T62" fmla="*/ 2240 w 3446"/>
                  <a:gd name="T63" fmla="*/ 66 h 682"/>
                  <a:gd name="T64" fmla="*/ 2504 w 3446"/>
                  <a:gd name="T65" fmla="*/ 52 h 682"/>
                  <a:gd name="T66" fmla="*/ 2798 w 3446"/>
                  <a:gd name="T67" fmla="*/ 90 h 682"/>
                  <a:gd name="T68" fmla="*/ 3202 w 3446"/>
                  <a:gd name="T69" fmla="*/ 312 h 682"/>
                  <a:gd name="T70" fmla="*/ 2830 w 3446"/>
                  <a:gd name="T71" fmla="*/ 302 h 682"/>
                  <a:gd name="T72" fmla="*/ 2144 w 3446"/>
                  <a:gd name="T73" fmla="*/ 100 h 682"/>
                  <a:gd name="T74" fmla="*/ 2118 w 3446"/>
                  <a:gd name="T75" fmla="*/ 116 h 682"/>
                  <a:gd name="T76" fmla="*/ 1830 w 3446"/>
                  <a:gd name="T77" fmla="*/ 130 h 682"/>
                  <a:gd name="T78" fmla="*/ 1824 w 3446"/>
                  <a:gd name="T79" fmla="*/ 116 h 682"/>
                  <a:gd name="T80" fmla="*/ 1732 w 3446"/>
                  <a:gd name="T81" fmla="*/ 136 h 682"/>
                  <a:gd name="T82" fmla="*/ 1544 w 3446"/>
                  <a:gd name="T83" fmla="*/ 148 h 682"/>
                  <a:gd name="T84" fmla="*/ 1618 w 3446"/>
                  <a:gd name="T85" fmla="*/ 24 h 682"/>
                  <a:gd name="T86" fmla="*/ 1558 w 3446"/>
                  <a:gd name="T87" fmla="*/ 80 h 682"/>
                  <a:gd name="T88" fmla="*/ 1530 w 3446"/>
                  <a:gd name="T89" fmla="*/ 82 h 682"/>
                  <a:gd name="T90" fmla="*/ 1082 w 3446"/>
                  <a:gd name="T91" fmla="*/ 270 h 682"/>
                  <a:gd name="T92" fmla="*/ 1026 w 3446"/>
                  <a:gd name="T93" fmla="*/ 270 h 682"/>
                  <a:gd name="T94" fmla="*/ 1074 w 3446"/>
                  <a:gd name="T95" fmla="*/ 472 h 682"/>
                  <a:gd name="T96" fmla="*/ 872 w 3446"/>
                  <a:gd name="T97" fmla="*/ 302 h 682"/>
                  <a:gd name="T98" fmla="*/ 732 w 3446"/>
                  <a:gd name="T99" fmla="*/ 304 h 682"/>
                  <a:gd name="T100" fmla="*/ 574 w 3446"/>
                  <a:gd name="T101" fmla="*/ 308 h 682"/>
                  <a:gd name="T102" fmla="*/ 440 w 3446"/>
                  <a:gd name="T103" fmla="*/ 312 h 682"/>
                  <a:gd name="T104" fmla="*/ 318 w 3446"/>
                  <a:gd name="T105" fmla="*/ 316 h 682"/>
                  <a:gd name="T106" fmla="*/ 160 w 3446"/>
                  <a:gd name="T107" fmla="*/ 298 h 682"/>
                  <a:gd name="T108" fmla="*/ 134 w 3446"/>
                  <a:gd name="T109" fmla="*/ 298 h 682"/>
                  <a:gd name="T110" fmla="*/ 160 w 3446"/>
                  <a:gd name="T111" fmla="*/ 434 h 682"/>
                  <a:gd name="T112" fmla="*/ 88 w 3446"/>
                  <a:gd name="T113" fmla="*/ 290 h 682"/>
                  <a:gd name="T114" fmla="*/ 88 w 3446"/>
                  <a:gd name="T115" fmla="*/ 446 h 682"/>
                  <a:gd name="T116" fmla="*/ 28 w 3446"/>
                  <a:gd name="T117" fmla="*/ 368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446" h="682">
                    <a:moveTo>
                      <a:pt x="3408" y="478"/>
                    </a:moveTo>
                    <a:lnTo>
                      <a:pt x="3408" y="478"/>
                    </a:lnTo>
                    <a:lnTo>
                      <a:pt x="3420" y="486"/>
                    </a:lnTo>
                    <a:lnTo>
                      <a:pt x="3430" y="494"/>
                    </a:lnTo>
                    <a:lnTo>
                      <a:pt x="3436" y="502"/>
                    </a:lnTo>
                    <a:lnTo>
                      <a:pt x="3442" y="510"/>
                    </a:lnTo>
                    <a:lnTo>
                      <a:pt x="3444" y="520"/>
                    </a:lnTo>
                    <a:lnTo>
                      <a:pt x="3446" y="528"/>
                    </a:lnTo>
                    <a:lnTo>
                      <a:pt x="3446" y="546"/>
                    </a:lnTo>
                    <a:lnTo>
                      <a:pt x="3444" y="562"/>
                    </a:lnTo>
                    <a:lnTo>
                      <a:pt x="3440" y="574"/>
                    </a:lnTo>
                    <a:lnTo>
                      <a:pt x="3434" y="586"/>
                    </a:lnTo>
                    <a:lnTo>
                      <a:pt x="3434" y="586"/>
                    </a:lnTo>
                    <a:lnTo>
                      <a:pt x="3430" y="592"/>
                    </a:lnTo>
                    <a:lnTo>
                      <a:pt x="3422" y="598"/>
                    </a:lnTo>
                    <a:lnTo>
                      <a:pt x="3398" y="610"/>
                    </a:lnTo>
                    <a:lnTo>
                      <a:pt x="3376" y="620"/>
                    </a:lnTo>
                    <a:lnTo>
                      <a:pt x="3366" y="622"/>
                    </a:lnTo>
                    <a:lnTo>
                      <a:pt x="3366" y="622"/>
                    </a:lnTo>
                    <a:lnTo>
                      <a:pt x="3348" y="622"/>
                    </a:lnTo>
                    <a:lnTo>
                      <a:pt x="3338" y="624"/>
                    </a:lnTo>
                    <a:lnTo>
                      <a:pt x="3332" y="630"/>
                    </a:lnTo>
                    <a:lnTo>
                      <a:pt x="3330" y="636"/>
                    </a:lnTo>
                    <a:lnTo>
                      <a:pt x="3330" y="644"/>
                    </a:lnTo>
                    <a:lnTo>
                      <a:pt x="3332" y="650"/>
                    </a:lnTo>
                    <a:lnTo>
                      <a:pt x="3336" y="656"/>
                    </a:lnTo>
                    <a:lnTo>
                      <a:pt x="3336" y="656"/>
                    </a:lnTo>
                    <a:lnTo>
                      <a:pt x="3340" y="662"/>
                    </a:lnTo>
                    <a:lnTo>
                      <a:pt x="3342" y="666"/>
                    </a:lnTo>
                    <a:lnTo>
                      <a:pt x="3342" y="668"/>
                    </a:lnTo>
                    <a:lnTo>
                      <a:pt x="3340" y="672"/>
                    </a:lnTo>
                    <a:lnTo>
                      <a:pt x="3334" y="674"/>
                    </a:lnTo>
                    <a:lnTo>
                      <a:pt x="3332" y="676"/>
                    </a:lnTo>
                    <a:lnTo>
                      <a:pt x="3156" y="668"/>
                    </a:lnTo>
                    <a:lnTo>
                      <a:pt x="3156" y="668"/>
                    </a:lnTo>
                    <a:lnTo>
                      <a:pt x="3116" y="660"/>
                    </a:lnTo>
                    <a:lnTo>
                      <a:pt x="3094" y="656"/>
                    </a:lnTo>
                    <a:lnTo>
                      <a:pt x="2946" y="656"/>
                    </a:lnTo>
                    <a:lnTo>
                      <a:pt x="2898" y="608"/>
                    </a:lnTo>
                    <a:lnTo>
                      <a:pt x="2826" y="608"/>
                    </a:lnTo>
                    <a:lnTo>
                      <a:pt x="2826" y="608"/>
                    </a:lnTo>
                    <a:lnTo>
                      <a:pt x="2826" y="620"/>
                    </a:lnTo>
                    <a:lnTo>
                      <a:pt x="2822" y="630"/>
                    </a:lnTo>
                    <a:lnTo>
                      <a:pt x="2820" y="640"/>
                    </a:lnTo>
                    <a:lnTo>
                      <a:pt x="2814" y="648"/>
                    </a:lnTo>
                    <a:lnTo>
                      <a:pt x="2808" y="656"/>
                    </a:lnTo>
                    <a:lnTo>
                      <a:pt x="2802" y="662"/>
                    </a:lnTo>
                    <a:lnTo>
                      <a:pt x="2788" y="670"/>
                    </a:lnTo>
                    <a:lnTo>
                      <a:pt x="2774" y="676"/>
                    </a:lnTo>
                    <a:lnTo>
                      <a:pt x="2762" y="680"/>
                    </a:lnTo>
                    <a:lnTo>
                      <a:pt x="2750" y="682"/>
                    </a:lnTo>
                    <a:lnTo>
                      <a:pt x="2750" y="682"/>
                    </a:lnTo>
                    <a:lnTo>
                      <a:pt x="2738" y="680"/>
                    </a:lnTo>
                    <a:lnTo>
                      <a:pt x="2728" y="678"/>
                    </a:lnTo>
                    <a:lnTo>
                      <a:pt x="2720" y="674"/>
                    </a:lnTo>
                    <a:lnTo>
                      <a:pt x="2712" y="670"/>
                    </a:lnTo>
                    <a:lnTo>
                      <a:pt x="2700" y="658"/>
                    </a:lnTo>
                    <a:lnTo>
                      <a:pt x="2692" y="646"/>
                    </a:lnTo>
                    <a:lnTo>
                      <a:pt x="2686" y="634"/>
                    </a:lnTo>
                    <a:lnTo>
                      <a:pt x="2682" y="624"/>
                    </a:lnTo>
                    <a:lnTo>
                      <a:pt x="2680" y="612"/>
                    </a:lnTo>
                    <a:lnTo>
                      <a:pt x="2622" y="608"/>
                    </a:lnTo>
                    <a:lnTo>
                      <a:pt x="2420" y="594"/>
                    </a:lnTo>
                    <a:lnTo>
                      <a:pt x="2420" y="594"/>
                    </a:lnTo>
                    <a:lnTo>
                      <a:pt x="2420" y="604"/>
                    </a:lnTo>
                    <a:lnTo>
                      <a:pt x="2418" y="614"/>
                    </a:lnTo>
                    <a:lnTo>
                      <a:pt x="2416" y="622"/>
                    </a:lnTo>
                    <a:lnTo>
                      <a:pt x="2412" y="628"/>
                    </a:lnTo>
                    <a:lnTo>
                      <a:pt x="2402" y="640"/>
                    </a:lnTo>
                    <a:lnTo>
                      <a:pt x="2392" y="648"/>
                    </a:lnTo>
                    <a:lnTo>
                      <a:pt x="2380" y="652"/>
                    </a:lnTo>
                    <a:lnTo>
                      <a:pt x="2370" y="656"/>
                    </a:lnTo>
                    <a:lnTo>
                      <a:pt x="2360" y="658"/>
                    </a:lnTo>
                    <a:lnTo>
                      <a:pt x="2360" y="658"/>
                    </a:lnTo>
                    <a:lnTo>
                      <a:pt x="2350" y="656"/>
                    </a:lnTo>
                    <a:lnTo>
                      <a:pt x="2338" y="652"/>
                    </a:lnTo>
                    <a:lnTo>
                      <a:pt x="2330" y="646"/>
                    </a:lnTo>
                    <a:lnTo>
                      <a:pt x="2322" y="640"/>
                    </a:lnTo>
                    <a:lnTo>
                      <a:pt x="2310" y="626"/>
                    </a:lnTo>
                    <a:lnTo>
                      <a:pt x="2302" y="612"/>
                    </a:lnTo>
                    <a:lnTo>
                      <a:pt x="2296" y="600"/>
                    </a:lnTo>
                    <a:lnTo>
                      <a:pt x="2294" y="588"/>
                    </a:lnTo>
                    <a:lnTo>
                      <a:pt x="2292" y="576"/>
                    </a:lnTo>
                    <a:lnTo>
                      <a:pt x="2292" y="576"/>
                    </a:lnTo>
                    <a:lnTo>
                      <a:pt x="2280" y="576"/>
                    </a:lnTo>
                    <a:lnTo>
                      <a:pt x="2270" y="572"/>
                    </a:lnTo>
                    <a:lnTo>
                      <a:pt x="2262" y="570"/>
                    </a:lnTo>
                    <a:lnTo>
                      <a:pt x="2254" y="566"/>
                    </a:lnTo>
                    <a:lnTo>
                      <a:pt x="2244" y="556"/>
                    </a:lnTo>
                    <a:lnTo>
                      <a:pt x="2238" y="546"/>
                    </a:lnTo>
                    <a:lnTo>
                      <a:pt x="2236" y="536"/>
                    </a:lnTo>
                    <a:lnTo>
                      <a:pt x="2234" y="528"/>
                    </a:lnTo>
                    <a:lnTo>
                      <a:pt x="2236" y="520"/>
                    </a:lnTo>
                    <a:lnTo>
                      <a:pt x="2144" y="512"/>
                    </a:lnTo>
                    <a:lnTo>
                      <a:pt x="2100" y="610"/>
                    </a:lnTo>
                    <a:lnTo>
                      <a:pt x="1680" y="588"/>
                    </a:lnTo>
                    <a:lnTo>
                      <a:pt x="1626" y="496"/>
                    </a:lnTo>
                    <a:lnTo>
                      <a:pt x="1608" y="496"/>
                    </a:lnTo>
                    <a:lnTo>
                      <a:pt x="1614" y="530"/>
                    </a:lnTo>
                    <a:lnTo>
                      <a:pt x="1594" y="530"/>
                    </a:lnTo>
                    <a:lnTo>
                      <a:pt x="1594" y="530"/>
                    </a:lnTo>
                    <a:lnTo>
                      <a:pt x="1596" y="542"/>
                    </a:lnTo>
                    <a:lnTo>
                      <a:pt x="1596" y="552"/>
                    </a:lnTo>
                    <a:lnTo>
                      <a:pt x="1596" y="560"/>
                    </a:lnTo>
                    <a:lnTo>
                      <a:pt x="1594" y="570"/>
                    </a:lnTo>
                    <a:lnTo>
                      <a:pt x="1588" y="582"/>
                    </a:lnTo>
                    <a:lnTo>
                      <a:pt x="1580" y="592"/>
                    </a:lnTo>
                    <a:lnTo>
                      <a:pt x="1572" y="598"/>
                    </a:lnTo>
                    <a:lnTo>
                      <a:pt x="1564" y="602"/>
                    </a:lnTo>
                    <a:lnTo>
                      <a:pt x="1556" y="604"/>
                    </a:lnTo>
                    <a:lnTo>
                      <a:pt x="1556" y="604"/>
                    </a:lnTo>
                    <a:lnTo>
                      <a:pt x="1540" y="598"/>
                    </a:lnTo>
                    <a:lnTo>
                      <a:pt x="1526" y="590"/>
                    </a:lnTo>
                    <a:lnTo>
                      <a:pt x="1518" y="580"/>
                    </a:lnTo>
                    <a:lnTo>
                      <a:pt x="1512" y="570"/>
                    </a:lnTo>
                    <a:lnTo>
                      <a:pt x="1506" y="560"/>
                    </a:lnTo>
                    <a:lnTo>
                      <a:pt x="1504" y="552"/>
                    </a:lnTo>
                    <a:lnTo>
                      <a:pt x="1504" y="546"/>
                    </a:lnTo>
                    <a:lnTo>
                      <a:pt x="1370" y="538"/>
                    </a:lnTo>
                    <a:lnTo>
                      <a:pt x="1370" y="538"/>
                    </a:lnTo>
                    <a:lnTo>
                      <a:pt x="1368" y="554"/>
                    </a:lnTo>
                    <a:lnTo>
                      <a:pt x="1364" y="564"/>
                    </a:lnTo>
                    <a:lnTo>
                      <a:pt x="1358" y="574"/>
                    </a:lnTo>
                    <a:lnTo>
                      <a:pt x="1348" y="578"/>
                    </a:lnTo>
                    <a:lnTo>
                      <a:pt x="1340" y="582"/>
                    </a:lnTo>
                    <a:lnTo>
                      <a:pt x="1332" y="584"/>
                    </a:lnTo>
                    <a:lnTo>
                      <a:pt x="1326" y="586"/>
                    </a:lnTo>
                    <a:lnTo>
                      <a:pt x="1326" y="586"/>
                    </a:lnTo>
                    <a:lnTo>
                      <a:pt x="1318" y="584"/>
                    </a:lnTo>
                    <a:lnTo>
                      <a:pt x="1312" y="582"/>
                    </a:lnTo>
                    <a:lnTo>
                      <a:pt x="1300" y="574"/>
                    </a:lnTo>
                    <a:lnTo>
                      <a:pt x="1292" y="564"/>
                    </a:lnTo>
                    <a:lnTo>
                      <a:pt x="1288" y="552"/>
                    </a:lnTo>
                    <a:lnTo>
                      <a:pt x="1284" y="542"/>
                    </a:lnTo>
                    <a:lnTo>
                      <a:pt x="1282" y="532"/>
                    </a:lnTo>
                    <a:lnTo>
                      <a:pt x="1282" y="524"/>
                    </a:lnTo>
                    <a:lnTo>
                      <a:pt x="1286" y="484"/>
                    </a:lnTo>
                    <a:lnTo>
                      <a:pt x="1234" y="482"/>
                    </a:lnTo>
                    <a:lnTo>
                      <a:pt x="1218" y="534"/>
                    </a:lnTo>
                    <a:lnTo>
                      <a:pt x="1134" y="530"/>
                    </a:lnTo>
                    <a:lnTo>
                      <a:pt x="1130" y="516"/>
                    </a:lnTo>
                    <a:lnTo>
                      <a:pt x="1118" y="516"/>
                    </a:lnTo>
                    <a:lnTo>
                      <a:pt x="1032" y="510"/>
                    </a:lnTo>
                    <a:lnTo>
                      <a:pt x="1032" y="510"/>
                    </a:lnTo>
                    <a:lnTo>
                      <a:pt x="1034" y="522"/>
                    </a:lnTo>
                    <a:lnTo>
                      <a:pt x="1034" y="534"/>
                    </a:lnTo>
                    <a:lnTo>
                      <a:pt x="1030" y="544"/>
                    </a:lnTo>
                    <a:lnTo>
                      <a:pt x="1026" y="552"/>
                    </a:lnTo>
                    <a:lnTo>
                      <a:pt x="1016" y="564"/>
                    </a:lnTo>
                    <a:lnTo>
                      <a:pt x="1012" y="566"/>
                    </a:lnTo>
                    <a:lnTo>
                      <a:pt x="1012" y="566"/>
                    </a:lnTo>
                    <a:lnTo>
                      <a:pt x="1002" y="568"/>
                    </a:lnTo>
                    <a:lnTo>
                      <a:pt x="994" y="566"/>
                    </a:lnTo>
                    <a:lnTo>
                      <a:pt x="988" y="560"/>
                    </a:lnTo>
                    <a:lnTo>
                      <a:pt x="982" y="556"/>
                    </a:lnTo>
                    <a:lnTo>
                      <a:pt x="976" y="546"/>
                    </a:lnTo>
                    <a:lnTo>
                      <a:pt x="974" y="540"/>
                    </a:lnTo>
                    <a:lnTo>
                      <a:pt x="926" y="538"/>
                    </a:lnTo>
                    <a:lnTo>
                      <a:pt x="922" y="520"/>
                    </a:lnTo>
                    <a:lnTo>
                      <a:pt x="902" y="524"/>
                    </a:lnTo>
                    <a:lnTo>
                      <a:pt x="902" y="524"/>
                    </a:lnTo>
                    <a:lnTo>
                      <a:pt x="902" y="534"/>
                    </a:lnTo>
                    <a:lnTo>
                      <a:pt x="898" y="542"/>
                    </a:lnTo>
                    <a:lnTo>
                      <a:pt x="894" y="548"/>
                    </a:lnTo>
                    <a:lnTo>
                      <a:pt x="888" y="552"/>
                    </a:lnTo>
                    <a:lnTo>
                      <a:pt x="880" y="556"/>
                    </a:lnTo>
                    <a:lnTo>
                      <a:pt x="876" y="556"/>
                    </a:lnTo>
                    <a:lnTo>
                      <a:pt x="876" y="556"/>
                    </a:lnTo>
                    <a:lnTo>
                      <a:pt x="864" y="552"/>
                    </a:lnTo>
                    <a:lnTo>
                      <a:pt x="858" y="544"/>
                    </a:lnTo>
                    <a:lnTo>
                      <a:pt x="856" y="538"/>
                    </a:lnTo>
                    <a:lnTo>
                      <a:pt x="854" y="530"/>
                    </a:lnTo>
                    <a:lnTo>
                      <a:pt x="856" y="522"/>
                    </a:lnTo>
                    <a:lnTo>
                      <a:pt x="858" y="516"/>
                    </a:lnTo>
                    <a:lnTo>
                      <a:pt x="860" y="510"/>
                    </a:lnTo>
                    <a:lnTo>
                      <a:pt x="856" y="470"/>
                    </a:lnTo>
                    <a:lnTo>
                      <a:pt x="778" y="468"/>
                    </a:lnTo>
                    <a:lnTo>
                      <a:pt x="774" y="526"/>
                    </a:lnTo>
                    <a:lnTo>
                      <a:pt x="312" y="494"/>
                    </a:lnTo>
                    <a:lnTo>
                      <a:pt x="312" y="494"/>
                    </a:lnTo>
                    <a:lnTo>
                      <a:pt x="310" y="502"/>
                    </a:lnTo>
                    <a:lnTo>
                      <a:pt x="308" y="508"/>
                    </a:lnTo>
                    <a:lnTo>
                      <a:pt x="302" y="514"/>
                    </a:lnTo>
                    <a:lnTo>
                      <a:pt x="298" y="518"/>
                    </a:lnTo>
                    <a:lnTo>
                      <a:pt x="296" y="518"/>
                    </a:lnTo>
                    <a:lnTo>
                      <a:pt x="296" y="518"/>
                    </a:lnTo>
                    <a:lnTo>
                      <a:pt x="290" y="516"/>
                    </a:lnTo>
                    <a:lnTo>
                      <a:pt x="286" y="514"/>
                    </a:lnTo>
                    <a:lnTo>
                      <a:pt x="280" y="506"/>
                    </a:lnTo>
                    <a:lnTo>
                      <a:pt x="276" y="498"/>
                    </a:lnTo>
                    <a:lnTo>
                      <a:pt x="274" y="494"/>
                    </a:lnTo>
                    <a:lnTo>
                      <a:pt x="250" y="488"/>
                    </a:lnTo>
                    <a:lnTo>
                      <a:pt x="250" y="488"/>
                    </a:lnTo>
                    <a:lnTo>
                      <a:pt x="242" y="500"/>
                    </a:lnTo>
                    <a:lnTo>
                      <a:pt x="236" y="504"/>
                    </a:lnTo>
                    <a:lnTo>
                      <a:pt x="232" y="506"/>
                    </a:lnTo>
                    <a:lnTo>
                      <a:pt x="230" y="506"/>
                    </a:lnTo>
                    <a:lnTo>
                      <a:pt x="230" y="506"/>
                    </a:lnTo>
                    <a:lnTo>
                      <a:pt x="222" y="504"/>
                    </a:lnTo>
                    <a:lnTo>
                      <a:pt x="218" y="500"/>
                    </a:lnTo>
                    <a:lnTo>
                      <a:pt x="216" y="496"/>
                    </a:lnTo>
                    <a:lnTo>
                      <a:pt x="214" y="492"/>
                    </a:lnTo>
                    <a:lnTo>
                      <a:pt x="214" y="486"/>
                    </a:lnTo>
                    <a:lnTo>
                      <a:pt x="216" y="484"/>
                    </a:lnTo>
                    <a:lnTo>
                      <a:pt x="180" y="480"/>
                    </a:lnTo>
                    <a:lnTo>
                      <a:pt x="182" y="462"/>
                    </a:lnTo>
                    <a:lnTo>
                      <a:pt x="180" y="440"/>
                    </a:lnTo>
                    <a:lnTo>
                      <a:pt x="166" y="440"/>
                    </a:lnTo>
                    <a:lnTo>
                      <a:pt x="166" y="464"/>
                    </a:lnTo>
                    <a:lnTo>
                      <a:pt x="92" y="462"/>
                    </a:lnTo>
                    <a:lnTo>
                      <a:pt x="94" y="470"/>
                    </a:lnTo>
                    <a:lnTo>
                      <a:pt x="94" y="470"/>
                    </a:lnTo>
                    <a:lnTo>
                      <a:pt x="100" y="474"/>
                    </a:lnTo>
                    <a:lnTo>
                      <a:pt x="104" y="480"/>
                    </a:lnTo>
                    <a:lnTo>
                      <a:pt x="104" y="486"/>
                    </a:lnTo>
                    <a:lnTo>
                      <a:pt x="104" y="486"/>
                    </a:lnTo>
                    <a:lnTo>
                      <a:pt x="102" y="492"/>
                    </a:lnTo>
                    <a:lnTo>
                      <a:pt x="102" y="498"/>
                    </a:lnTo>
                    <a:lnTo>
                      <a:pt x="96" y="502"/>
                    </a:lnTo>
                    <a:lnTo>
                      <a:pt x="92" y="502"/>
                    </a:lnTo>
                    <a:lnTo>
                      <a:pt x="90" y="502"/>
                    </a:lnTo>
                    <a:lnTo>
                      <a:pt x="90" y="502"/>
                    </a:lnTo>
                    <a:lnTo>
                      <a:pt x="84" y="502"/>
                    </a:lnTo>
                    <a:lnTo>
                      <a:pt x="80" y="500"/>
                    </a:lnTo>
                    <a:lnTo>
                      <a:pt x="76" y="498"/>
                    </a:lnTo>
                    <a:lnTo>
                      <a:pt x="74" y="494"/>
                    </a:lnTo>
                    <a:lnTo>
                      <a:pt x="72" y="484"/>
                    </a:lnTo>
                    <a:lnTo>
                      <a:pt x="74" y="480"/>
                    </a:lnTo>
                    <a:lnTo>
                      <a:pt x="42" y="480"/>
                    </a:lnTo>
                    <a:lnTo>
                      <a:pt x="42" y="480"/>
                    </a:lnTo>
                    <a:lnTo>
                      <a:pt x="40" y="486"/>
                    </a:lnTo>
                    <a:lnTo>
                      <a:pt x="38" y="490"/>
                    </a:lnTo>
                    <a:lnTo>
                      <a:pt x="38" y="490"/>
                    </a:lnTo>
                    <a:lnTo>
                      <a:pt x="30" y="496"/>
                    </a:lnTo>
                    <a:lnTo>
                      <a:pt x="24" y="498"/>
                    </a:lnTo>
                    <a:lnTo>
                      <a:pt x="18" y="498"/>
                    </a:lnTo>
                    <a:lnTo>
                      <a:pt x="14" y="496"/>
                    </a:lnTo>
                    <a:lnTo>
                      <a:pt x="6" y="490"/>
                    </a:lnTo>
                    <a:lnTo>
                      <a:pt x="4" y="486"/>
                    </a:lnTo>
                    <a:lnTo>
                      <a:pt x="4" y="486"/>
                    </a:lnTo>
                    <a:lnTo>
                      <a:pt x="2" y="480"/>
                    </a:lnTo>
                    <a:lnTo>
                      <a:pt x="2" y="474"/>
                    </a:lnTo>
                    <a:lnTo>
                      <a:pt x="6" y="468"/>
                    </a:lnTo>
                    <a:lnTo>
                      <a:pt x="10" y="462"/>
                    </a:lnTo>
                    <a:lnTo>
                      <a:pt x="12" y="462"/>
                    </a:lnTo>
                    <a:lnTo>
                      <a:pt x="12" y="434"/>
                    </a:lnTo>
                    <a:lnTo>
                      <a:pt x="0" y="434"/>
                    </a:lnTo>
                    <a:lnTo>
                      <a:pt x="0" y="434"/>
                    </a:lnTo>
                    <a:lnTo>
                      <a:pt x="2" y="422"/>
                    </a:lnTo>
                    <a:lnTo>
                      <a:pt x="4" y="400"/>
                    </a:lnTo>
                    <a:lnTo>
                      <a:pt x="4" y="340"/>
                    </a:lnTo>
                    <a:lnTo>
                      <a:pt x="0" y="260"/>
                    </a:lnTo>
                    <a:lnTo>
                      <a:pt x="314" y="236"/>
                    </a:lnTo>
                    <a:lnTo>
                      <a:pt x="900" y="198"/>
                    </a:lnTo>
                    <a:lnTo>
                      <a:pt x="1184" y="180"/>
                    </a:lnTo>
                    <a:lnTo>
                      <a:pt x="1444" y="160"/>
                    </a:lnTo>
                    <a:lnTo>
                      <a:pt x="1442" y="122"/>
                    </a:lnTo>
                    <a:lnTo>
                      <a:pt x="1422" y="120"/>
                    </a:lnTo>
                    <a:lnTo>
                      <a:pt x="1422" y="112"/>
                    </a:lnTo>
                    <a:lnTo>
                      <a:pt x="1486" y="108"/>
                    </a:lnTo>
                    <a:lnTo>
                      <a:pt x="1486" y="108"/>
                    </a:lnTo>
                    <a:lnTo>
                      <a:pt x="1500" y="92"/>
                    </a:lnTo>
                    <a:lnTo>
                      <a:pt x="1512" y="80"/>
                    </a:lnTo>
                    <a:lnTo>
                      <a:pt x="1522" y="72"/>
                    </a:lnTo>
                    <a:lnTo>
                      <a:pt x="1532" y="66"/>
                    </a:lnTo>
                    <a:lnTo>
                      <a:pt x="1544" y="62"/>
                    </a:lnTo>
                    <a:lnTo>
                      <a:pt x="1548" y="62"/>
                    </a:lnTo>
                    <a:lnTo>
                      <a:pt x="1588" y="30"/>
                    </a:lnTo>
                    <a:lnTo>
                      <a:pt x="1588" y="30"/>
                    </a:lnTo>
                    <a:lnTo>
                      <a:pt x="1594" y="26"/>
                    </a:lnTo>
                    <a:lnTo>
                      <a:pt x="1598" y="22"/>
                    </a:lnTo>
                    <a:lnTo>
                      <a:pt x="1598" y="20"/>
                    </a:lnTo>
                    <a:lnTo>
                      <a:pt x="1598" y="16"/>
                    </a:lnTo>
                    <a:lnTo>
                      <a:pt x="1596" y="12"/>
                    </a:lnTo>
                    <a:lnTo>
                      <a:pt x="1594" y="10"/>
                    </a:lnTo>
                    <a:lnTo>
                      <a:pt x="1594" y="10"/>
                    </a:lnTo>
                    <a:lnTo>
                      <a:pt x="1586" y="4"/>
                    </a:lnTo>
                    <a:lnTo>
                      <a:pt x="1584" y="2"/>
                    </a:lnTo>
                    <a:lnTo>
                      <a:pt x="1584" y="0"/>
                    </a:lnTo>
                    <a:lnTo>
                      <a:pt x="1590" y="0"/>
                    </a:lnTo>
                    <a:lnTo>
                      <a:pt x="1606" y="2"/>
                    </a:lnTo>
                    <a:lnTo>
                      <a:pt x="1606" y="2"/>
                    </a:lnTo>
                    <a:lnTo>
                      <a:pt x="1618" y="8"/>
                    </a:lnTo>
                    <a:lnTo>
                      <a:pt x="1626" y="12"/>
                    </a:lnTo>
                    <a:lnTo>
                      <a:pt x="1630" y="18"/>
                    </a:lnTo>
                    <a:lnTo>
                      <a:pt x="1634" y="24"/>
                    </a:lnTo>
                    <a:lnTo>
                      <a:pt x="1636" y="34"/>
                    </a:lnTo>
                    <a:lnTo>
                      <a:pt x="1636" y="38"/>
                    </a:lnTo>
                    <a:lnTo>
                      <a:pt x="1588" y="88"/>
                    </a:lnTo>
                    <a:lnTo>
                      <a:pt x="1788" y="74"/>
                    </a:lnTo>
                    <a:lnTo>
                      <a:pt x="1788" y="74"/>
                    </a:lnTo>
                    <a:lnTo>
                      <a:pt x="1792" y="78"/>
                    </a:lnTo>
                    <a:lnTo>
                      <a:pt x="1796" y="86"/>
                    </a:lnTo>
                    <a:lnTo>
                      <a:pt x="1800" y="104"/>
                    </a:lnTo>
                    <a:lnTo>
                      <a:pt x="1800" y="120"/>
                    </a:lnTo>
                    <a:lnTo>
                      <a:pt x="1800" y="128"/>
                    </a:lnTo>
                    <a:lnTo>
                      <a:pt x="1810" y="126"/>
                    </a:lnTo>
                    <a:lnTo>
                      <a:pt x="1810" y="126"/>
                    </a:lnTo>
                    <a:lnTo>
                      <a:pt x="1808" y="108"/>
                    </a:lnTo>
                    <a:lnTo>
                      <a:pt x="1808" y="96"/>
                    </a:lnTo>
                    <a:lnTo>
                      <a:pt x="1808" y="86"/>
                    </a:lnTo>
                    <a:lnTo>
                      <a:pt x="1810" y="78"/>
                    </a:lnTo>
                    <a:lnTo>
                      <a:pt x="1814" y="72"/>
                    </a:lnTo>
                    <a:lnTo>
                      <a:pt x="1816" y="72"/>
                    </a:lnTo>
                    <a:lnTo>
                      <a:pt x="2140" y="50"/>
                    </a:lnTo>
                    <a:lnTo>
                      <a:pt x="2140" y="50"/>
                    </a:lnTo>
                    <a:lnTo>
                      <a:pt x="2146" y="52"/>
                    </a:lnTo>
                    <a:lnTo>
                      <a:pt x="2150" y="54"/>
                    </a:lnTo>
                    <a:lnTo>
                      <a:pt x="2156" y="62"/>
                    </a:lnTo>
                    <a:lnTo>
                      <a:pt x="2160" y="72"/>
                    </a:lnTo>
                    <a:lnTo>
                      <a:pt x="2162" y="82"/>
                    </a:lnTo>
                    <a:lnTo>
                      <a:pt x="2162" y="102"/>
                    </a:lnTo>
                    <a:lnTo>
                      <a:pt x="2162" y="110"/>
                    </a:lnTo>
                    <a:lnTo>
                      <a:pt x="2230" y="108"/>
                    </a:lnTo>
                    <a:lnTo>
                      <a:pt x="2228" y="76"/>
                    </a:lnTo>
                    <a:lnTo>
                      <a:pt x="2228" y="76"/>
                    </a:lnTo>
                    <a:lnTo>
                      <a:pt x="2230" y="68"/>
                    </a:lnTo>
                    <a:lnTo>
                      <a:pt x="2234" y="64"/>
                    </a:lnTo>
                    <a:lnTo>
                      <a:pt x="2238" y="64"/>
                    </a:lnTo>
                    <a:lnTo>
                      <a:pt x="2240" y="66"/>
                    </a:lnTo>
                    <a:lnTo>
                      <a:pt x="2244" y="72"/>
                    </a:lnTo>
                    <a:lnTo>
                      <a:pt x="2246" y="76"/>
                    </a:lnTo>
                    <a:lnTo>
                      <a:pt x="2242" y="108"/>
                    </a:lnTo>
                    <a:lnTo>
                      <a:pt x="2342" y="100"/>
                    </a:lnTo>
                    <a:lnTo>
                      <a:pt x="2344" y="60"/>
                    </a:lnTo>
                    <a:lnTo>
                      <a:pt x="2344" y="50"/>
                    </a:lnTo>
                    <a:lnTo>
                      <a:pt x="2362" y="50"/>
                    </a:lnTo>
                    <a:lnTo>
                      <a:pt x="2360" y="98"/>
                    </a:lnTo>
                    <a:lnTo>
                      <a:pt x="2508" y="86"/>
                    </a:lnTo>
                    <a:lnTo>
                      <a:pt x="2504" y="52"/>
                    </a:lnTo>
                    <a:lnTo>
                      <a:pt x="2524" y="50"/>
                    </a:lnTo>
                    <a:lnTo>
                      <a:pt x="2528" y="84"/>
                    </a:lnTo>
                    <a:lnTo>
                      <a:pt x="2634" y="78"/>
                    </a:lnTo>
                    <a:lnTo>
                      <a:pt x="2654" y="76"/>
                    </a:lnTo>
                    <a:lnTo>
                      <a:pt x="2654" y="78"/>
                    </a:lnTo>
                    <a:lnTo>
                      <a:pt x="2720" y="82"/>
                    </a:lnTo>
                    <a:lnTo>
                      <a:pt x="2720" y="82"/>
                    </a:lnTo>
                    <a:lnTo>
                      <a:pt x="2746" y="82"/>
                    </a:lnTo>
                    <a:lnTo>
                      <a:pt x="2772" y="86"/>
                    </a:lnTo>
                    <a:lnTo>
                      <a:pt x="2798" y="90"/>
                    </a:lnTo>
                    <a:lnTo>
                      <a:pt x="2822" y="94"/>
                    </a:lnTo>
                    <a:lnTo>
                      <a:pt x="2866" y="108"/>
                    </a:lnTo>
                    <a:lnTo>
                      <a:pt x="2906" y="122"/>
                    </a:lnTo>
                    <a:lnTo>
                      <a:pt x="2938" y="136"/>
                    </a:lnTo>
                    <a:lnTo>
                      <a:pt x="2964" y="148"/>
                    </a:lnTo>
                    <a:lnTo>
                      <a:pt x="2984" y="160"/>
                    </a:lnTo>
                    <a:lnTo>
                      <a:pt x="2984" y="160"/>
                    </a:lnTo>
                    <a:lnTo>
                      <a:pt x="3056" y="208"/>
                    </a:lnTo>
                    <a:lnTo>
                      <a:pt x="3130" y="258"/>
                    </a:lnTo>
                    <a:lnTo>
                      <a:pt x="3202" y="312"/>
                    </a:lnTo>
                    <a:lnTo>
                      <a:pt x="3268" y="362"/>
                    </a:lnTo>
                    <a:lnTo>
                      <a:pt x="3368" y="444"/>
                    </a:lnTo>
                    <a:lnTo>
                      <a:pt x="3408" y="478"/>
                    </a:lnTo>
                    <a:lnTo>
                      <a:pt x="3408" y="478"/>
                    </a:lnTo>
                    <a:close/>
                    <a:moveTo>
                      <a:pt x="3076" y="260"/>
                    </a:moveTo>
                    <a:lnTo>
                      <a:pt x="3098" y="256"/>
                    </a:lnTo>
                    <a:lnTo>
                      <a:pt x="3004" y="184"/>
                    </a:lnTo>
                    <a:lnTo>
                      <a:pt x="2972" y="184"/>
                    </a:lnTo>
                    <a:lnTo>
                      <a:pt x="3076" y="260"/>
                    </a:lnTo>
                    <a:close/>
                    <a:moveTo>
                      <a:pt x="2830" y="302"/>
                    </a:moveTo>
                    <a:lnTo>
                      <a:pt x="2830" y="202"/>
                    </a:lnTo>
                    <a:lnTo>
                      <a:pt x="2740" y="202"/>
                    </a:lnTo>
                    <a:lnTo>
                      <a:pt x="2740" y="302"/>
                    </a:lnTo>
                    <a:lnTo>
                      <a:pt x="2830" y="302"/>
                    </a:lnTo>
                    <a:close/>
                    <a:moveTo>
                      <a:pt x="2450" y="460"/>
                    </a:moveTo>
                    <a:lnTo>
                      <a:pt x="2450" y="192"/>
                    </a:lnTo>
                    <a:lnTo>
                      <a:pt x="2354" y="192"/>
                    </a:lnTo>
                    <a:lnTo>
                      <a:pt x="2354" y="460"/>
                    </a:lnTo>
                    <a:lnTo>
                      <a:pt x="2450" y="460"/>
                    </a:lnTo>
                    <a:close/>
                    <a:moveTo>
                      <a:pt x="2144" y="100"/>
                    </a:moveTo>
                    <a:lnTo>
                      <a:pt x="2134" y="100"/>
                    </a:lnTo>
                    <a:lnTo>
                      <a:pt x="2134" y="100"/>
                    </a:lnTo>
                    <a:lnTo>
                      <a:pt x="2134" y="102"/>
                    </a:lnTo>
                    <a:lnTo>
                      <a:pt x="2138" y="106"/>
                    </a:lnTo>
                    <a:lnTo>
                      <a:pt x="2138" y="108"/>
                    </a:lnTo>
                    <a:lnTo>
                      <a:pt x="2140" y="108"/>
                    </a:lnTo>
                    <a:lnTo>
                      <a:pt x="2142" y="104"/>
                    </a:lnTo>
                    <a:lnTo>
                      <a:pt x="2144" y="100"/>
                    </a:lnTo>
                    <a:lnTo>
                      <a:pt x="2144" y="100"/>
                    </a:lnTo>
                    <a:close/>
                    <a:moveTo>
                      <a:pt x="2118" y="116"/>
                    </a:moveTo>
                    <a:lnTo>
                      <a:pt x="2118" y="62"/>
                    </a:lnTo>
                    <a:lnTo>
                      <a:pt x="1852" y="82"/>
                    </a:lnTo>
                    <a:lnTo>
                      <a:pt x="1850" y="130"/>
                    </a:lnTo>
                    <a:lnTo>
                      <a:pt x="2118" y="116"/>
                    </a:lnTo>
                    <a:close/>
                    <a:moveTo>
                      <a:pt x="1824" y="116"/>
                    </a:moveTo>
                    <a:lnTo>
                      <a:pt x="1824" y="116"/>
                    </a:lnTo>
                    <a:lnTo>
                      <a:pt x="1826" y="120"/>
                    </a:lnTo>
                    <a:lnTo>
                      <a:pt x="1826" y="128"/>
                    </a:lnTo>
                    <a:lnTo>
                      <a:pt x="1828" y="130"/>
                    </a:lnTo>
                    <a:lnTo>
                      <a:pt x="1830" y="130"/>
                    </a:lnTo>
                    <a:lnTo>
                      <a:pt x="1832" y="124"/>
                    </a:lnTo>
                    <a:lnTo>
                      <a:pt x="1836" y="116"/>
                    </a:lnTo>
                    <a:lnTo>
                      <a:pt x="1836" y="116"/>
                    </a:lnTo>
                    <a:lnTo>
                      <a:pt x="1834" y="108"/>
                    </a:lnTo>
                    <a:lnTo>
                      <a:pt x="1830" y="94"/>
                    </a:lnTo>
                    <a:lnTo>
                      <a:pt x="1830" y="90"/>
                    </a:lnTo>
                    <a:lnTo>
                      <a:pt x="1828" y="90"/>
                    </a:lnTo>
                    <a:lnTo>
                      <a:pt x="1828" y="90"/>
                    </a:lnTo>
                    <a:lnTo>
                      <a:pt x="1826" y="98"/>
                    </a:lnTo>
                    <a:lnTo>
                      <a:pt x="1824" y="116"/>
                    </a:lnTo>
                    <a:lnTo>
                      <a:pt x="1824" y="116"/>
                    </a:lnTo>
                    <a:close/>
                    <a:moveTo>
                      <a:pt x="1780" y="136"/>
                    </a:moveTo>
                    <a:lnTo>
                      <a:pt x="1780" y="86"/>
                    </a:lnTo>
                    <a:lnTo>
                      <a:pt x="1764" y="86"/>
                    </a:lnTo>
                    <a:lnTo>
                      <a:pt x="1766" y="136"/>
                    </a:lnTo>
                    <a:lnTo>
                      <a:pt x="1780" y="136"/>
                    </a:lnTo>
                    <a:close/>
                    <a:moveTo>
                      <a:pt x="1748" y="138"/>
                    </a:moveTo>
                    <a:lnTo>
                      <a:pt x="1744" y="92"/>
                    </a:lnTo>
                    <a:lnTo>
                      <a:pt x="1726" y="94"/>
                    </a:lnTo>
                    <a:lnTo>
                      <a:pt x="1732" y="136"/>
                    </a:lnTo>
                    <a:lnTo>
                      <a:pt x="1748" y="138"/>
                    </a:lnTo>
                    <a:close/>
                    <a:moveTo>
                      <a:pt x="1710" y="140"/>
                    </a:moveTo>
                    <a:lnTo>
                      <a:pt x="1708" y="98"/>
                    </a:lnTo>
                    <a:lnTo>
                      <a:pt x="1642" y="100"/>
                    </a:lnTo>
                    <a:lnTo>
                      <a:pt x="1642" y="146"/>
                    </a:lnTo>
                    <a:lnTo>
                      <a:pt x="1710" y="140"/>
                    </a:lnTo>
                    <a:close/>
                    <a:moveTo>
                      <a:pt x="1624" y="146"/>
                    </a:moveTo>
                    <a:lnTo>
                      <a:pt x="1622" y="100"/>
                    </a:lnTo>
                    <a:lnTo>
                      <a:pt x="1542" y="108"/>
                    </a:lnTo>
                    <a:lnTo>
                      <a:pt x="1544" y="148"/>
                    </a:lnTo>
                    <a:lnTo>
                      <a:pt x="1624" y="146"/>
                    </a:lnTo>
                    <a:close/>
                    <a:moveTo>
                      <a:pt x="1576" y="90"/>
                    </a:moveTo>
                    <a:lnTo>
                      <a:pt x="1576" y="90"/>
                    </a:lnTo>
                    <a:lnTo>
                      <a:pt x="1584" y="82"/>
                    </a:lnTo>
                    <a:lnTo>
                      <a:pt x="1602" y="64"/>
                    </a:lnTo>
                    <a:lnTo>
                      <a:pt x="1612" y="52"/>
                    </a:lnTo>
                    <a:lnTo>
                      <a:pt x="1618" y="42"/>
                    </a:lnTo>
                    <a:lnTo>
                      <a:pt x="1620" y="32"/>
                    </a:lnTo>
                    <a:lnTo>
                      <a:pt x="1620" y="28"/>
                    </a:lnTo>
                    <a:lnTo>
                      <a:pt x="1618" y="24"/>
                    </a:lnTo>
                    <a:lnTo>
                      <a:pt x="1618" y="24"/>
                    </a:lnTo>
                    <a:lnTo>
                      <a:pt x="1616" y="20"/>
                    </a:lnTo>
                    <a:lnTo>
                      <a:pt x="1610" y="14"/>
                    </a:lnTo>
                    <a:lnTo>
                      <a:pt x="1608" y="12"/>
                    </a:lnTo>
                    <a:lnTo>
                      <a:pt x="1606" y="14"/>
                    </a:lnTo>
                    <a:lnTo>
                      <a:pt x="1604" y="18"/>
                    </a:lnTo>
                    <a:lnTo>
                      <a:pt x="1606" y="26"/>
                    </a:lnTo>
                    <a:lnTo>
                      <a:pt x="1560" y="70"/>
                    </a:lnTo>
                    <a:lnTo>
                      <a:pt x="1560" y="70"/>
                    </a:lnTo>
                    <a:lnTo>
                      <a:pt x="1558" y="80"/>
                    </a:lnTo>
                    <a:lnTo>
                      <a:pt x="1554" y="86"/>
                    </a:lnTo>
                    <a:lnTo>
                      <a:pt x="1552" y="90"/>
                    </a:lnTo>
                    <a:lnTo>
                      <a:pt x="1548" y="90"/>
                    </a:lnTo>
                    <a:lnTo>
                      <a:pt x="1576" y="90"/>
                    </a:lnTo>
                    <a:close/>
                    <a:moveTo>
                      <a:pt x="1520" y="100"/>
                    </a:moveTo>
                    <a:lnTo>
                      <a:pt x="1520" y="100"/>
                    </a:lnTo>
                    <a:lnTo>
                      <a:pt x="1536" y="80"/>
                    </a:lnTo>
                    <a:lnTo>
                      <a:pt x="1536" y="80"/>
                    </a:lnTo>
                    <a:lnTo>
                      <a:pt x="1536" y="80"/>
                    </a:lnTo>
                    <a:lnTo>
                      <a:pt x="1530" y="82"/>
                    </a:lnTo>
                    <a:lnTo>
                      <a:pt x="1510" y="100"/>
                    </a:lnTo>
                    <a:lnTo>
                      <a:pt x="1520" y="100"/>
                    </a:lnTo>
                    <a:close/>
                    <a:moveTo>
                      <a:pt x="1532" y="150"/>
                    </a:moveTo>
                    <a:lnTo>
                      <a:pt x="1530" y="124"/>
                    </a:lnTo>
                    <a:lnTo>
                      <a:pt x="1522" y="126"/>
                    </a:lnTo>
                    <a:lnTo>
                      <a:pt x="1522" y="152"/>
                    </a:lnTo>
                    <a:lnTo>
                      <a:pt x="1532" y="150"/>
                    </a:lnTo>
                    <a:close/>
                    <a:moveTo>
                      <a:pt x="1082" y="454"/>
                    </a:moveTo>
                    <a:lnTo>
                      <a:pt x="1082" y="270"/>
                    </a:lnTo>
                    <a:lnTo>
                      <a:pt x="1082" y="270"/>
                    </a:lnTo>
                    <a:lnTo>
                      <a:pt x="1080" y="258"/>
                    </a:lnTo>
                    <a:lnTo>
                      <a:pt x="1074" y="250"/>
                    </a:lnTo>
                    <a:lnTo>
                      <a:pt x="1074" y="250"/>
                    </a:lnTo>
                    <a:lnTo>
                      <a:pt x="1066" y="244"/>
                    </a:lnTo>
                    <a:lnTo>
                      <a:pt x="1054" y="242"/>
                    </a:lnTo>
                    <a:lnTo>
                      <a:pt x="1054" y="242"/>
                    </a:lnTo>
                    <a:lnTo>
                      <a:pt x="1044" y="244"/>
                    </a:lnTo>
                    <a:lnTo>
                      <a:pt x="1034" y="250"/>
                    </a:lnTo>
                    <a:lnTo>
                      <a:pt x="1028" y="258"/>
                    </a:lnTo>
                    <a:lnTo>
                      <a:pt x="1026" y="270"/>
                    </a:lnTo>
                    <a:lnTo>
                      <a:pt x="1026" y="454"/>
                    </a:lnTo>
                    <a:lnTo>
                      <a:pt x="1026" y="454"/>
                    </a:lnTo>
                    <a:lnTo>
                      <a:pt x="1028" y="464"/>
                    </a:lnTo>
                    <a:lnTo>
                      <a:pt x="1034" y="472"/>
                    </a:lnTo>
                    <a:lnTo>
                      <a:pt x="1034" y="472"/>
                    </a:lnTo>
                    <a:lnTo>
                      <a:pt x="1044" y="478"/>
                    </a:lnTo>
                    <a:lnTo>
                      <a:pt x="1054" y="480"/>
                    </a:lnTo>
                    <a:lnTo>
                      <a:pt x="1054" y="480"/>
                    </a:lnTo>
                    <a:lnTo>
                      <a:pt x="1066" y="478"/>
                    </a:lnTo>
                    <a:lnTo>
                      <a:pt x="1074" y="472"/>
                    </a:lnTo>
                    <a:lnTo>
                      <a:pt x="1080" y="464"/>
                    </a:lnTo>
                    <a:lnTo>
                      <a:pt x="1082" y="454"/>
                    </a:lnTo>
                    <a:lnTo>
                      <a:pt x="1082" y="454"/>
                    </a:lnTo>
                    <a:close/>
                    <a:moveTo>
                      <a:pt x="954" y="358"/>
                    </a:moveTo>
                    <a:lnTo>
                      <a:pt x="954" y="296"/>
                    </a:lnTo>
                    <a:lnTo>
                      <a:pt x="926" y="296"/>
                    </a:lnTo>
                    <a:lnTo>
                      <a:pt x="926" y="358"/>
                    </a:lnTo>
                    <a:lnTo>
                      <a:pt x="954" y="358"/>
                    </a:lnTo>
                    <a:close/>
                    <a:moveTo>
                      <a:pt x="872" y="360"/>
                    </a:moveTo>
                    <a:lnTo>
                      <a:pt x="872" y="302"/>
                    </a:lnTo>
                    <a:lnTo>
                      <a:pt x="844" y="302"/>
                    </a:lnTo>
                    <a:lnTo>
                      <a:pt x="844" y="360"/>
                    </a:lnTo>
                    <a:lnTo>
                      <a:pt x="872" y="360"/>
                    </a:lnTo>
                    <a:close/>
                    <a:moveTo>
                      <a:pt x="820" y="362"/>
                    </a:moveTo>
                    <a:lnTo>
                      <a:pt x="820" y="298"/>
                    </a:lnTo>
                    <a:lnTo>
                      <a:pt x="758" y="298"/>
                    </a:lnTo>
                    <a:lnTo>
                      <a:pt x="758" y="362"/>
                    </a:lnTo>
                    <a:lnTo>
                      <a:pt x="820" y="362"/>
                    </a:lnTo>
                    <a:close/>
                    <a:moveTo>
                      <a:pt x="732" y="356"/>
                    </a:moveTo>
                    <a:lnTo>
                      <a:pt x="732" y="304"/>
                    </a:lnTo>
                    <a:lnTo>
                      <a:pt x="674" y="304"/>
                    </a:lnTo>
                    <a:lnTo>
                      <a:pt x="674" y="356"/>
                    </a:lnTo>
                    <a:lnTo>
                      <a:pt x="732" y="356"/>
                    </a:lnTo>
                    <a:close/>
                    <a:moveTo>
                      <a:pt x="652" y="362"/>
                    </a:moveTo>
                    <a:lnTo>
                      <a:pt x="652" y="306"/>
                    </a:lnTo>
                    <a:lnTo>
                      <a:pt x="598" y="306"/>
                    </a:lnTo>
                    <a:lnTo>
                      <a:pt x="598" y="362"/>
                    </a:lnTo>
                    <a:lnTo>
                      <a:pt x="652" y="362"/>
                    </a:lnTo>
                    <a:close/>
                    <a:moveTo>
                      <a:pt x="574" y="362"/>
                    </a:moveTo>
                    <a:lnTo>
                      <a:pt x="574" y="308"/>
                    </a:lnTo>
                    <a:lnTo>
                      <a:pt x="526" y="308"/>
                    </a:lnTo>
                    <a:lnTo>
                      <a:pt x="526" y="362"/>
                    </a:lnTo>
                    <a:lnTo>
                      <a:pt x="574" y="362"/>
                    </a:lnTo>
                    <a:close/>
                    <a:moveTo>
                      <a:pt x="506" y="364"/>
                    </a:moveTo>
                    <a:lnTo>
                      <a:pt x="506" y="310"/>
                    </a:lnTo>
                    <a:lnTo>
                      <a:pt x="458" y="310"/>
                    </a:lnTo>
                    <a:lnTo>
                      <a:pt x="458" y="364"/>
                    </a:lnTo>
                    <a:lnTo>
                      <a:pt x="506" y="364"/>
                    </a:lnTo>
                    <a:close/>
                    <a:moveTo>
                      <a:pt x="440" y="364"/>
                    </a:moveTo>
                    <a:lnTo>
                      <a:pt x="440" y="312"/>
                    </a:lnTo>
                    <a:lnTo>
                      <a:pt x="394" y="312"/>
                    </a:lnTo>
                    <a:lnTo>
                      <a:pt x="394" y="364"/>
                    </a:lnTo>
                    <a:lnTo>
                      <a:pt x="440" y="364"/>
                    </a:lnTo>
                    <a:close/>
                    <a:moveTo>
                      <a:pt x="378" y="366"/>
                    </a:moveTo>
                    <a:lnTo>
                      <a:pt x="378" y="312"/>
                    </a:lnTo>
                    <a:lnTo>
                      <a:pt x="336" y="312"/>
                    </a:lnTo>
                    <a:lnTo>
                      <a:pt x="336" y="366"/>
                    </a:lnTo>
                    <a:lnTo>
                      <a:pt x="378" y="366"/>
                    </a:lnTo>
                    <a:close/>
                    <a:moveTo>
                      <a:pt x="318" y="364"/>
                    </a:moveTo>
                    <a:lnTo>
                      <a:pt x="318" y="316"/>
                    </a:lnTo>
                    <a:lnTo>
                      <a:pt x="280" y="316"/>
                    </a:lnTo>
                    <a:lnTo>
                      <a:pt x="280" y="364"/>
                    </a:lnTo>
                    <a:lnTo>
                      <a:pt x="318" y="364"/>
                    </a:lnTo>
                    <a:close/>
                    <a:moveTo>
                      <a:pt x="266" y="364"/>
                    </a:moveTo>
                    <a:lnTo>
                      <a:pt x="266" y="318"/>
                    </a:lnTo>
                    <a:lnTo>
                      <a:pt x="228" y="318"/>
                    </a:lnTo>
                    <a:lnTo>
                      <a:pt x="228" y="364"/>
                    </a:lnTo>
                    <a:lnTo>
                      <a:pt x="266" y="364"/>
                    </a:lnTo>
                    <a:close/>
                    <a:moveTo>
                      <a:pt x="160" y="428"/>
                    </a:moveTo>
                    <a:lnTo>
                      <a:pt x="160" y="298"/>
                    </a:lnTo>
                    <a:lnTo>
                      <a:pt x="160" y="298"/>
                    </a:lnTo>
                    <a:lnTo>
                      <a:pt x="160" y="292"/>
                    </a:lnTo>
                    <a:lnTo>
                      <a:pt x="156" y="288"/>
                    </a:lnTo>
                    <a:lnTo>
                      <a:pt x="152" y="286"/>
                    </a:lnTo>
                    <a:lnTo>
                      <a:pt x="148" y="284"/>
                    </a:lnTo>
                    <a:lnTo>
                      <a:pt x="148" y="284"/>
                    </a:lnTo>
                    <a:lnTo>
                      <a:pt x="142" y="286"/>
                    </a:lnTo>
                    <a:lnTo>
                      <a:pt x="138" y="288"/>
                    </a:lnTo>
                    <a:lnTo>
                      <a:pt x="136" y="292"/>
                    </a:lnTo>
                    <a:lnTo>
                      <a:pt x="134" y="298"/>
                    </a:lnTo>
                    <a:lnTo>
                      <a:pt x="134" y="428"/>
                    </a:lnTo>
                    <a:lnTo>
                      <a:pt x="134" y="428"/>
                    </a:lnTo>
                    <a:lnTo>
                      <a:pt x="136" y="434"/>
                    </a:lnTo>
                    <a:lnTo>
                      <a:pt x="138" y="438"/>
                    </a:lnTo>
                    <a:lnTo>
                      <a:pt x="142" y="440"/>
                    </a:lnTo>
                    <a:lnTo>
                      <a:pt x="148" y="442"/>
                    </a:lnTo>
                    <a:lnTo>
                      <a:pt x="148" y="442"/>
                    </a:lnTo>
                    <a:lnTo>
                      <a:pt x="152" y="440"/>
                    </a:lnTo>
                    <a:lnTo>
                      <a:pt x="156" y="438"/>
                    </a:lnTo>
                    <a:lnTo>
                      <a:pt x="160" y="434"/>
                    </a:lnTo>
                    <a:lnTo>
                      <a:pt x="160" y="428"/>
                    </a:lnTo>
                    <a:lnTo>
                      <a:pt x="160" y="428"/>
                    </a:lnTo>
                    <a:close/>
                    <a:moveTo>
                      <a:pt x="102" y="434"/>
                    </a:moveTo>
                    <a:lnTo>
                      <a:pt x="102" y="302"/>
                    </a:lnTo>
                    <a:lnTo>
                      <a:pt x="102" y="302"/>
                    </a:lnTo>
                    <a:lnTo>
                      <a:pt x="102" y="298"/>
                    </a:lnTo>
                    <a:lnTo>
                      <a:pt x="98" y="292"/>
                    </a:lnTo>
                    <a:lnTo>
                      <a:pt x="94" y="290"/>
                    </a:lnTo>
                    <a:lnTo>
                      <a:pt x="88" y="290"/>
                    </a:lnTo>
                    <a:lnTo>
                      <a:pt x="88" y="290"/>
                    </a:lnTo>
                    <a:lnTo>
                      <a:pt x="84" y="290"/>
                    </a:lnTo>
                    <a:lnTo>
                      <a:pt x="80" y="292"/>
                    </a:lnTo>
                    <a:lnTo>
                      <a:pt x="76" y="298"/>
                    </a:lnTo>
                    <a:lnTo>
                      <a:pt x="76" y="302"/>
                    </a:lnTo>
                    <a:lnTo>
                      <a:pt x="76" y="434"/>
                    </a:lnTo>
                    <a:lnTo>
                      <a:pt x="76" y="434"/>
                    </a:lnTo>
                    <a:lnTo>
                      <a:pt x="76" y="438"/>
                    </a:lnTo>
                    <a:lnTo>
                      <a:pt x="80" y="442"/>
                    </a:lnTo>
                    <a:lnTo>
                      <a:pt x="84" y="446"/>
                    </a:lnTo>
                    <a:lnTo>
                      <a:pt x="88" y="446"/>
                    </a:lnTo>
                    <a:lnTo>
                      <a:pt x="88" y="446"/>
                    </a:lnTo>
                    <a:lnTo>
                      <a:pt x="94" y="446"/>
                    </a:lnTo>
                    <a:lnTo>
                      <a:pt x="98" y="442"/>
                    </a:lnTo>
                    <a:lnTo>
                      <a:pt x="102" y="438"/>
                    </a:lnTo>
                    <a:lnTo>
                      <a:pt x="102" y="434"/>
                    </a:lnTo>
                    <a:lnTo>
                      <a:pt x="102" y="434"/>
                    </a:lnTo>
                    <a:close/>
                    <a:moveTo>
                      <a:pt x="58" y="368"/>
                    </a:moveTo>
                    <a:lnTo>
                      <a:pt x="58" y="322"/>
                    </a:lnTo>
                    <a:lnTo>
                      <a:pt x="28" y="322"/>
                    </a:lnTo>
                    <a:lnTo>
                      <a:pt x="28" y="368"/>
                    </a:lnTo>
                    <a:lnTo>
                      <a:pt x="58" y="3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grpSp>
        <p:sp>
          <p:nvSpPr>
            <p:cNvPr id="30" name="Freeform 12"/>
            <p:cNvSpPr>
              <a:spLocks noEditPoints="1"/>
            </p:cNvSpPr>
            <p:nvPr/>
          </p:nvSpPr>
          <p:spPr bwMode="auto">
            <a:xfrm>
              <a:off x="1329061" y="5977532"/>
              <a:ext cx="1067778" cy="511597"/>
            </a:xfrm>
            <a:custGeom>
              <a:avLst/>
              <a:gdLst>
                <a:gd name="T0" fmla="*/ 1670 w 1916"/>
                <a:gd name="T1" fmla="*/ 416 h 918"/>
                <a:gd name="T2" fmla="*/ 412 w 1916"/>
                <a:gd name="T3" fmla="*/ 708 h 918"/>
                <a:gd name="T4" fmla="*/ 974 w 1916"/>
                <a:gd name="T5" fmla="*/ 840 h 918"/>
                <a:gd name="T6" fmla="*/ 910 w 1916"/>
                <a:gd name="T7" fmla="*/ 918 h 918"/>
                <a:gd name="T8" fmla="*/ 824 w 1916"/>
                <a:gd name="T9" fmla="*/ 834 h 918"/>
                <a:gd name="T10" fmla="*/ 262 w 1916"/>
                <a:gd name="T11" fmla="*/ 758 h 918"/>
                <a:gd name="T12" fmla="*/ 196 w 1916"/>
                <a:gd name="T13" fmla="*/ 724 h 918"/>
                <a:gd name="T14" fmla="*/ 4 w 1916"/>
                <a:gd name="T15" fmla="*/ 226 h 918"/>
                <a:gd name="T16" fmla="*/ 1368 w 1916"/>
                <a:gd name="T17" fmla="*/ 0 h 918"/>
                <a:gd name="T18" fmla="*/ 1868 w 1916"/>
                <a:gd name="T19" fmla="*/ 36 h 918"/>
                <a:gd name="T20" fmla="*/ 1864 w 1916"/>
                <a:gd name="T21" fmla="*/ 196 h 918"/>
                <a:gd name="T22" fmla="*/ 1904 w 1916"/>
                <a:gd name="T23" fmla="*/ 530 h 918"/>
                <a:gd name="T24" fmla="*/ 1908 w 1916"/>
                <a:gd name="T25" fmla="*/ 616 h 918"/>
                <a:gd name="T26" fmla="*/ 1896 w 1916"/>
                <a:gd name="T27" fmla="*/ 680 h 918"/>
                <a:gd name="T28" fmla="*/ 1914 w 1916"/>
                <a:gd name="T29" fmla="*/ 762 h 918"/>
                <a:gd name="T30" fmla="*/ 1758 w 1916"/>
                <a:gd name="T31" fmla="*/ 828 h 918"/>
                <a:gd name="T32" fmla="*/ 1282 w 1916"/>
                <a:gd name="T33" fmla="*/ 888 h 918"/>
                <a:gd name="T34" fmla="*/ 1186 w 1916"/>
                <a:gd name="T35" fmla="*/ 294 h 918"/>
                <a:gd name="T36" fmla="*/ 1208 w 1916"/>
                <a:gd name="T37" fmla="*/ 330 h 918"/>
                <a:gd name="T38" fmla="*/ 1884 w 1916"/>
                <a:gd name="T39" fmla="*/ 626 h 918"/>
                <a:gd name="T40" fmla="*/ 1846 w 1916"/>
                <a:gd name="T41" fmla="*/ 660 h 918"/>
                <a:gd name="T42" fmla="*/ 1892 w 1916"/>
                <a:gd name="T43" fmla="*/ 656 h 918"/>
                <a:gd name="T44" fmla="*/ 1854 w 1916"/>
                <a:gd name="T45" fmla="*/ 226 h 918"/>
                <a:gd name="T46" fmla="*/ 1610 w 1916"/>
                <a:gd name="T47" fmla="*/ 294 h 918"/>
                <a:gd name="T48" fmla="*/ 1642 w 1916"/>
                <a:gd name="T49" fmla="*/ 416 h 918"/>
                <a:gd name="T50" fmla="*/ 1652 w 1916"/>
                <a:gd name="T51" fmla="*/ 380 h 918"/>
                <a:gd name="T52" fmla="*/ 1836 w 1916"/>
                <a:gd name="T53" fmla="*/ 146 h 918"/>
                <a:gd name="T54" fmla="*/ 1306 w 1916"/>
                <a:gd name="T55" fmla="*/ 40 h 918"/>
                <a:gd name="T56" fmla="*/ 1822 w 1916"/>
                <a:gd name="T57" fmla="*/ 160 h 918"/>
                <a:gd name="T58" fmla="*/ 1732 w 1916"/>
                <a:gd name="T59" fmla="*/ 510 h 918"/>
                <a:gd name="T60" fmla="*/ 1656 w 1916"/>
                <a:gd name="T61" fmla="*/ 426 h 918"/>
                <a:gd name="T62" fmla="*/ 1598 w 1916"/>
                <a:gd name="T63" fmla="*/ 420 h 918"/>
                <a:gd name="T64" fmla="*/ 1558 w 1916"/>
                <a:gd name="T65" fmla="*/ 210 h 918"/>
                <a:gd name="T66" fmla="*/ 1262 w 1916"/>
                <a:gd name="T67" fmla="*/ 234 h 918"/>
                <a:gd name="T68" fmla="*/ 1248 w 1916"/>
                <a:gd name="T69" fmla="*/ 554 h 918"/>
                <a:gd name="T70" fmla="*/ 1550 w 1916"/>
                <a:gd name="T71" fmla="*/ 468 h 918"/>
                <a:gd name="T72" fmla="*/ 1556 w 1916"/>
                <a:gd name="T73" fmla="*/ 282 h 918"/>
                <a:gd name="T74" fmla="*/ 1592 w 1916"/>
                <a:gd name="T75" fmla="*/ 374 h 918"/>
                <a:gd name="T76" fmla="*/ 1584 w 1916"/>
                <a:gd name="T77" fmla="*/ 420 h 918"/>
                <a:gd name="T78" fmla="*/ 1400 w 1916"/>
                <a:gd name="T79" fmla="*/ 680 h 918"/>
                <a:gd name="T80" fmla="*/ 1334 w 1916"/>
                <a:gd name="T81" fmla="*/ 674 h 918"/>
                <a:gd name="T82" fmla="*/ 1392 w 1916"/>
                <a:gd name="T83" fmla="*/ 714 h 918"/>
                <a:gd name="T84" fmla="*/ 1304 w 1916"/>
                <a:gd name="T85" fmla="*/ 674 h 918"/>
                <a:gd name="T86" fmla="*/ 1272 w 1916"/>
                <a:gd name="T87" fmla="*/ 716 h 918"/>
                <a:gd name="T88" fmla="*/ 1312 w 1916"/>
                <a:gd name="T89" fmla="*/ 710 h 918"/>
                <a:gd name="T90" fmla="*/ 970 w 1916"/>
                <a:gd name="T91" fmla="*/ 258 h 918"/>
                <a:gd name="T92" fmla="*/ 966 w 1916"/>
                <a:gd name="T93" fmla="*/ 508 h 918"/>
                <a:gd name="T94" fmla="*/ 918 w 1916"/>
                <a:gd name="T95" fmla="*/ 196 h 918"/>
                <a:gd name="T96" fmla="*/ 908 w 1916"/>
                <a:gd name="T97" fmla="*/ 714 h 918"/>
                <a:gd name="T98" fmla="*/ 838 w 1916"/>
                <a:gd name="T99" fmla="*/ 752 h 918"/>
                <a:gd name="T100" fmla="*/ 872 w 1916"/>
                <a:gd name="T101" fmla="*/ 870 h 918"/>
                <a:gd name="T102" fmla="*/ 930 w 1916"/>
                <a:gd name="T103" fmla="*/ 786 h 918"/>
                <a:gd name="T104" fmla="*/ 530 w 1916"/>
                <a:gd name="T105" fmla="*/ 360 h 918"/>
                <a:gd name="T106" fmla="*/ 520 w 1916"/>
                <a:gd name="T107" fmla="*/ 610 h 918"/>
                <a:gd name="T108" fmla="*/ 234 w 1916"/>
                <a:gd name="T109" fmla="*/ 632 h 918"/>
                <a:gd name="T110" fmla="*/ 196 w 1916"/>
                <a:gd name="T111" fmla="*/ 680 h 918"/>
                <a:gd name="T112" fmla="*/ 230 w 1916"/>
                <a:gd name="T113" fmla="*/ 736 h 918"/>
                <a:gd name="T114" fmla="*/ 208 w 1916"/>
                <a:gd name="T115" fmla="*/ 452 h 918"/>
                <a:gd name="T116" fmla="*/ 88 w 1916"/>
                <a:gd name="T117" fmla="*/ 578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16" h="918">
                  <a:moveTo>
                    <a:pt x="1754" y="520"/>
                  </a:moveTo>
                  <a:lnTo>
                    <a:pt x="1754" y="520"/>
                  </a:lnTo>
                  <a:lnTo>
                    <a:pt x="1746" y="508"/>
                  </a:lnTo>
                  <a:lnTo>
                    <a:pt x="1728" y="478"/>
                  </a:lnTo>
                  <a:lnTo>
                    <a:pt x="1704" y="444"/>
                  </a:lnTo>
                  <a:lnTo>
                    <a:pt x="1690" y="428"/>
                  </a:lnTo>
                  <a:lnTo>
                    <a:pt x="1678" y="414"/>
                  </a:lnTo>
                  <a:lnTo>
                    <a:pt x="1678" y="414"/>
                  </a:lnTo>
                  <a:lnTo>
                    <a:pt x="1672" y="414"/>
                  </a:lnTo>
                  <a:lnTo>
                    <a:pt x="1670" y="416"/>
                  </a:lnTo>
                  <a:lnTo>
                    <a:pt x="1672" y="422"/>
                  </a:lnTo>
                  <a:lnTo>
                    <a:pt x="1754" y="520"/>
                  </a:lnTo>
                  <a:close/>
                  <a:moveTo>
                    <a:pt x="386" y="452"/>
                  </a:moveTo>
                  <a:lnTo>
                    <a:pt x="386" y="256"/>
                  </a:lnTo>
                  <a:lnTo>
                    <a:pt x="218" y="276"/>
                  </a:lnTo>
                  <a:lnTo>
                    <a:pt x="218" y="452"/>
                  </a:lnTo>
                  <a:lnTo>
                    <a:pt x="386" y="452"/>
                  </a:lnTo>
                  <a:close/>
                  <a:moveTo>
                    <a:pt x="388" y="262"/>
                  </a:moveTo>
                  <a:lnTo>
                    <a:pt x="406" y="706"/>
                  </a:lnTo>
                  <a:lnTo>
                    <a:pt x="412" y="708"/>
                  </a:lnTo>
                  <a:lnTo>
                    <a:pt x="412" y="708"/>
                  </a:lnTo>
                  <a:lnTo>
                    <a:pt x="402" y="486"/>
                  </a:lnTo>
                  <a:lnTo>
                    <a:pt x="396" y="332"/>
                  </a:lnTo>
                  <a:lnTo>
                    <a:pt x="396" y="282"/>
                  </a:lnTo>
                  <a:lnTo>
                    <a:pt x="398" y="268"/>
                  </a:lnTo>
                  <a:lnTo>
                    <a:pt x="398" y="262"/>
                  </a:lnTo>
                  <a:lnTo>
                    <a:pt x="388" y="262"/>
                  </a:lnTo>
                  <a:close/>
                  <a:moveTo>
                    <a:pt x="1242" y="888"/>
                  </a:moveTo>
                  <a:lnTo>
                    <a:pt x="1014" y="848"/>
                  </a:lnTo>
                  <a:lnTo>
                    <a:pt x="974" y="840"/>
                  </a:lnTo>
                  <a:lnTo>
                    <a:pt x="974" y="840"/>
                  </a:lnTo>
                  <a:lnTo>
                    <a:pt x="974" y="856"/>
                  </a:lnTo>
                  <a:lnTo>
                    <a:pt x="970" y="872"/>
                  </a:lnTo>
                  <a:lnTo>
                    <a:pt x="966" y="884"/>
                  </a:lnTo>
                  <a:lnTo>
                    <a:pt x="960" y="894"/>
                  </a:lnTo>
                  <a:lnTo>
                    <a:pt x="952" y="902"/>
                  </a:lnTo>
                  <a:lnTo>
                    <a:pt x="944" y="908"/>
                  </a:lnTo>
                  <a:lnTo>
                    <a:pt x="936" y="912"/>
                  </a:lnTo>
                  <a:lnTo>
                    <a:pt x="928" y="916"/>
                  </a:lnTo>
                  <a:lnTo>
                    <a:pt x="910" y="918"/>
                  </a:lnTo>
                  <a:lnTo>
                    <a:pt x="894" y="918"/>
                  </a:lnTo>
                  <a:lnTo>
                    <a:pt x="880" y="916"/>
                  </a:lnTo>
                  <a:lnTo>
                    <a:pt x="880" y="916"/>
                  </a:lnTo>
                  <a:lnTo>
                    <a:pt x="870" y="912"/>
                  </a:lnTo>
                  <a:lnTo>
                    <a:pt x="862" y="908"/>
                  </a:lnTo>
                  <a:lnTo>
                    <a:pt x="856" y="900"/>
                  </a:lnTo>
                  <a:lnTo>
                    <a:pt x="848" y="892"/>
                  </a:lnTo>
                  <a:lnTo>
                    <a:pt x="838" y="874"/>
                  </a:lnTo>
                  <a:lnTo>
                    <a:pt x="830" y="854"/>
                  </a:lnTo>
                  <a:lnTo>
                    <a:pt x="824" y="834"/>
                  </a:lnTo>
                  <a:lnTo>
                    <a:pt x="820" y="818"/>
                  </a:lnTo>
                  <a:lnTo>
                    <a:pt x="816" y="802"/>
                  </a:lnTo>
                  <a:lnTo>
                    <a:pt x="778" y="804"/>
                  </a:lnTo>
                  <a:lnTo>
                    <a:pt x="274" y="716"/>
                  </a:lnTo>
                  <a:lnTo>
                    <a:pt x="274" y="716"/>
                  </a:lnTo>
                  <a:lnTo>
                    <a:pt x="274" y="728"/>
                  </a:lnTo>
                  <a:lnTo>
                    <a:pt x="272" y="738"/>
                  </a:lnTo>
                  <a:lnTo>
                    <a:pt x="270" y="746"/>
                  </a:lnTo>
                  <a:lnTo>
                    <a:pt x="266" y="754"/>
                  </a:lnTo>
                  <a:lnTo>
                    <a:pt x="262" y="758"/>
                  </a:lnTo>
                  <a:lnTo>
                    <a:pt x="258" y="762"/>
                  </a:lnTo>
                  <a:lnTo>
                    <a:pt x="250" y="768"/>
                  </a:lnTo>
                  <a:lnTo>
                    <a:pt x="240" y="768"/>
                  </a:lnTo>
                  <a:lnTo>
                    <a:pt x="232" y="768"/>
                  </a:lnTo>
                  <a:lnTo>
                    <a:pt x="224" y="764"/>
                  </a:lnTo>
                  <a:lnTo>
                    <a:pt x="224" y="764"/>
                  </a:lnTo>
                  <a:lnTo>
                    <a:pt x="214" y="758"/>
                  </a:lnTo>
                  <a:lnTo>
                    <a:pt x="206" y="746"/>
                  </a:lnTo>
                  <a:lnTo>
                    <a:pt x="200" y="736"/>
                  </a:lnTo>
                  <a:lnTo>
                    <a:pt x="196" y="724"/>
                  </a:lnTo>
                  <a:lnTo>
                    <a:pt x="190" y="704"/>
                  </a:lnTo>
                  <a:lnTo>
                    <a:pt x="190" y="696"/>
                  </a:lnTo>
                  <a:lnTo>
                    <a:pt x="178" y="698"/>
                  </a:lnTo>
                  <a:lnTo>
                    <a:pt x="62" y="680"/>
                  </a:lnTo>
                  <a:lnTo>
                    <a:pt x="6" y="640"/>
                  </a:lnTo>
                  <a:lnTo>
                    <a:pt x="0" y="246"/>
                  </a:lnTo>
                  <a:lnTo>
                    <a:pt x="0" y="246"/>
                  </a:lnTo>
                  <a:lnTo>
                    <a:pt x="0" y="238"/>
                  </a:lnTo>
                  <a:lnTo>
                    <a:pt x="2" y="230"/>
                  </a:lnTo>
                  <a:lnTo>
                    <a:pt x="4" y="226"/>
                  </a:lnTo>
                  <a:lnTo>
                    <a:pt x="6" y="222"/>
                  </a:lnTo>
                  <a:lnTo>
                    <a:pt x="12" y="220"/>
                  </a:lnTo>
                  <a:lnTo>
                    <a:pt x="14" y="218"/>
                  </a:lnTo>
                  <a:lnTo>
                    <a:pt x="78" y="206"/>
                  </a:lnTo>
                  <a:lnTo>
                    <a:pt x="348" y="160"/>
                  </a:lnTo>
                  <a:lnTo>
                    <a:pt x="1210" y="6"/>
                  </a:lnTo>
                  <a:lnTo>
                    <a:pt x="1316" y="4"/>
                  </a:lnTo>
                  <a:lnTo>
                    <a:pt x="1316" y="4"/>
                  </a:lnTo>
                  <a:lnTo>
                    <a:pt x="1338" y="2"/>
                  </a:lnTo>
                  <a:lnTo>
                    <a:pt x="1368" y="0"/>
                  </a:lnTo>
                  <a:lnTo>
                    <a:pt x="1440" y="0"/>
                  </a:lnTo>
                  <a:lnTo>
                    <a:pt x="1526" y="4"/>
                  </a:lnTo>
                  <a:lnTo>
                    <a:pt x="1616" y="6"/>
                  </a:lnTo>
                  <a:lnTo>
                    <a:pt x="1774" y="16"/>
                  </a:lnTo>
                  <a:lnTo>
                    <a:pt x="1842" y="20"/>
                  </a:lnTo>
                  <a:lnTo>
                    <a:pt x="1842" y="20"/>
                  </a:lnTo>
                  <a:lnTo>
                    <a:pt x="1852" y="22"/>
                  </a:lnTo>
                  <a:lnTo>
                    <a:pt x="1860" y="26"/>
                  </a:lnTo>
                  <a:lnTo>
                    <a:pt x="1866" y="32"/>
                  </a:lnTo>
                  <a:lnTo>
                    <a:pt x="1868" y="36"/>
                  </a:lnTo>
                  <a:lnTo>
                    <a:pt x="1870" y="44"/>
                  </a:lnTo>
                  <a:lnTo>
                    <a:pt x="1870" y="46"/>
                  </a:lnTo>
                  <a:lnTo>
                    <a:pt x="1878" y="154"/>
                  </a:lnTo>
                  <a:lnTo>
                    <a:pt x="1878" y="154"/>
                  </a:lnTo>
                  <a:lnTo>
                    <a:pt x="1878" y="164"/>
                  </a:lnTo>
                  <a:lnTo>
                    <a:pt x="1874" y="174"/>
                  </a:lnTo>
                  <a:lnTo>
                    <a:pt x="1870" y="182"/>
                  </a:lnTo>
                  <a:lnTo>
                    <a:pt x="1870" y="182"/>
                  </a:lnTo>
                  <a:lnTo>
                    <a:pt x="1866" y="188"/>
                  </a:lnTo>
                  <a:lnTo>
                    <a:pt x="1864" y="196"/>
                  </a:lnTo>
                  <a:lnTo>
                    <a:pt x="1864" y="212"/>
                  </a:lnTo>
                  <a:lnTo>
                    <a:pt x="1866" y="236"/>
                  </a:lnTo>
                  <a:lnTo>
                    <a:pt x="1866" y="236"/>
                  </a:lnTo>
                  <a:lnTo>
                    <a:pt x="1868" y="252"/>
                  </a:lnTo>
                  <a:lnTo>
                    <a:pt x="1872" y="286"/>
                  </a:lnTo>
                  <a:lnTo>
                    <a:pt x="1880" y="386"/>
                  </a:lnTo>
                  <a:lnTo>
                    <a:pt x="1890" y="530"/>
                  </a:lnTo>
                  <a:lnTo>
                    <a:pt x="1890" y="530"/>
                  </a:lnTo>
                  <a:lnTo>
                    <a:pt x="1898" y="530"/>
                  </a:lnTo>
                  <a:lnTo>
                    <a:pt x="1904" y="530"/>
                  </a:lnTo>
                  <a:lnTo>
                    <a:pt x="1908" y="532"/>
                  </a:lnTo>
                  <a:lnTo>
                    <a:pt x="1910" y="534"/>
                  </a:lnTo>
                  <a:lnTo>
                    <a:pt x="1912" y="538"/>
                  </a:lnTo>
                  <a:lnTo>
                    <a:pt x="1910" y="540"/>
                  </a:lnTo>
                  <a:lnTo>
                    <a:pt x="1912" y="592"/>
                  </a:lnTo>
                  <a:lnTo>
                    <a:pt x="1912" y="592"/>
                  </a:lnTo>
                  <a:lnTo>
                    <a:pt x="1912" y="602"/>
                  </a:lnTo>
                  <a:lnTo>
                    <a:pt x="1910" y="610"/>
                  </a:lnTo>
                  <a:lnTo>
                    <a:pt x="1908" y="616"/>
                  </a:lnTo>
                  <a:lnTo>
                    <a:pt x="1908" y="616"/>
                  </a:lnTo>
                  <a:lnTo>
                    <a:pt x="1904" y="618"/>
                  </a:lnTo>
                  <a:lnTo>
                    <a:pt x="1900" y="622"/>
                  </a:lnTo>
                  <a:lnTo>
                    <a:pt x="1900" y="628"/>
                  </a:lnTo>
                  <a:lnTo>
                    <a:pt x="1902" y="666"/>
                  </a:lnTo>
                  <a:lnTo>
                    <a:pt x="1906" y="664"/>
                  </a:lnTo>
                  <a:lnTo>
                    <a:pt x="1906" y="672"/>
                  </a:lnTo>
                  <a:lnTo>
                    <a:pt x="1906" y="672"/>
                  </a:lnTo>
                  <a:lnTo>
                    <a:pt x="1906" y="676"/>
                  </a:lnTo>
                  <a:lnTo>
                    <a:pt x="1902" y="680"/>
                  </a:lnTo>
                  <a:lnTo>
                    <a:pt x="1896" y="680"/>
                  </a:lnTo>
                  <a:lnTo>
                    <a:pt x="1910" y="692"/>
                  </a:lnTo>
                  <a:lnTo>
                    <a:pt x="1910" y="692"/>
                  </a:lnTo>
                  <a:lnTo>
                    <a:pt x="1912" y="700"/>
                  </a:lnTo>
                  <a:lnTo>
                    <a:pt x="1912" y="706"/>
                  </a:lnTo>
                  <a:lnTo>
                    <a:pt x="1910" y="706"/>
                  </a:lnTo>
                  <a:lnTo>
                    <a:pt x="1910" y="708"/>
                  </a:lnTo>
                  <a:lnTo>
                    <a:pt x="1912" y="748"/>
                  </a:lnTo>
                  <a:lnTo>
                    <a:pt x="1912" y="748"/>
                  </a:lnTo>
                  <a:lnTo>
                    <a:pt x="1916" y="758"/>
                  </a:lnTo>
                  <a:lnTo>
                    <a:pt x="1914" y="762"/>
                  </a:lnTo>
                  <a:lnTo>
                    <a:pt x="1912" y="764"/>
                  </a:lnTo>
                  <a:lnTo>
                    <a:pt x="1912" y="764"/>
                  </a:lnTo>
                  <a:lnTo>
                    <a:pt x="1892" y="774"/>
                  </a:lnTo>
                  <a:lnTo>
                    <a:pt x="1894" y="794"/>
                  </a:lnTo>
                  <a:lnTo>
                    <a:pt x="1894" y="794"/>
                  </a:lnTo>
                  <a:lnTo>
                    <a:pt x="1894" y="802"/>
                  </a:lnTo>
                  <a:lnTo>
                    <a:pt x="1892" y="808"/>
                  </a:lnTo>
                  <a:lnTo>
                    <a:pt x="1890" y="812"/>
                  </a:lnTo>
                  <a:lnTo>
                    <a:pt x="1758" y="828"/>
                  </a:lnTo>
                  <a:lnTo>
                    <a:pt x="1758" y="828"/>
                  </a:lnTo>
                  <a:lnTo>
                    <a:pt x="1748" y="828"/>
                  </a:lnTo>
                  <a:lnTo>
                    <a:pt x="1742" y="832"/>
                  </a:lnTo>
                  <a:lnTo>
                    <a:pt x="1734" y="838"/>
                  </a:lnTo>
                  <a:lnTo>
                    <a:pt x="1632" y="850"/>
                  </a:lnTo>
                  <a:lnTo>
                    <a:pt x="1632" y="850"/>
                  </a:lnTo>
                  <a:lnTo>
                    <a:pt x="1572" y="850"/>
                  </a:lnTo>
                  <a:lnTo>
                    <a:pt x="1420" y="874"/>
                  </a:lnTo>
                  <a:lnTo>
                    <a:pt x="1420" y="874"/>
                  </a:lnTo>
                  <a:lnTo>
                    <a:pt x="1338" y="884"/>
                  </a:lnTo>
                  <a:lnTo>
                    <a:pt x="1282" y="888"/>
                  </a:lnTo>
                  <a:lnTo>
                    <a:pt x="1252" y="888"/>
                  </a:lnTo>
                  <a:lnTo>
                    <a:pt x="1242" y="888"/>
                  </a:lnTo>
                  <a:lnTo>
                    <a:pt x="1242" y="888"/>
                  </a:lnTo>
                  <a:close/>
                  <a:moveTo>
                    <a:pt x="1188" y="220"/>
                  </a:moveTo>
                  <a:lnTo>
                    <a:pt x="1098" y="228"/>
                  </a:lnTo>
                  <a:lnTo>
                    <a:pt x="1110" y="688"/>
                  </a:lnTo>
                  <a:lnTo>
                    <a:pt x="1198" y="696"/>
                  </a:lnTo>
                  <a:lnTo>
                    <a:pt x="1198" y="696"/>
                  </a:lnTo>
                  <a:lnTo>
                    <a:pt x="1190" y="458"/>
                  </a:lnTo>
                  <a:lnTo>
                    <a:pt x="1186" y="294"/>
                  </a:lnTo>
                  <a:lnTo>
                    <a:pt x="1186" y="240"/>
                  </a:lnTo>
                  <a:lnTo>
                    <a:pt x="1188" y="220"/>
                  </a:lnTo>
                  <a:lnTo>
                    <a:pt x="1188" y="220"/>
                  </a:lnTo>
                  <a:close/>
                  <a:moveTo>
                    <a:pt x="1228" y="882"/>
                  </a:moveTo>
                  <a:lnTo>
                    <a:pt x="1220" y="722"/>
                  </a:lnTo>
                  <a:lnTo>
                    <a:pt x="1220" y="722"/>
                  </a:lnTo>
                  <a:lnTo>
                    <a:pt x="1216" y="682"/>
                  </a:lnTo>
                  <a:lnTo>
                    <a:pt x="1214" y="628"/>
                  </a:lnTo>
                  <a:lnTo>
                    <a:pt x="1210" y="496"/>
                  </a:lnTo>
                  <a:lnTo>
                    <a:pt x="1208" y="330"/>
                  </a:lnTo>
                  <a:lnTo>
                    <a:pt x="1198" y="330"/>
                  </a:lnTo>
                  <a:lnTo>
                    <a:pt x="1208" y="654"/>
                  </a:lnTo>
                  <a:lnTo>
                    <a:pt x="1220" y="880"/>
                  </a:lnTo>
                  <a:lnTo>
                    <a:pt x="1228" y="882"/>
                  </a:lnTo>
                  <a:close/>
                  <a:moveTo>
                    <a:pt x="1892" y="656"/>
                  </a:moveTo>
                  <a:lnTo>
                    <a:pt x="1892" y="638"/>
                  </a:lnTo>
                  <a:lnTo>
                    <a:pt x="1892" y="638"/>
                  </a:lnTo>
                  <a:lnTo>
                    <a:pt x="1890" y="634"/>
                  </a:lnTo>
                  <a:lnTo>
                    <a:pt x="1888" y="630"/>
                  </a:lnTo>
                  <a:lnTo>
                    <a:pt x="1884" y="626"/>
                  </a:lnTo>
                  <a:lnTo>
                    <a:pt x="1878" y="626"/>
                  </a:lnTo>
                  <a:lnTo>
                    <a:pt x="1856" y="626"/>
                  </a:lnTo>
                  <a:lnTo>
                    <a:pt x="1856" y="626"/>
                  </a:lnTo>
                  <a:lnTo>
                    <a:pt x="1852" y="626"/>
                  </a:lnTo>
                  <a:lnTo>
                    <a:pt x="1848" y="630"/>
                  </a:lnTo>
                  <a:lnTo>
                    <a:pt x="1846" y="634"/>
                  </a:lnTo>
                  <a:lnTo>
                    <a:pt x="1844" y="638"/>
                  </a:lnTo>
                  <a:lnTo>
                    <a:pt x="1844" y="656"/>
                  </a:lnTo>
                  <a:lnTo>
                    <a:pt x="1844" y="656"/>
                  </a:lnTo>
                  <a:lnTo>
                    <a:pt x="1846" y="660"/>
                  </a:lnTo>
                  <a:lnTo>
                    <a:pt x="1848" y="664"/>
                  </a:lnTo>
                  <a:lnTo>
                    <a:pt x="1852" y="668"/>
                  </a:lnTo>
                  <a:lnTo>
                    <a:pt x="1856" y="668"/>
                  </a:lnTo>
                  <a:lnTo>
                    <a:pt x="1878" y="668"/>
                  </a:lnTo>
                  <a:lnTo>
                    <a:pt x="1878" y="668"/>
                  </a:lnTo>
                  <a:lnTo>
                    <a:pt x="1884" y="668"/>
                  </a:lnTo>
                  <a:lnTo>
                    <a:pt x="1888" y="664"/>
                  </a:lnTo>
                  <a:lnTo>
                    <a:pt x="1890" y="660"/>
                  </a:lnTo>
                  <a:lnTo>
                    <a:pt x="1892" y="656"/>
                  </a:lnTo>
                  <a:lnTo>
                    <a:pt x="1892" y="656"/>
                  </a:lnTo>
                  <a:close/>
                  <a:moveTo>
                    <a:pt x="1782" y="538"/>
                  </a:moveTo>
                  <a:lnTo>
                    <a:pt x="1886" y="532"/>
                  </a:lnTo>
                  <a:lnTo>
                    <a:pt x="1886" y="532"/>
                  </a:lnTo>
                  <a:lnTo>
                    <a:pt x="1874" y="386"/>
                  </a:lnTo>
                  <a:lnTo>
                    <a:pt x="1864" y="282"/>
                  </a:lnTo>
                  <a:lnTo>
                    <a:pt x="1860" y="246"/>
                  </a:lnTo>
                  <a:lnTo>
                    <a:pt x="1858" y="236"/>
                  </a:lnTo>
                  <a:lnTo>
                    <a:pt x="1856" y="230"/>
                  </a:lnTo>
                  <a:lnTo>
                    <a:pt x="1856" y="230"/>
                  </a:lnTo>
                  <a:lnTo>
                    <a:pt x="1854" y="226"/>
                  </a:lnTo>
                  <a:lnTo>
                    <a:pt x="1852" y="222"/>
                  </a:lnTo>
                  <a:lnTo>
                    <a:pt x="1850" y="218"/>
                  </a:lnTo>
                  <a:lnTo>
                    <a:pt x="1844" y="212"/>
                  </a:lnTo>
                  <a:lnTo>
                    <a:pt x="1834" y="210"/>
                  </a:lnTo>
                  <a:lnTo>
                    <a:pt x="1822" y="208"/>
                  </a:lnTo>
                  <a:lnTo>
                    <a:pt x="1806" y="208"/>
                  </a:lnTo>
                  <a:lnTo>
                    <a:pt x="1584" y="206"/>
                  </a:lnTo>
                  <a:lnTo>
                    <a:pt x="1584" y="206"/>
                  </a:lnTo>
                  <a:lnTo>
                    <a:pt x="1600" y="254"/>
                  </a:lnTo>
                  <a:lnTo>
                    <a:pt x="1610" y="294"/>
                  </a:lnTo>
                  <a:lnTo>
                    <a:pt x="1614" y="312"/>
                  </a:lnTo>
                  <a:lnTo>
                    <a:pt x="1616" y="324"/>
                  </a:lnTo>
                  <a:lnTo>
                    <a:pt x="1616" y="324"/>
                  </a:lnTo>
                  <a:lnTo>
                    <a:pt x="1626" y="428"/>
                  </a:lnTo>
                  <a:lnTo>
                    <a:pt x="1632" y="502"/>
                  </a:lnTo>
                  <a:lnTo>
                    <a:pt x="1634" y="528"/>
                  </a:lnTo>
                  <a:lnTo>
                    <a:pt x="1632" y="540"/>
                  </a:lnTo>
                  <a:lnTo>
                    <a:pt x="1648" y="542"/>
                  </a:lnTo>
                  <a:lnTo>
                    <a:pt x="1648" y="542"/>
                  </a:lnTo>
                  <a:lnTo>
                    <a:pt x="1642" y="416"/>
                  </a:lnTo>
                  <a:lnTo>
                    <a:pt x="1636" y="328"/>
                  </a:lnTo>
                  <a:lnTo>
                    <a:pt x="1632" y="296"/>
                  </a:lnTo>
                  <a:lnTo>
                    <a:pt x="1630" y="284"/>
                  </a:lnTo>
                  <a:lnTo>
                    <a:pt x="1628" y="280"/>
                  </a:lnTo>
                  <a:lnTo>
                    <a:pt x="1634" y="276"/>
                  </a:lnTo>
                  <a:lnTo>
                    <a:pt x="1634" y="276"/>
                  </a:lnTo>
                  <a:lnTo>
                    <a:pt x="1636" y="288"/>
                  </a:lnTo>
                  <a:lnTo>
                    <a:pt x="1644" y="318"/>
                  </a:lnTo>
                  <a:lnTo>
                    <a:pt x="1650" y="358"/>
                  </a:lnTo>
                  <a:lnTo>
                    <a:pt x="1652" y="380"/>
                  </a:lnTo>
                  <a:lnTo>
                    <a:pt x="1654" y="400"/>
                  </a:lnTo>
                  <a:lnTo>
                    <a:pt x="1654" y="400"/>
                  </a:lnTo>
                  <a:lnTo>
                    <a:pt x="1658" y="400"/>
                  </a:lnTo>
                  <a:lnTo>
                    <a:pt x="1668" y="402"/>
                  </a:lnTo>
                  <a:lnTo>
                    <a:pt x="1674" y="406"/>
                  </a:lnTo>
                  <a:lnTo>
                    <a:pt x="1682" y="412"/>
                  </a:lnTo>
                  <a:lnTo>
                    <a:pt x="1690" y="418"/>
                  </a:lnTo>
                  <a:lnTo>
                    <a:pt x="1696" y="428"/>
                  </a:lnTo>
                  <a:lnTo>
                    <a:pt x="1782" y="538"/>
                  </a:lnTo>
                  <a:close/>
                  <a:moveTo>
                    <a:pt x="1836" y="146"/>
                  </a:moveTo>
                  <a:lnTo>
                    <a:pt x="1836" y="48"/>
                  </a:lnTo>
                  <a:lnTo>
                    <a:pt x="1836" y="48"/>
                  </a:lnTo>
                  <a:lnTo>
                    <a:pt x="1834" y="44"/>
                  </a:lnTo>
                  <a:lnTo>
                    <a:pt x="1832" y="40"/>
                  </a:lnTo>
                  <a:lnTo>
                    <a:pt x="1828" y="36"/>
                  </a:lnTo>
                  <a:lnTo>
                    <a:pt x="1822" y="36"/>
                  </a:lnTo>
                  <a:lnTo>
                    <a:pt x="1316" y="36"/>
                  </a:lnTo>
                  <a:lnTo>
                    <a:pt x="1316" y="36"/>
                  </a:lnTo>
                  <a:lnTo>
                    <a:pt x="1310" y="36"/>
                  </a:lnTo>
                  <a:lnTo>
                    <a:pt x="1306" y="40"/>
                  </a:lnTo>
                  <a:lnTo>
                    <a:pt x="1304" y="44"/>
                  </a:lnTo>
                  <a:lnTo>
                    <a:pt x="1304" y="48"/>
                  </a:lnTo>
                  <a:lnTo>
                    <a:pt x="1304" y="146"/>
                  </a:lnTo>
                  <a:lnTo>
                    <a:pt x="1304" y="146"/>
                  </a:lnTo>
                  <a:lnTo>
                    <a:pt x="1304" y="152"/>
                  </a:lnTo>
                  <a:lnTo>
                    <a:pt x="1306" y="156"/>
                  </a:lnTo>
                  <a:lnTo>
                    <a:pt x="1310" y="158"/>
                  </a:lnTo>
                  <a:lnTo>
                    <a:pt x="1316" y="160"/>
                  </a:lnTo>
                  <a:lnTo>
                    <a:pt x="1822" y="160"/>
                  </a:lnTo>
                  <a:lnTo>
                    <a:pt x="1822" y="160"/>
                  </a:lnTo>
                  <a:lnTo>
                    <a:pt x="1828" y="158"/>
                  </a:lnTo>
                  <a:lnTo>
                    <a:pt x="1832" y="156"/>
                  </a:lnTo>
                  <a:lnTo>
                    <a:pt x="1834" y="152"/>
                  </a:lnTo>
                  <a:lnTo>
                    <a:pt x="1836" y="146"/>
                  </a:lnTo>
                  <a:lnTo>
                    <a:pt x="1836" y="146"/>
                  </a:lnTo>
                  <a:close/>
                  <a:moveTo>
                    <a:pt x="1656" y="542"/>
                  </a:moveTo>
                  <a:lnTo>
                    <a:pt x="1744" y="538"/>
                  </a:lnTo>
                  <a:lnTo>
                    <a:pt x="1744" y="538"/>
                  </a:lnTo>
                  <a:lnTo>
                    <a:pt x="1740" y="526"/>
                  </a:lnTo>
                  <a:lnTo>
                    <a:pt x="1732" y="510"/>
                  </a:lnTo>
                  <a:lnTo>
                    <a:pt x="1706" y="472"/>
                  </a:lnTo>
                  <a:lnTo>
                    <a:pt x="1668" y="424"/>
                  </a:lnTo>
                  <a:lnTo>
                    <a:pt x="1668" y="424"/>
                  </a:lnTo>
                  <a:lnTo>
                    <a:pt x="1664" y="420"/>
                  </a:lnTo>
                  <a:lnTo>
                    <a:pt x="1660" y="416"/>
                  </a:lnTo>
                  <a:lnTo>
                    <a:pt x="1656" y="416"/>
                  </a:lnTo>
                  <a:lnTo>
                    <a:pt x="1656" y="418"/>
                  </a:lnTo>
                  <a:lnTo>
                    <a:pt x="1656" y="424"/>
                  </a:lnTo>
                  <a:lnTo>
                    <a:pt x="1656" y="426"/>
                  </a:lnTo>
                  <a:lnTo>
                    <a:pt x="1656" y="426"/>
                  </a:lnTo>
                  <a:lnTo>
                    <a:pt x="1656" y="484"/>
                  </a:lnTo>
                  <a:lnTo>
                    <a:pt x="1656" y="542"/>
                  </a:lnTo>
                  <a:lnTo>
                    <a:pt x="1656" y="542"/>
                  </a:lnTo>
                  <a:close/>
                  <a:moveTo>
                    <a:pt x="1598" y="420"/>
                  </a:moveTo>
                  <a:lnTo>
                    <a:pt x="1598" y="420"/>
                  </a:lnTo>
                  <a:lnTo>
                    <a:pt x="1602" y="482"/>
                  </a:lnTo>
                  <a:lnTo>
                    <a:pt x="1602" y="484"/>
                  </a:lnTo>
                  <a:lnTo>
                    <a:pt x="1602" y="474"/>
                  </a:lnTo>
                  <a:lnTo>
                    <a:pt x="1600" y="414"/>
                  </a:lnTo>
                  <a:lnTo>
                    <a:pt x="1598" y="420"/>
                  </a:lnTo>
                  <a:close/>
                  <a:moveTo>
                    <a:pt x="1594" y="398"/>
                  </a:moveTo>
                  <a:lnTo>
                    <a:pt x="1600" y="398"/>
                  </a:lnTo>
                  <a:lnTo>
                    <a:pt x="1600" y="398"/>
                  </a:lnTo>
                  <a:lnTo>
                    <a:pt x="1596" y="372"/>
                  </a:lnTo>
                  <a:lnTo>
                    <a:pt x="1588" y="312"/>
                  </a:lnTo>
                  <a:lnTo>
                    <a:pt x="1580" y="280"/>
                  </a:lnTo>
                  <a:lnTo>
                    <a:pt x="1574" y="248"/>
                  </a:lnTo>
                  <a:lnTo>
                    <a:pt x="1566" y="224"/>
                  </a:lnTo>
                  <a:lnTo>
                    <a:pt x="1562" y="216"/>
                  </a:lnTo>
                  <a:lnTo>
                    <a:pt x="1558" y="210"/>
                  </a:lnTo>
                  <a:lnTo>
                    <a:pt x="1558" y="210"/>
                  </a:lnTo>
                  <a:lnTo>
                    <a:pt x="1512" y="208"/>
                  </a:lnTo>
                  <a:lnTo>
                    <a:pt x="1412" y="206"/>
                  </a:lnTo>
                  <a:lnTo>
                    <a:pt x="1358" y="206"/>
                  </a:lnTo>
                  <a:lnTo>
                    <a:pt x="1310" y="208"/>
                  </a:lnTo>
                  <a:lnTo>
                    <a:pt x="1276" y="210"/>
                  </a:lnTo>
                  <a:lnTo>
                    <a:pt x="1266" y="212"/>
                  </a:lnTo>
                  <a:lnTo>
                    <a:pt x="1260" y="216"/>
                  </a:lnTo>
                  <a:lnTo>
                    <a:pt x="1260" y="216"/>
                  </a:lnTo>
                  <a:lnTo>
                    <a:pt x="1262" y="234"/>
                  </a:lnTo>
                  <a:lnTo>
                    <a:pt x="1264" y="274"/>
                  </a:lnTo>
                  <a:lnTo>
                    <a:pt x="1262" y="296"/>
                  </a:lnTo>
                  <a:lnTo>
                    <a:pt x="1260" y="316"/>
                  </a:lnTo>
                  <a:lnTo>
                    <a:pt x="1256" y="322"/>
                  </a:lnTo>
                  <a:lnTo>
                    <a:pt x="1252" y="328"/>
                  </a:lnTo>
                  <a:lnTo>
                    <a:pt x="1248" y="332"/>
                  </a:lnTo>
                  <a:lnTo>
                    <a:pt x="1242" y="332"/>
                  </a:lnTo>
                  <a:lnTo>
                    <a:pt x="1244" y="536"/>
                  </a:lnTo>
                  <a:lnTo>
                    <a:pt x="1244" y="536"/>
                  </a:lnTo>
                  <a:lnTo>
                    <a:pt x="1248" y="554"/>
                  </a:lnTo>
                  <a:lnTo>
                    <a:pt x="1254" y="566"/>
                  </a:lnTo>
                  <a:lnTo>
                    <a:pt x="1256" y="570"/>
                  </a:lnTo>
                  <a:lnTo>
                    <a:pt x="1260" y="572"/>
                  </a:lnTo>
                  <a:lnTo>
                    <a:pt x="1474" y="556"/>
                  </a:lnTo>
                  <a:lnTo>
                    <a:pt x="1474" y="556"/>
                  </a:lnTo>
                  <a:lnTo>
                    <a:pt x="1486" y="546"/>
                  </a:lnTo>
                  <a:lnTo>
                    <a:pt x="1500" y="532"/>
                  </a:lnTo>
                  <a:lnTo>
                    <a:pt x="1514" y="516"/>
                  </a:lnTo>
                  <a:lnTo>
                    <a:pt x="1532" y="494"/>
                  </a:lnTo>
                  <a:lnTo>
                    <a:pt x="1550" y="468"/>
                  </a:lnTo>
                  <a:lnTo>
                    <a:pt x="1566" y="438"/>
                  </a:lnTo>
                  <a:lnTo>
                    <a:pt x="1580" y="406"/>
                  </a:lnTo>
                  <a:lnTo>
                    <a:pt x="1580" y="406"/>
                  </a:lnTo>
                  <a:lnTo>
                    <a:pt x="1580" y="390"/>
                  </a:lnTo>
                  <a:lnTo>
                    <a:pt x="1576" y="352"/>
                  </a:lnTo>
                  <a:lnTo>
                    <a:pt x="1572" y="330"/>
                  </a:lnTo>
                  <a:lnTo>
                    <a:pt x="1568" y="310"/>
                  </a:lnTo>
                  <a:lnTo>
                    <a:pt x="1562" y="294"/>
                  </a:lnTo>
                  <a:lnTo>
                    <a:pt x="1560" y="288"/>
                  </a:lnTo>
                  <a:lnTo>
                    <a:pt x="1556" y="282"/>
                  </a:lnTo>
                  <a:lnTo>
                    <a:pt x="1556" y="282"/>
                  </a:lnTo>
                  <a:lnTo>
                    <a:pt x="1558" y="278"/>
                  </a:lnTo>
                  <a:lnTo>
                    <a:pt x="1560" y="276"/>
                  </a:lnTo>
                  <a:lnTo>
                    <a:pt x="1562" y="276"/>
                  </a:lnTo>
                  <a:lnTo>
                    <a:pt x="1564" y="278"/>
                  </a:lnTo>
                  <a:lnTo>
                    <a:pt x="1564" y="278"/>
                  </a:lnTo>
                  <a:lnTo>
                    <a:pt x="1568" y="288"/>
                  </a:lnTo>
                  <a:lnTo>
                    <a:pt x="1578" y="314"/>
                  </a:lnTo>
                  <a:lnTo>
                    <a:pt x="1588" y="354"/>
                  </a:lnTo>
                  <a:lnTo>
                    <a:pt x="1592" y="374"/>
                  </a:lnTo>
                  <a:lnTo>
                    <a:pt x="1594" y="398"/>
                  </a:lnTo>
                  <a:lnTo>
                    <a:pt x="1594" y="398"/>
                  </a:lnTo>
                  <a:close/>
                  <a:moveTo>
                    <a:pt x="1522" y="550"/>
                  </a:moveTo>
                  <a:lnTo>
                    <a:pt x="1590" y="542"/>
                  </a:lnTo>
                  <a:lnTo>
                    <a:pt x="1590" y="542"/>
                  </a:lnTo>
                  <a:lnTo>
                    <a:pt x="1584" y="438"/>
                  </a:lnTo>
                  <a:lnTo>
                    <a:pt x="1522" y="550"/>
                  </a:lnTo>
                  <a:close/>
                  <a:moveTo>
                    <a:pt x="1584" y="428"/>
                  </a:moveTo>
                  <a:lnTo>
                    <a:pt x="1584" y="420"/>
                  </a:lnTo>
                  <a:lnTo>
                    <a:pt x="1584" y="420"/>
                  </a:lnTo>
                  <a:lnTo>
                    <a:pt x="1552" y="474"/>
                  </a:lnTo>
                  <a:lnTo>
                    <a:pt x="1520" y="526"/>
                  </a:lnTo>
                  <a:lnTo>
                    <a:pt x="1520" y="526"/>
                  </a:lnTo>
                  <a:lnTo>
                    <a:pt x="1524" y="522"/>
                  </a:lnTo>
                  <a:lnTo>
                    <a:pt x="1534" y="510"/>
                  </a:lnTo>
                  <a:lnTo>
                    <a:pt x="1556" y="476"/>
                  </a:lnTo>
                  <a:lnTo>
                    <a:pt x="1584" y="428"/>
                  </a:lnTo>
                  <a:lnTo>
                    <a:pt x="1584" y="428"/>
                  </a:lnTo>
                  <a:close/>
                  <a:moveTo>
                    <a:pt x="1400" y="702"/>
                  </a:moveTo>
                  <a:lnTo>
                    <a:pt x="1400" y="680"/>
                  </a:lnTo>
                  <a:lnTo>
                    <a:pt x="1400" y="680"/>
                  </a:lnTo>
                  <a:lnTo>
                    <a:pt x="1398" y="674"/>
                  </a:lnTo>
                  <a:lnTo>
                    <a:pt x="1396" y="670"/>
                  </a:lnTo>
                  <a:lnTo>
                    <a:pt x="1392" y="668"/>
                  </a:lnTo>
                  <a:lnTo>
                    <a:pt x="1386" y="666"/>
                  </a:lnTo>
                  <a:lnTo>
                    <a:pt x="1346" y="666"/>
                  </a:lnTo>
                  <a:lnTo>
                    <a:pt x="1346" y="666"/>
                  </a:lnTo>
                  <a:lnTo>
                    <a:pt x="1342" y="668"/>
                  </a:lnTo>
                  <a:lnTo>
                    <a:pt x="1336" y="670"/>
                  </a:lnTo>
                  <a:lnTo>
                    <a:pt x="1334" y="674"/>
                  </a:lnTo>
                  <a:lnTo>
                    <a:pt x="1334" y="680"/>
                  </a:lnTo>
                  <a:lnTo>
                    <a:pt x="1334" y="702"/>
                  </a:lnTo>
                  <a:lnTo>
                    <a:pt x="1334" y="702"/>
                  </a:lnTo>
                  <a:lnTo>
                    <a:pt x="1334" y="708"/>
                  </a:lnTo>
                  <a:lnTo>
                    <a:pt x="1336" y="712"/>
                  </a:lnTo>
                  <a:lnTo>
                    <a:pt x="1342" y="714"/>
                  </a:lnTo>
                  <a:lnTo>
                    <a:pt x="1346" y="714"/>
                  </a:lnTo>
                  <a:lnTo>
                    <a:pt x="1386" y="714"/>
                  </a:lnTo>
                  <a:lnTo>
                    <a:pt x="1386" y="714"/>
                  </a:lnTo>
                  <a:lnTo>
                    <a:pt x="1392" y="714"/>
                  </a:lnTo>
                  <a:lnTo>
                    <a:pt x="1396" y="712"/>
                  </a:lnTo>
                  <a:lnTo>
                    <a:pt x="1398" y="708"/>
                  </a:lnTo>
                  <a:lnTo>
                    <a:pt x="1400" y="702"/>
                  </a:lnTo>
                  <a:lnTo>
                    <a:pt x="1400" y="702"/>
                  </a:lnTo>
                  <a:close/>
                  <a:moveTo>
                    <a:pt x="1312" y="710"/>
                  </a:moveTo>
                  <a:lnTo>
                    <a:pt x="1312" y="686"/>
                  </a:lnTo>
                  <a:lnTo>
                    <a:pt x="1312" y="686"/>
                  </a:lnTo>
                  <a:lnTo>
                    <a:pt x="1312" y="682"/>
                  </a:lnTo>
                  <a:lnTo>
                    <a:pt x="1308" y="678"/>
                  </a:lnTo>
                  <a:lnTo>
                    <a:pt x="1304" y="674"/>
                  </a:lnTo>
                  <a:lnTo>
                    <a:pt x="1300" y="674"/>
                  </a:lnTo>
                  <a:lnTo>
                    <a:pt x="1284" y="674"/>
                  </a:lnTo>
                  <a:lnTo>
                    <a:pt x="1284" y="674"/>
                  </a:lnTo>
                  <a:lnTo>
                    <a:pt x="1280" y="674"/>
                  </a:lnTo>
                  <a:lnTo>
                    <a:pt x="1276" y="678"/>
                  </a:lnTo>
                  <a:lnTo>
                    <a:pt x="1272" y="682"/>
                  </a:lnTo>
                  <a:lnTo>
                    <a:pt x="1272" y="686"/>
                  </a:lnTo>
                  <a:lnTo>
                    <a:pt x="1272" y="710"/>
                  </a:lnTo>
                  <a:lnTo>
                    <a:pt x="1272" y="710"/>
                  </a:lnTo>
                  <a:lnTo>
                    <a:pt x="1272" y="716"/>
                  </a:lnTo>
                  <a:lnTo>
                    <a:pt x="1276" y="720"/>
                  </a:lnTo>
                  <a:lnTo>
                    <a:pt x="1280" y="722"/>
                  </a:lnTo>
                  <a:lnTo>
                    <a:pt x="1284" y="724"/>
                  </a:lnTo>
                  <a:lnTo>
                    <a:pt x="1300" y="724"/>
                  </a:lnTo>
                  <a:lnTo>
                    <a:pt x="1300" y="724"/>
                  </a:lnTo>
                  <a:lnTo>
                    <a:pt x="1304" y="722"/>
                  </a:lnTo>
                  <a:lnTo>
                    <a:pt x="1308" y="720"/>
                  </a:lnTo>
                  <a:lnTo>
                    <a:pt x="1312" y="716"/>
                  </a:lnTo>
                  <a:lnTo>
                    <a:pt x="1312" y="710"/>
                  </a:lnTo>
                  <a:lnTo>
                    <a:pt x="1312" y="710"/>
                  </a:lnTo>
                  <a:close/>
                  <a:moveTo>
                    <a:pt x="984" y="672"/>
                  </a:moveTo>
                  <a:lnTo>
                    <a:pt x="1060" y="680"/>
                  </a:lnTo>
                  <a:lnTo>
                    <a:pt x="1060" y="680"/>
                  </a:lnTo>
                  <a:lnTo>
                    <a:pt x="1058" y="658"/>
                  </a:lnTo>
                  <a:lnTo>
                    <a:pt x="1056" y="606"/>
                  </a:lnTo>
                  <a:lnTo>
                    <a:pt x="1052" y="452"/>
                  </a:lnTo>
                  <a:lnTo>
                    <a:pt x="1048" y="230"/>
                  </a:lnTo>
                  <a:lnTo>
                    <a:pt x="970" y="238"/>
                  </a:lnTo>
                  <a:lnTo>
                    <a:pt x="970" y="238"/>
                  </a:lnTo>
                  <a:lnTo>
                    <a:pt x="970" y="258"/>
                  </a:lnTo>
                  <a:lnTo>
                    <a:pt x="970" y="306"/>
                  </a:lnTo>
                  <a:lnTo>
                    <a:pt x="974" y="456"/>
                  </a:lnTo>
                  <a:lnTo>
                    <a:pt x="984" y="672"/>
                  </a:lnTo>
                  <a:lnTo>
                    <a:pt x="984" y="672"/>
                  </a:lnTo>
                  <a:close/>
                  <a:moveTo>
                    <a:pt x="970" y="822"/>
                  </a:moveTo>
                  <a:lnTo>
                    <a:pt x="978" y="820"/>
                  </a:lnTo>
                  <a:lnTo>
                    <a:pt x="978" y="820"/>
                  </a:lnTo>
                  <a:lnTo>
                    <a:pt x="974" y="790"/>
                  </a:lnTo>
                  <a:lnTo>
                    <a:pt x="972" y="720"/>
                  </a:lnTo>
                  <a:lnTo>
                    <a:pt x="966" y="508"/>
                  </a:lnTo>
                  <a:lnTo>
                    <a:pt x="960" y="206"/>
                  </a:lnTo>
                  <a:lnTo>
                    <a:pt x="948" y="206"/>
                  </a:lnTo>
                  <a:lnTo>
                    <a:pt x="948" y="206"/>
                  </a:lnTo>
                  <a:lnTo>
                    <a:pt x="948" y="232"/>
                  </a:lnTo>
                  <a:lnTo>
                    <a:pt x="950" y="300"/>
                  </a:lnTo>
                  <a:lnTo>
                    <a:pt x="958" y="514"/>
                  </a:lnTo>
                  <a:lnTo>
                    <a:pt x="970" y="822"/>
                  </a:lnTo>
                  <a:lnTo>
                    <a:pt x="970" y="822"/>
                  </a:lnTo>
                  <a:close/>
                  <a:moveTo>
                    <a:pt x="920" y="456"/>
                  </a:moveTo>
                  <a:lnTo>
                    <a:pt x="918" y="196"/>
                  </a:lnTo>
                  <a:lnTo>
                    <a:pt x="722" y="220"/>
                  </a:lnTo>
                  <a:lnTo>
                    <a:pt x="722" y="454"/>
                  </a:lnTo>
                  <a:lnTo>
                    <a:pt x="920" y="456"/>
                  </a:lnTo>
                  <a:close/>
                  <a:moveTo>
                    <a:pt x="930" y="786"/>
                  </a:moveTo>
                  <a:lnTo>
                    <a:pt x="930" y="786"/>
                  </a:lnTo>
                  <a:lnTo>
                    <a:pt x="928" y="768"/>
                  </a:lnTo>
                  <a:lnTo>
                    <a:pt x="926" y="752"/>
                  </a:lnTo>
                  <a:lnTo>
                    <a:pt x="922" y="738"/>
                  </a:lnTo>
                  <a:lnTo>
                    <a:pt x="916" y="724"/>
                  </a:lnTo>
                  <a:lnTo>
                    <a:pt x="908" y="714"/>
                  </a:lnTo>
                  <a:lnTo>
                    <a:pt x="900" y="706"/>
                  </a:lnTo>
                  <a:lnTo>
                    <a:pt x="892" y="702"/>
                  </a:lnTo>
                  <a:lnTo>
                    <a:pt x="882" y="700"/>
                  </a:lnTo>
                  <a:lnTo>
                    <a:pt x="882" y="700"/>
                  </a:lnTo>
                  <a:lnTo>
                    <a:pt x="872" y="702"/>
                  </a:lnTo>
                  <a:lnTo>
                    <a:pt x="864" y="706"/>
                  </a:lnTo>
                  <a:lnTo>
                    <a:pt x="856" y="714"/>
                  </a:lnTo>
                  <a:lnTo>
                    <a:pt x="848" y="724"/>
                  </a:lnTo>
                  <a:lnTo>
                    <a:pt x="842" y="738"/>
                  </a:lnTo>
                  <a:lnTo>
                    <a:pt x="838" y="752"/>
                  </a:lnTo>
                  <a:lnTo>
                    <a:pt x="836" y="768"/>
                  </a:lnTo>
                  <a:lnTo>
                    <a:pt x="834" y="786"/>
                  </a:lnTo>
                  <a:lnTo>
                    <a:pt x="834" y="786"/>
                  </a:lnTo>
                  <a:lnTo>
                    <a:pt x="836" y="802"/>
                  </a:lnTo>
                  <a:lnTo>
                    <a:pt x="838" y="818"/>
                  </a:lnTo>
                  <a:lnTo>
                    <a:pt x="842" y="834"/>
                  </a:lnTo>
                  <a:lnTo>
                    <a:pt x="848" y="846"/>
                  </a:lnTo>
                  <a:lnTo>
                    <a:pt x="856" y="856"/>
                  </a:lnTo>
                  <a:lnTo>
                    <a:pt x="864" y="864"/>
                  </a:lnTo>
                  <a:lnTo>
                    <a:pt x="872" y="870"/>
                  </a:lnTo>
                  <a:lnTo>
                    <a:pt x="882" y="870"/>
                  </a:lnTo>
                  <a:lnTo>
                    <a:pt x="882" y="870"/>
                  </a:lnTo>
                  <a:lnTo>
                    <a:pt x="892" y="870"/>
                  </a:lnTo>
                  <a:lnTo>
                    <a:pt x="900" y="864"/>
                  </a:lnTo>
                  <a:lnTo>
                    <a:pt x="908" y="856"/>
                  </a:lnTo>
                  <a:lnTo>
                    <a:pt x="916" y="846"/>
                  </a:lnTo>
                  <a:lnTo>
                    <a:pt x="922" y="834"/>
                  </a:lnTo>
                  <a:lnTo>
                    <a:pt x="926" y="818"/>
                  </a:lnTo>
                  <a:lnTo>
                    <a:pt x="928" y="802"/>
                  </a:lnTo>
                  <a:lnTo>
                    <a:pt x="930" y="786"/>
                  </a:lnTo>
                  <a:lnTo>
                    <a:pt x="930" y="786"/>
                  </a:lnTo>
                  <a:close/>
                  <a:moveTo>
                    <a:pt x="708" y="454"/>
                  </a:moveTo>
                  <a:lnTo>
                    <a:pt x="704" y="220"/>
                  </a:lnTo>
                  <a:lnTo>
                    <a:pt x="544" y="240"/>
                  </a:lnTo>
                  <a:lnTo>
                    <a:pt x="546" y="452"/>
                  </a:lnTo>
                  <a:lnTo>
                    <a:pt x="708" y="454"/>
                  </a:lnTo>
                  <a:close/>
                  <a:moveTo>
                    <a:pt x="544" y="728"/>
                  </a:moveTo>
                  <a:lnTo>
                    <a:pt x="532" y="474"/>
                  </a:lnTo>
                  <a:lnTo>
                    <a:pt x="532" y="474"/>
                  </a:lnTo>
                  <a:lnTo>
                    <a:pt x="530" y="360"/>
                  </a:lnTo>
                  <a:lnTo>
                    <a:pt x="528" y="244"/>
                  </a:lnTo>
                  <a:lnTo>
                    <a:pt x="524" y="244"/>
                  </a:lnTo>
                  <a:lnTo>
                    <a:pt x="528" y="454"/>
                  </a:lnTo>
                  <a:lnTo>
                    <a:pt x="540" y="728"/>
                  </a:lnTo>
                  <a:lnTo>
                    <a:pt x="544" y="728"/>
                  </a:lnTo>
                  <a:close/>
                  <a:moveTo>
                    <a:pt x="520" y="610"/>
                  </a:moveTo>
                  <a:lnTo>
                    <a:pt x="520" y="284"/>
                  </a:lnTo>
                  <a:lnTo>
                    <a:pt x="472" y="284"/>
                  </a:lnTo>
                  <a:lnTo>
                    <a:pt x="472" y="610"/>
                  </a:lnTo>
                  <a:lnTo>
                    <a:pt x="520" y="610"/>
                  </a:lnTo>
                  <a:close/>
                  <a:moveTo>
                    <a:pt x="452" y="612"/>
                  </a:moveTo>
                  <a:lnTo>
                    <a:pt x="452" y="288"/>
                  </a:lnTo>
                  <a:lnTo>
                    <a:pt x="414" y="288"/>
                  </a:lnTo>
                  <a:lnTo>
                    <a:pt x="414" y="612"/>
                  </a:lnTo>
                  <a:lnTo>
                    <a:pt x="452" y="612"/>
                  </a:lnTo>
                  <a:close/>
                  <a:moveTo>
                    <a:pt x="246" y="680"/>
                  </a:moveTo>
                  <a:lnTo>
                    <a:pt x="246" y="680"/>
                  </a:lnTo>
                  <a:lnTo>
                    <a:pt x="244" y="658"/>
                  </a:lnTo>
                  <a:lnTo>
                    <a:pt x="238" y="638"/>
                  </a:lnTo>
                  <a:lnTo>
                    <a:pt x="234" y="632"/>
                  </a:lnTo>
                  <a:lnTo>
                    <a:pt x="230" y="626"/>
                  </a:lnTo>
                  <a:lnTo>
                    <a:pt x="226" y="622"/>
                  </a:lnTo>
                  <a:lnTo>
                    <a:pt x="220" y="622"/>
                  </a:lnTo>
                  <a:lnTo>
                    <a:pt x="220" y="622"/>
                  </a:lnTo>
                  <a:lnTo>
                    <a:pt x="216" y="622"/>
                  </a:lnTo>
                  <a:lnTo>
                    <a:pt x="210" y="626"/>
                  </a:lnTo>
                  <a:lnTo>
                    <a:pt x="206" y="632"/>
                  </a:lnTo>
                  <a:lnTo>
                    <a:pt x="202" y="638"/>
                  </a:lnTo>
                  <a:lnTo>
                    <a:pt x="198" y="658"/>
                  </a:lnTo>
                  <a:lnTo>
                    <a:pt x="196" y="680"/>
                  </a:lnTo>
                  <a:lnTo>
                    <a:pt x="196" y="680"/>
                  </a:lnTo>
                  <a:lnTo>
                    <a:pt x="198" y="704"/>
                  </a:lnTo>
                  <a:lnTo>
                    <a:pt x="202" y="722"/>
                  </a:lnTo>
                  <a:lnTo>
                    <a:pt x="206" y="730"/>
                  </a:lnTo>
                  <a:lnTo>
                    <a:pt x="210" y="736"/>
                  </a:lnTo>
                  <a:lnTo>
                    <a:pt x="216" y="738"/>
                  </a:lnTo>
                  <a:lnTo>
                    <a:pt x="220" y="740"/>
                  </a:lnTo>
                  <a:lnTo>
                    <a:pt x="220" y="740"/>
                  </a:lnTo>
                  <a:lnTo>
                    <a:pt x="226" y="738"/>
                  </a:lnTo>
                  <a:lnTo>
                    <a:pt x="230" y="736"/>
                  </a:lnTo>
                  <a:lnTo>
                    <a:pt x="234" y="730"/>
                  </a:lnTo>
                  <a:lnTo>
                    <a:pt x="238" y="722"/>
                  </a:lnTo>
                  <a:lnTo>
                    <a:pt x="244" y="704"/>
                  </a:lnTo>
                  <a:lnTo>
                    <a:pt x="246" y="680"/>
                  </a:lnTo>
                  <a:lnTo>
                    <a:pt x="246" y="680"/>
                  </a:lnTo>
                  <a:close/>
                  <a:moveTo>
                    <a:pt x="208" y="452"/>
                  </a:moveTo>
                  <a:lnTo>
                    <a:pt x="206" y="280"/>
                  </a:lnTo>
                  <a:lnTo>
                    <a:pt x="154" y="284"/>
                  </a:lnTo>
                  <a:lnTo>
                    <a:pt x="156" y="450"/>
                  </a:lnTo>
                  <a:lnTo>
                    <a:pt x="208" y="452"/>
                  </a:lnTo>
                  <a:close/>
                  <a:moveTo>
                    <a:pt x="136" y="580"/>
                  </a:moveTo>
                  <a:lnTo>
                    <a:pt x="136" y="314"/>
                  </a:lnTo>
                  <a:lnTo>
                    <a:pt x="104" y="314"/>
                  </a:lnTo>
                  <a:lnTo>
                    <a:pt x="104" y="580"/>
                  </a:lnTo>
                  <a:lnTo>
                    <a:pt x="136" y="580"/>
                  </a:lnTo>
                  <a:close/>
                  <a:moveTo>
                    <a:pt x="88" y="578"/>
                  </a:moveTo>
                  <a:lnTo>
                    <a:pt x="88" y="320"/>
                  </a:lnTo>
                  <a:lnTo>
                    <a:pt x="64" y="320"/>
                  </a:lnTo>
                  <a:lnTo>
                    <a:pt x="64" y="578"/>
                  </a:lnTo>
                  <a:lnTo>
                    <a:pt x="88" y="578"/>
                  </a:lnTo>
                  <a:close/>
                  <a:moveTo>
                    <a:pt x="48" y="446"/>
                  </a:moveTo>
                  <a:lnTo>
                    <a:pt x="48" y="298"/>
                  </a:lnTo>
                  <a:lnTo>
                    <a:pt x="16" y="298"/>
                  </a:lnTo>
                  <a:lnTo>
                    <a:pt x="16" y="446"/>
                  </a:lnTo>
                  <a:lnTo>
                    <a:pt x="48" y="4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31" name="Freeform 52"/>
            <p:cNvSpPr>
              <a:spLocks noEditPoints="1"/>
            </p:cNvSpPr>
            <p:nvPr/>
          </p:nvSpPr>
          <p:spPr bwMode="auto">
            <a:xfrm flipH="1">
              <a:off x="2611090" y="5850235"/>
              <a:ext cx="866601" cy="638894"/>
            </a:xfrm>
            <a:custGeom>
              <a:avLst/>
              <a:gdLst>
                <a:gd name="T0" fmla="*/ 344 w 408"/>
                <a:gd name="T1" fmla="*/ 232 h 312"/>
                <a:gd name="T2" fmla="*/ 348 w 408"/>
                <a:gd name="T3" fmla="*/ 162 h 312"/>
                <a:gd name="T4" fmla="*/ 332 w 408"/>
                <a:gd name="T5" fmla="*/ 140 h 312"/>
                <a:gd name="T6" fmla="*/ 334 w 408"/>
                <a:gd name="T7" fmla="*/ 240 h 312"/>
                <a:gd name="T8" fmla="*/ 338 w 408"/>
                <a:gd name="T9" fmla="*/ 140 h 312"/>
                <a:gd name="T10" fmla="*/ 322 w 408"/>
                <a:gd name="T11" fmla="*/ 204 h 312"/>
                <a:gd name="T12" fmla="*/ 332 w 408"/>
                <a:gd name="T13" fmla="*/ 152 h 312"/>
                <a:gd name="T14" fmla="*/ 308 w 408"/>
                <a:gd name="T15" fmla="*/ 136 h 312"/>
                <a:gd name="T16" fmla="*/ 314 w 408"/>
                <a:gd name="T17" fmla="*/ 248 h 312"/>
                <a:gd name="T18" fmla="*/ 314 w 408"/>
                <a:gd name="T19" fmla="*/ 136 h 312"/>
                <a:gd name="T20" fmla="*/ 304 w 408"/>
                <a:gd name="T21" fmla="*/ 4 h 312"/>
                <a:gd name="T22" fmla="*/ 316 w 408"/>
                <a:gd name="T23" fmla="*/ 52 h 312"/>
                <a:gd name="T24" fmla="*/ 302 w 408"/>
                <a:gd name="T25" fmla="*/ 230 h 312"/>
                <a:gd name="T26" fmla="*/ 308 w 408"/>
                <a:gd name="T27" fmla="*/ 216 h 312"/>
                <a:gd name="T28" fmla="*/ 298 w 408"/>
                <a:gd name="T29" fmla="*/ 134 h 312"/>
                <a:gd name="T30" fmla="*/ 280 w 408"/>
                <a:gd name="T31" fmla="*/ 226 h 312"/>
                <a:gd name="T32" fmla="*/ 296 w 408"/>
                <a:gd name="T33" fmla="*/ 138 h 312"/>
                <a:gd name="T34" fmla="*/ 246 w 408"/>
                <a:gd name="T35" fmla="*/ 126 h 312"/>
                <a:gd name="T36" fmla="*/ 234 w 408"/>
                <a:gd name="T37" fmla="*/ 160 h 312"/>
                <a:gd name="T38" fmla="*/ 246 w 408"/>
                <a:gd name="T39" fmla="*/ 270 h 312"/>
                <a:gd name="T40" fmla="*/ 254 w 408"/>
                <a:gd name="T41" fmla="*/ 230 h 312"/>
                <a:gd name="T42" fmla="*/ 274 w 408"/>
                <a:gd name="T43" fmla="*/ 130 h 312"/>
                <a:gd name="T44" fmla="*/ 126 w 408"/>
                <a:gd name="T45" fmla="*/ 258 h 312"/>
                <a:gd name="T46" fmla="*/ 118 w 408"/>
                <a:gd name="T47" fmla="*/ 248 h 312"/>
                <a:gd name="T48" fmla="*/ 108 w 408"/>
                <a:gd name="T49" fmla="*/ 254 h 312"/>
                <a:gd name="T50" fmla="*/ 18 w 408"/>
                <a:gd name="T51" fmla="*/ 262 h 312"/>
                <a:gd name="T52" fmla="*/ 28 w 408"/>
                <a:gd name="T53" fmla="*/ 254 h 312"/>
                <a:gd name="T54" fmla="*/ 12 w 408"/>
                <a:gd name="T55" fmla="*/ 250 h 312"/>
                <a:gd name="T56" fmla="*/ 12 w 408"/>
                <a:gd name="T57" fmla="*/ 260 h 312"/>
                <a:gd name="T58" fmla="*/ 16 w 408"/>
                <a:gd name="T59" fmla="*/ 234 h 312"/>
                <a:gd name="T60" fmla="*/ 8 w 408"/>
                <a:gd name="T61" fmla="*/ 240 h 312"/>
                <a:gd name="T62" fmla="*/ 4 w 408"/>
                <a:gd name="T63" fmla="*/ 284 h 312"/>
                <a:gd name="T64" fmla="*/ 2 w 408"/>
                <a:gd name="T65" fmla="*/ 250 h 312"/>
                <a:gd name="T66" fmla="*/ 18 w 408"/>
                <a:gd name="T67" fmla="*/ 120 h 312"/>
                <a:gd name="T68" fmla="*/ 18 w 408"/>
                <a:gd name="T69" fmla="*/ 108 h 312"/>
                <a:gd name="T70" fmla="*/ 30 w 408"/>
                <a:gd name="T71" fmla="*/ 88 h 312"/>
                <a:gd name="T72" fmla="*/ 178 w 408"/>
                <a:gd name="T73" fmla="*/ 76 h 312"/>
                <a:gd name="T74" fmla="*/ 316 w 408"/>
                <a:gd name="T75" fmla="*/ 108 h 312"/>
                <a:gd name="T76" fmla="*/ 292 w 408"/>
                <a:gd name="T77" fmla="*/ 2 h 312"/>
                <a:gd name="T78" fmla="*/ 324 w 408"/>
                <a:gd name="T79" fmla="*/ 108 h 312"/>
                <a:gd name="T80" fmla="*/ 396 w 408"/>
                <a:gd name="T81" fmla="*/ 134 h 312"/>
                <a:gd name="T82" fmla="*/ 406 w 408"/>
                <a:gd name="T83" fmla="*/ 170 h 312"/>
                <a:gd name="T84" fmla="*/ 400 w 408"/>
                <a:gd name="T85" fmla="*/ 232 h 312"/>
                <a:gd name="T86" fmla="*/ 358 w 408"/>
                <a:gd name="T87" fmla="*/ 248 h 312"/>
                <a:gd name="T88" fmla="*/ 274 w 408"/>
                <a:gd name="T89" fmla="*/ 284 h 312"/>
                <a:gd name="T90" fmla="*/ 198 w 408"/>
                <a:gd name="T91" fmla="*/ 302 h 312"/>
                <a:gd name="T92" fmla="*/ 24 w 408"/>
                <a:gd name="T93" fmla="*/ 308 h 312"/>
                <a:gd name="T94" fmla="*/ 4 w 408"/>
                <a:gd name="T95" fmla="*/ 284 h 312"/>
                <a:gd name="T96" fmla="*/ 386 w 408"/>
                <a:gd name="T97" fmla="*/ 156 h 312"/>
                <a:gd name="T98" fmla="*/ 362 w 408"/>
                <a:gd name="T99" fmla="*/ 200 h 312"/>
                <a:gd name="T100" fmla="*/ 170 w 408"/>
                <a:gd name="T101" fmla="*/ 118 h 312"/>
                <a:gd name="T102" fmla="*/ 144 w 408"/>
                <a:gd name="T103" fmla="*/ 242 h 312"/>
                <a:gd name="T104" fmla="*/ 164 w 408"/>
                <a:gd name="T105" fmla="*/ 104 h 312"/>
                <a:gd name="T106" fmla="*/ 156 w 408"/>
                <a:gd name="T107" fmla="*/ 92 h 312"/>
                <a:gd name="T108" fmla="*/ 36 w 408"/>
                <a:gd name="T109" fmla="*/ 102 h 312"/>
                <a:gd name="T110" fmla="*/ 14 w 408"/>
                <a:gd name="T111" fmla="*/ 200 h 312"/>
                <a:gd name="T112" fmla="*/ 26 w 408"/>
                <a:gd name="T113" fmla="*/ 180 h 312"/>
                <a:gd name="T114" fmla="*/ 146 w 408"/>
                <a:gd name="T115" fmla="*/ 18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08" h="312">
                  <a:moveTo>
                    <a:pt x="340" y="142"/>
                  </a:moveTo>
                  <a:lnTo>
                    <a:pt x="340" y="142"/>
                  </a:lnTo>
                  <a:lnTo>
                    <a:pt x="344" y="186"/>
                  </a:lnTo>
                  <a:lnTo>
                    <a:pt x="344" y="220"/>
                  </a:lnTo>
                  <a:lnTo>
                    <a:pt x="344" y="232"/>
                  </a:lnTo>
                  <a:lnTo>
                    <a:pt x="342" y="238"/>
                  </a:lnTo>
                  <a:lnTo>
                    <a:pt x="346" y="236"/>
                  </a:lnTo>
                  <a:lnTo>
                    <a:pt x="346" y="236"/>
                  </a:lnTo>
                  <a:lnTo>
                    <a:pt x="348" y="194"/>
                  </a:lnTo>
                  <a:lnTo>
                    <a:pt x="348" y="162"/>
                  </a:lnTo>
                  <a:lnTo>
                    <a:pt x="348" y="150"/>
                  </a:lnTo>
                  <a:lnTo>
                    <a:pt x="346" y="142"/>
                  </a:lnTo>
                  <a:lnTo>
                    <a:pt x="340" y="142"/>
                  </a:lnTo>
                  <a:close/>
                  <a:moveTo>
                    <a:pt x="338" y="140"/>
                  </a:moveTo>
                  <a:lnTo>
                    <a:pt x="332" y="140"/>
                  </a:lnTo>
                  <a:lnTo>
                    <a:pt x="332" y="140"/>
                  </a:lnTo>
                  <a:lnTo>
                    <a:pt x="336" y="190"/>
                  </a:lnTo>
                  <a:lnTo>
                    <a:pt x="336" y="224"/>
                  </a:lnTo>
                  <a:lnTo>
                    <a:pt x="336" y="236"/>
                  </a:lnTo>
                  <a:lnTo>
                    <a:pt x="334" y="240"/>
                  </a:lnTo>
                  <a:lnTo>
                    <a:pt x="340" y="240"/>
                  </a:lnTo>
                  <a:lnTo>
                    <a:pt x="340" y="240"/>
                  </a:lnTo>
                  <a:lnTo>
                    <a:pt x="342" y="210"/>
                  </a:lnTo>
                  <a:lnTo>
                    <a:pt x="342" y="178"/>
                  </a:lnTo>
                  <a:lnTo>
                    <a:pt x="338" y="140"/>
                  </a:lnTo>
                  <a:lnTo>
                    <a:pt x="338" y="140"/>
                  </a:lnTo>
                  <a:close/>
                  <a:moveTo>
                    <a:pt x="318" y="138"/>
                  </a:moveTo>
                  <a:lnTo>
                    <a:pt x="318" y="138"/>
                  </a:lnTo>
                  <a:lnTo>
                    <a:pt x="320" y="176"/>
                  </a:lnTo>
                  <a:lnTo>
                    <a:pt x="322" y="204"/>
                  </a:lnTo>
                  <a:lnTo>
                    <a:pt x="320" y="218"/>
                  </a:lnTo>
                  <a:lnTo>
                    <a:pt x="334" y="214"/>
                  </a:lnTo>
                  <a:lnTo>
                    <a:pt x="334" y="214"/>
                  </a:lnTo>
                  <a:lnTo>
                    <a:pt x="334" y="178"/>
                  </a:lnTo>
                  <a:lnTo>
                    <a:pt x="332" y="152"/>
                  </a:lnTo>
                  <a:lnTo>
                    <a:pt x="332" y="144"/>
                  </a:lnTo>
                  <a:lnTo>
                    <a:pt x="330" y="140"/>
                  </a:lnTo>
                  <a:lnTo>
                    <a:pt x="318" y="138"/>
                  </a:lnTo>
                  <a:close/>
                  <a:moveTo>
                    <a:pt x="308" y="136"/>
                  </a:moveTo>
                  <a:lnTo>
                    <a:pt x="308" y="136"/>
                  </a:lnTo>
                  <a:lnTo>
                    <a:pt x="310" y="190"/>
                  </a:lnTo>
                  <a:lnTo>
                    <a:pt x="310" y="228"/>
                  </a:lnTo>
                  <a:lnTo>
                    <a:pt x="310" y="242"/>
                  </a:lnTo>
                  <a:lnTo>
                    <a:pt x="308" y="250"/>
                  </a:lnTo>
                  <a:lnTo>
                    <a:pt x="314" y="248"/>
                  </a:lnTo>
                  <a:lnTo>
                    <a:pt x="314" y="248"/>
                  </a:lnTo>
                  <a:lnTo>
                    <a:pt x="316" y="194"/>
                  </a:lnTo>
                  <a:lnTo>
                    <a:pt x="316" y="156"/>
                  </a:lnTo>
                  <a:lnTo>
                    <a:pt x="316" y="142"/>
                  </a:lnTo>
                  <a:lnTo>
                    <a:pt x="314" y="136"/>
                  </a:lnTo>
                  <a:lnTo>
                    <a:pt x="308" y="136"/>
                  </a:lnTo>
                  <a:close/>
                  <a:moveTo>
                    <a:pt x="304" y="40"/>
                  </a:moveTo>
                  <a:lnTo>
                    <a:pt x="324" y="38"/>
                  </a:lnTo>
                  <a:lnTo>
                    <a:pt x="346" y="4"/>
                  </a:lnTo>
                  <a:lnTo>
                    <a:pt x="304" y="4"/>
                  </a:lnTo>
                  <a:lnTo>
                    <a:pt x="304" y="40"/>
                  </a:lnTo>
                  <a:close/>
                  <a:moveTo>
                    <a:pt x="324" y="40"/>
                  </a:moveTo>
                  <a:lnTo>
                    <a:pt x="304" y="42"/>
                  </a:lnTo>
                  <a:lnTo>
                    <a:pt x="304" y="52"/>
                  </a:lnTo>
                  <a:lnTo>
                    <a:pt x="316" y="52"/>
                  </a:lnTo>
                  <a:lnTo>
                    <a:pt x="324" y="40"/>
                  </a:lnTo>
                  <a:close/>
                  <a:moveTo>
                    <a:pt x="298" y="134"/>
                  </a:moveTo>
                  <a:lnTo>
                    <a:pt x="298" y="134"/>
                  </a:lnTo>
                  <a:lnTo>
                    <a:pt x="302" y="194"/>
                  </a:lnTo>
                  <a:lnTo>
                    <a:pt x="302" y="230"/>
                  </a:lnTo>
                  <a:lnTo>
                    <a:pt x="300" y="248"/>
                  </a:lnTo>
                  <a:lnTo>
                    <a:pt x="298" y="252"/>
                  </a:lnTo>
                  <a:lnTo>
                    <a:pt x="306" y="250"/>
                  </a:lnTo>
                  <a:lnTo>
                    <a:pt x="306" y="250"/>
                  </a:lnTo>
                  <a:lnTo>
                    <a:pt x="308" y="216"/>
                  </a:lnTo>
                  <a:lnTo>
                    <a:pt x="308" y="188"/>
                  </a:lnTo>
                  <a:lnTo>
                    <a:pt x="308" y="188"/>
                  </a:lnTo>
                  <a:lnTo>
                    <a:pt x="308" y="160"/>
                  </a:lnTo>
                  <a:lnTo>
                    <a:pt x="306" y="134"/>
                  </a:lnTo>
                  <a:lnTo>
                    <a:pt x="298" y="134"/>
                  </a:lnTo>
                  <a:close/>
                  <a:moveTo>
                    <a:pt x="276" y="130"/>
                  </a:moveTo>
                  <a:lnTo>
                    <a:pt x="276" y="130"/>
                  </a:lnTo>
                  <a:lnTo>
                    <a:pt x="278" y="176"/>
                  </a:lnTo>
                  <a:lnTo>
                    <a:pt x="280" y="208"/>
                  </a:lnTo>
                  <a:lnTo>
                    <a:pt x="280" y="226"/>
                  </a:lnTo>
                  <a:lnTo>
                    <a:pt x="298" y="222"/>
                  </a:lnTo>
                  <a:lnTo>
                    <a:pt x="298" y="222"/>
                  </a:lnTo>
                  <a:lnTo>
                    <a:pt x="298" y="178"/>
                  </a:lnTo>
                  <a:lnTo>
                    <a:pt x="296" y="148"/>
                  </a:lnTo>
                  <a:lnTo>
                    <a:pt x="296" y="138"/>
                  </a:lnTo>
                  <a:lnTo>
                    <a:pt x="294" y="132"/>
                  </a:lnTo>
                  <a:lnTo>
                    <a:pt x="276" y="130"/>
                  </a:lnTo>
                  <a:close/>
                  <a:moveTo>
                    <a:pt x="250" y="126"/>
                  </a:moveTo>
                  <a:lnTo>
                    <a:pt x="246" y="126"/>
                  </a:lnTo>
                  <a:lnTo>
                    <a:pt x="246" y="126"/>
                  </a:lnTo>
                  <a:lnTo>
                    <a:pt x="246" y="126"/>
                  </a:lnTo>
                  <a:lnTo>
                    <a:pt x="228" y="122"/>
                  </a:lnTo>
                  <a:lnTo>
                    <a:pt x="228" y="122"/>
                  </a:lnTo>
                  <a:lnTo>
                    <a:pt x="232" y="138"/>
                  </a:lnTo>
                  <a:lnTo>
                    <a:pt x="234" y="160"/>
                  </a:lnTo>
                  <a:lnTo>
                    <a:pt x="234" y="210"/>
                  </a:lnTo>
                  <a:lnTo>
                    <a:pt x="232" y="254"/>
                  </a:lnTo>
                  <a:lnTo>
                    <a:pt x="232" y="274"/>
                  </a:lnTo>
                  <a:lnTo>
                    <a:pt x="246" y="270"/>
                  </a:lnTo>
                  <a:lnTo>
                    <a:pt x="246" y="270"/>
                  </a:lnTo>
                  <a:lnTo>
                    <a:pt x="250" y="246"/>
                  </a:lnTo>
                  <a:lnTo>
                    <a:pt x="250" y="216"/>
                  </a:lnTo>
                  <a:lnTo>
                    <a:pt x="254" y="216"/>
                  </a:lnTo>
                  <a:lnTo>
                    <a:pt x="254" y="216"/>
                  </a:lnTo>
                  <a:lnTo>
                    <a:pt x="254" y="230"/>
                  </a:lnTo>
                  <a:lnTo>
                    <a:pt x="278" y="226"/>
                  </a:lnTo>
                  <a:lnTo>
                    <a:pt x="278" y="226"/>
                  </a:lnTo>
                  <a:lnTo>
                    <a:pt x="278" y="206"/>
                  </a:lnTo>
                  <a:lnTo>
                    <a:pt x="276" y="172"/>
                  </a:lnTo>
                  <a:lnTo>
                    <a:pt x="274" y="130"/>
                  </a:lnTo>
                  <a:lnTo>
                    <a:pt x="250" y="126"/>
                  </a:lnTo>
                  <a:close/>
                  <a:moveTo>
                    <a:pt x="118" y="262"/>
                  </a:moveTo>
                  <a:lnTo>
                    <a:pt x="118" y="262"/>
                  </a:lnTo>
                  <a:lnTo>
                    <a:pt x="124" y="260"/>
                  </a:lnTo>
                  <a:lnTo>
                    <a:pt x="126" y="258"/>
                  </a:lnTo>
                  <a:lnTo>
                    <a:pt x="126" y="254"/>
                  </a:lnTo>
                  <a:lnTo>
                    <a:pt x="126" y="254"/>
                  </a:lnTo>
                  <a:lnTo>
                    <a:pt x="126" y="252"/>
                  </a:lnTo>
                  <a:lnTo>
                    <a:pt x="124" y="250"/>
                  </a:lnTo>
                  <a:lnTo>
                    <a:pt x="118" y="248"/>
                  </a:lnTo>
                  <a:lnTo>
                    <a:pt x="118" y="248"/>
                  </a:lnTo>
                  <a:lnTo>
                    <a:pt x="112" y="250"/>
                  </a:lnTo>
                  <a:lnTo>
                    <a:pt x="110" y="252"/>
                  </a:lnTo>
                  <a:lnTo>
                    <a:pt x="108" y="254"/>
                  </a:lnTo>
                  <a:lnTo>
                    <a:pt x="108" y="254"/>
                  </a:lnTo>
                  <a:lnTo>
                    <a:pt x="110" y="258"/>
                  </a:lnTo>
                  <a:lnTo>
                    <a:pt x="112" y="260"/>
                  </a:lnTo>
                  <a:lnTo>
                    <a:pt x="118" y="262"/>
                  </a:lnTo>
                  <a:lnTo>
                    <a:pt x="118" y="262"/>
                  </a:lnTo>
                  <a:close/>
                  <a:moveTo>
                    <a:pt x="18" y="262"/>
                  </a:moveTo>
                  <a:lnTo>
                    <a:pt x="18" y="262"/>
                  </a:lnTo>
                  <a:lnTo>
                    <a:pt x="26" y="260"/>
                  </a:lnTo>
                  <a:lnTo>
                    <a:pt x="28" y="258"/>
                  </a:lnTo>
                  <a:lnTo>
                    <a:pt x="28" y="254"/>
                  </a:lnTo>
                  <a:lnTo>
                    <a:pt x="28" y="254"/>
                  </a:lnTo>
                  <a:lnTo>
                    <a:pt x="28" y="252"/>
                  </a:lnTo>
                  <a:lnTo>
                    <a:pt x="26" y="250"/>
                  </a:lnTo>
                  <a:lnTo>
                    <a:pt x="18" y="248"/>
                  </a:lnTo>
                  <a:lnTo>
                    <a:pt x="18" y="248"/>
                  </a:lnTo>
                  <a:lnTo>
                    <a:pt x="12" y="250"/>
                  </a:lnTo>
                  <a:lnTo>
                    <a:pt x="10" y="252"/>
                  </a:lnTo>
                  <a:lnTo>
                    <a:pt x="10" y="254"/>
                  </a:lnTo>
                  <a:lnTo>
                    <a:pt x="10" y="254"/>
                  </a:lnTo>
                  <a:lnTo>
                    <a:pt x="10" y="258"/>
                  </a:lnTo>
                  <a:lnTo>
                    <a:pt x="12" y="260"/>
                  </a:lnTo>
                  <a:lnTo>
                    <a:pt x="18" y="262"/>
                  </a:lnTo>
                  <a:lnTo>
                    <a:pt x="18" y="262"/>
                  </a:lnTo>
                  <a:close/>
                  <a:moveTo>
                    <a:pt x="22" y="212"/>
                  </a:moveTo>
                  <a:lnTo>
                    <a:pt x="22" y="212"/>
                  </a:lnTo>
                  <a:lnTo>
                    <a:pt x="16" y="234"/>
                  </a:lnTo>
                  <a:lnTo>
                    <a:pt x="14" y="234"/>
                  </a:lnTo>
                  <a:lnTo>
                    <a:pt x="14" y="230"/>
                  </a:lnTo>
                  <a:lnTo>
                    <a:pt x="18" y="210"/>
                  </a:lnTo>
                  <a:lnTo>
                    <a:pt x="14" y="204"/>
                  </a:lnTo>
                  <a:lnTo>
                    <a:pt x="8" y="240"/>
                  </a:lnTo>
                  <a:lnTo>
                    <a:pt x="8" y="242"/>
                  </a:lnTo>
                  <a:lnTo>
                    <a:pt x="52" y="242"/>
                  </a:lnTo>
                  <a:lnTo>
                    <a:pt x="22" y="212"/>
                  </a:lnTo>
                  <a:close/>
                  <a:moveTo>
                    <a:pt x="4" y="284"/>
                  </a:moveTo>
                  <a:lnTo>
                    <a:pt x="4" y="284"/>
                  </a:lnTo>
                  <a:lnTo>
                    <a:pt x="4" y="284"/>
                  </a:lnTo>
                  <a:lnTo>
                    <a:pt x="2" y="282"/>
                  </a:lnTo>
                  <a:lnTo>
                    <a:pt x="0" y="278"/>
                  </a:lnTo>
                  <a:lnTo>
                    <a:pt x="0" y="268"/>
                  </a:lnTo>
                  <a:lnTo>
                    <a:pt x="2" y="250"/>
                  </a:lnTo>
                  <a:lnTo>
                    <a:pt x="4" y="220"/>
                  </a:lnTo>
                  <a:lnTo>
                    <a:pt x="12" y="178"/>
                  </a:lnTo>
                  <a:lnTo>
                    <a:pt x="22" y="122"/>
                  </a:lnTo>
                  <a:lnTo>
                    <a:pt x="22" y="122"/>
                  </a:lnTo>
                  <a:lnTo>
                    <a:pt x="18" y="120"/>
                  </a:lnTo>
                  <a:lnTo>
                    <a:pt x="16" y="118"/>
                  </a:lnTo>
                  <a:lnTo>
                    <a:pt x="14" y="114"/>
                  </a:lnTo>
                  <a:lnTo>
                    <a:pt x="14" y="114"/>
                  </a:lnTo>
                  <a:lnTo>
                    <a:pt x="16" y="110"/>
                  </a:lnTo>
                  <a:lnTo>
                    <a:pt x="18" y="108"/>
                  </a:lnTo>
                  <a:lnTo>
                    <a:pt x="22" y="106"/>
                  </a:lnTo>
                  <a:lnTo>
                    <a:pt x="22" y="106"/>
                  </a:lnTo>
                  <a:lnTo>
                    <a:pt x="24" y="100"/>
                  </a:lnTo>
                  <a:lnTo>
                    <a:pt x="26" y="94"/>
                  </a:lnTo>
                  <a:lnTo>
                    <a:pt x="30" y="88"/>
                  </a:lnTo>
                  <a:lnTo>
                    <a:pt x="36" y="82"/>
                  </a:lnTo>
                  <a:lnTo>
                    <a:pt x="44" y="76"/>
                  </a:lnTo>
                  <a:lnTo>
                    <a:pt x="54" y="74"/>
                  </a:lnTo>
                  <a:lnTo>
                    <a:pt x="68" y="74"/>
                  </a:lnTo>
                  <a:lnTo>
                    <a:pt x="178" y="76"/>
                  </a:lnTo>
                  <a:lnTo>
                    <a:pt x="178" y="76"/>
                  </a:lnTo>
                  <a:lnTo>
                    <a:pt x="200" y="78"/>
                  </a:lnTo>
                  <a:lnTo>
                    <a:pt x="216" y="82"/>
                  </a:lnTo>
                  <a:lnTo>
                    <a:pt x="228" y="86"/>
                  </a:lnTo>
                  <a:lnTo>
                    <a:pt x="316" y="108"/>
                  </a:lnTo>
                  <a:lnTo>
                    <a:pt x="306" y="58"/>
                  </a:lnTo>
                  <a:lnTo>
                    <a:pt x="300" y="58"/>
                  </a:lnTo>
                  <a:lnTo>
                    <a:pt x="300" y="4"/>
                  </a:lnTo>
                  <a:lnTo>
                    <a:pt x="294" y="4"/>
                  </a:lnTo>
                  <a:lnTo>
                    <a:pt x="292" y="2"/>
                  </a:lnTo>
                  <a:lnTo>
                    <a:pt x="356" y="0"/>
                  </a:lnTo>
                  <a:lnTo>
                    <a:pt x="352" y="4"/>
                  </a:lnTo>
                  <a:lnTo>
                    <a:pt x="348" y="4"/>
                  </a:lnTo>
                  <a:lnTo>
                    <a:pt x="314" y="58"/>
                  </a:lnTo>
                  <a:lnTo>
                    <a:pt x="324" y="108"/>
                  </a:lnTo>
                  <a:lnTo>
                    <a:pt x="378" y="122"/>
                  </a:lnTo>
                  <a:lnTo>
                    <a:pt x="378" y="122"/>
                  </a:lnTo>
                  <a:lnTo>
                    <a:pt x="382" y="124"/>
                  </a:lnTo>
                  <a:lnTo>
                    <a:pt x="390" y="130"/>
                  </a:lnTo>
                  <a:lnTo>
                    <a:pt x="396" y="134"/>
                  </a:lnTo>
                  <a:lnTo>
                    <a:pt x="400" y="140"/>
                  </a:lnTo>
                  <a:lnTo>
                    <a:pt x="404" y="150"/>
                  </a:lnTo>
                  <a:lnTo>
                    <a:pt x="406" y="160"/>
                  </a:lnTo>
                  <a:lnTo>
                    <a:pt x="406" y="160"/>
                  </a:lnTo>
                  <a:lnTo>
                    <a:pt x="406" y="170"/>
                  </a:lnTo>
                  <a:lnTo>
                    <a:pt x="408" y="194"/>
                  </a:lnTo>
                  <a:lnTo>
                    <a:pt x="408" y="208"/>
                  </a:lnTo>
                  <a:lnTo>
                    <a:pt x="406" y="220"/>
                  </a:lnTo>
                  <a:lnTo>
                    <a:pt x="402" y="228"/>
                  </a:lnTo>
                  <a:lnTo>
                    <a:pt x="400" y="232"/>
                  </a:lnTo>
                  <a:lnTo>
                    <a:pt x="396" y="234"/>
                  </a:lnTo>
                  <a:lnTo>
                    <a:pt x="384" y="240"/>
                  </a:lnTo>
                  <a:lnTo>
                    <a:pt x="384" y="240"/>
                  </a:lnTo>
                  <a:lnTo>
                    <a:pt x="370" y="244"/>
                  </a:lnTo>
                  <a:lnTo>
                    <a:pt x="358" y="248"/>
                  </a:lnTo>
                  <a:lnTo>
                    <a:pt x="348" y="248"/>
                  </a:lnTo>
                  <a:lnTo>
                    <a:pt x="288" y="272"/>
                  </a:lnTo>
                  <a:lnTo>
                    <a:pt x="288" y="272"/>
                  </a:lnTo>
                  <a:lnTo>
                    <a:pt x="284" y="276"/>
                  </a:lnTo>
                  <a:lnTo>
                    <a:pt x="274" y="284"/>
                  </a:lnTo>
                  <a:lnTo>
                    <a:pt x="260" y="290"/>
                  </a:lnTo>
                  <a:lnTo>
                    <a:pt x="252" y="292"/>
                  </a:lnTo>
                  <a:lnTo>
                    <a:pt x="244" y="290"/>
                  </a:lnTo>
                  <a:lnTo>
                    <a:pt x="244" y="290"/>
                  </a:lnTo>
                  <a:lnTo>
                    <a:pt x="198" y="302"/>
                  </a:lnTo>
                  <a:lnTo>
                    <a:pt x="154" y="310"/>
                  </a:lnTo>
                  <a:lnTo>
                    <a:pt x="134" y="312"/>
                  </a:lnTo>
                  <a:lnTo>
                    <a:pt x="114" y="312"/>
                  </a:lnTo>
                  <a:lnTo>
                    <a:pt x="24" y="308"/>
                  </a:lnTo>
                  <a:lnTo>
                    <a:pt x="24" y="308"/>
                  </a:lnTo>
                  <a:lnTo>
                    <a:pt x="22" y="308"/>
                  </a:lnTo>
                  <a:lnTo>
                    <a:pt x="16" y="306"/>
                  </a:lnTo>
                  <a:lnTo>
                    <a:pt x="10" y="298"/>
                  </a:lnTo>
                  <a:lnTo>
                    <a:pt x="6" y="292"/>
                  </a:lnTo>
                  <a:lnTo>
                    <a:pt x="4" y="284"/>
                  </a:lnTo>
                  <a:lnTo>
                    <a:pt x="4" y="284"/>
                  </a:lnTo>
                  <a:close/>
                  <a:moveTo>
                    <a:pt x="386" y="206"/>
                  </a:moveTo>
                  <a:lnTo>
                    <a:pt x="386" y="206"/>
                  </a:lnTo>
                  <a:lnTo>
                    <a:pt x="386" y="178"/>
                  </a:lnTo>
                  <a:lnTo>
                    <a:pt x="386" y="156"/>
                  </a:lnTo>
                  <a:lnTo>
                    <a:pt x="384" y="146"/>
                  </a:lnTo>
                  <a:lnTo>
                    <a:pt x="358" y="144"/>
                  </a:lnTo>
                  <a:lnTo>
                    <a:pt x="358" y="144"/>
                  </a:lnTo>
                  <a:lnTo>
                    <a:pt x="360" y="176"/>
                  </a:lnTo>
                  <a:lnTo>
                    <a:pt x="362" y="200"/>
                  </a:lnTo>
                  <a:lnTo>
                    <a:pt x="362" y="210"/>
                  </a:lnTo>
                  <a:lnTo>
                    <a:pt x="386" y="206"/>
                  </a:lnTo>
                  <a:close/>
                  <a:moveTo>
                    <a:pt x="220" y="192"/>
                  </a:moveTo>
                  <a:lnTo>
                    <a:pt x="218" y="122"/>
                  </a:lnTo>
                  <a:lnTo>
                    <a:pt x="170" y="118"/>
                  </a:lnTo>
                  <a:lnTo>
                    <a:pt x="170" y="118"/>
                  </a:lnTo>
                  <a:lnTo>
                    <a:pt x="166" y="128"/>
                  </a:lnTo>
                  <a:lnTo>
                    <a:pt x="162" y="144"/>
                  </a:lnTo>
                  <a:lnTo>
                    <a:pt x="154" y="186"/>
                  </a:lnTo>
                  <a:lnTo>
                    <a:pt x="144" y="242"/>
                  </a:lnTo>
                  <a:lnTo>
                    <a:pt x="206" y="238"/>
                  </a:lnTo>
                  <a:lnTo>
                    <a:pt x="220" y="192"/>
                  </a:lnTo>
                  <a:close/>
                  <a:moveTo>
                    <a:pt x="164" y="104"/>
                  </a:moveTo>
                  <a:lnTo>
                    <a:pt x="164" y="104"/>
                  </a:lnTo>
                  <a:lnTo>
                    <a:pt x="164" y="104"/>
                  </a:lnTo>
                  <a:lnTo>
                    <a:pt x="166" y="100"/>
                  </a:lnTo>
                  <a:lnTo>
                    <a:pt x="166" y="98"/>
                  </a:lnTo>
                  <a:lnTo>
                    <a:pt x="164" y="96"/>
                  </a:lnTo>
                  <a:lnTo>
                    <a:pt x="162" y="94"/>
                  </a:lnTo>
                  <a:lnTo>
                    <a:pt x="156" y="92"/>
                  </a:lnTo>
                  <a:lnTo>
                    <a:pt x="50" y="94"/>
                  </a:lnTo>
                  <a:lnTo>
                    <a:pt x="50" y="94"/>
                  </a:lnTo>
                  <a:lnTo>
                    <a:pt x="42" y="96"/>
                  </a:lnTo>
                  <a:lnTo>
                    <a:pt x="38" y="100"/>
                  </a:lnTo>
                  <a:lnTo>
                    <a:pt x="36" y="102"/>
                  </a:lnTo>
                  <a:lnTo>
                    <a:pt x="36" y="104"/>
                  </a:lnTo>
                  <a:lnTo>
                    <a:pt x="36" y="104"/>
                  </a:lnTo>
                  <a:lnTo>
                    <a:pt x="26" y="146"/>
                  </a:lnTo>
                  <a:lnTo>
                    <a:pt x="18" y="178"/>
                  </a:lnTo>
                  <a:lnTo>
                    <a:pt x="14" y="200"/>
                  </a:lnTo>
                  <a:lnTo>
                    <a:pt x="20" y="200"/>
                  </a:lnTo>
                  <a:lnTo>
                    <a:pt x="20" y="200"/>
                  </a:lnTo>
                  <a:lnTo>
                    <a:pt x="24" y="182"/>
                  </a:lnTo>
                  <a:lnTo>
                    <a:pt x="26" y="178"/>
                  </a:lnTo>
                  <a:lnTo>
                    <a:pt x="26" y="180"/>
                  </a:lnTo>
                  <a:lnTo>
                    <a:pt x="24" y="202"/>
                  </a:lnTo>
                  <a:lnTo>
                    <a:pt x="62" y="242"/>
                  </a:lnTo>
                  <a:lnTo>
                    <a:pt x="132" y="244"/>
                  </a:lnTo>
                  <a:lnTo>
                    <a:pt x="132" y="244"/>
                  </a:lnTo>
                  <a:lnTo>
                    <a:pt x="146" y="180"/>
                  </a:lnTo>
                  <a:lnTo>
                    <a:pt x="156" y="132"/>
                  </a:lnTo>
                  <a:lnTo>
                    <a:pt x="164" y="104"/>
                  </a:lnTo>
                  <a:lnTo>
                    <a:pt x="164"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32" name="Freeform 56"/>
            <p:cNvSpPr>
              <a:spLocks noEditPoints="1"/>
            </p:cNvSpPr>
            <p:nvPr/>
          </p:nvSpPr>
          <p:spPr bwMode="auto">
            <a:xfrm>
              <a:off x="9091810" y="5921052"/>
              <a:ext cx="1044575" cy="492125"/>
            </a:xfrm>
            <a:custGeom>
              <a:avLst/>
              <a:gdLst>
                <a:gd name="T0" fmla="*/ 500 w 658"/>
                <a:gd name="T1" fmla="*/ 52 h 310"/>
                <a:gd name="T2" fmla="*/ 514 w 658"/>
                <a:gd name="T3" fmla="*/ 42 h 310"/>
                <a:gd name="T4" fmla="*/ 452 w 658"/>
                <a:gd name="T5" fmla="*/ 226 h 310"/>
                <a:gd name="T6" fmla="*/ 456 w 658"/>
                <a:gd name="T7" fmla="*/ 250 h 310"/>
                <a:gd name="T8" fmla="*/ 438 w 658"/>
                <a:gd name="T9" fmla="*/ 242 h 310"/>
                <a:gd name="T10" fmla="*/ 396 w 658"/>
                <a:gd name="T11" fmla="*/ 236 h 310"/>
                <a:gd name="T12" fmla="*/ 350 w 658"/>
                <a:gd name="T13" fmla="*/ 244 h 310"/>
                <a:gd name="T14" fmla="*/ 274 w 658"/>
                <a:gd name="T15" fmla="*/ 306 h 310"/>
                <a:gd name="T16" fmla="*/ 46 w 658"/>
                <a:gd name="T17" fmla="*/ 276 h 310"/>
                <a:gd name="T18" fmla="*/ 132 w 658"/>
                <a:gd name="T19" fmla="*/ 158 h 310"/>
                <a:gd name="T20" fmla="*/ 128 w 658"/>
                <a:gd name="T21" fmla="*/ 146 h 310"/>
                <a:gd name="T22" fmla="*/ 8 w 658"/>
                <a:gd name="T23" fmla="*/ 140 h 310"/>
                <a:gd name="T24" fmla="*/ 16 w 658"/>
                <a:gd name="T25" fmla="*/ 124 h 310"/>
                <a:gd name="T26" fmla="*/ 314 w 658"/>
                <a:gd name="T27" fmla="*/ 134 h 310"/>
                <a:gd name="T28" fmla="*/ 490 w 658"/>
                <a:gd name="T29" fmla="*/ 32 h 310"/>
                <a:gd name="T30" fmla="*/ 598 w 658"/>
                <a:gd name="T31" fmla="*/ 12 h 310"/>
                <a:gd name="T32" fmla="*/ 588 w 658"/>
                <a:gd name="T33" fmla="*/ 78 h 310"/>
                <a:gd name="T34" fmla="*/ 558 w 658"/>
                <a:gd name="T35" fmla="*/ 112 h 310"/>
                <a:gd name="T36" fmla="*/ 566 w 658"/>
                <a:gd name="T37" fmla="*/ 134 h 310"/>
                <a:gd name="T38" fmla="*/ 552 w 658"/>
                <a:gd name="T39" fmla="*/ 116 h 310"/>
                <a:gd name="T40" fmla="*/ 542 w 658"/>
                <a:gd name="T41" fmla="*/ 160 h 310"/>
                <a:gd name="T42" fmla="*/ 596 w 658"/>
                <a:gd name="T43" fmla="*/ 178 h 310"/>
                <a:gd name="T44" fmla="*/ 650 w 658"/>
                <a:gd name="T45" fmla="*/ 220 h 310"/>
                <a:gd name="T46" fmla="*/ 576 w 658"/>
                <a:gd name="T47" fmla="*/ 228 h 310"/>
                <a:gd name="T48" fmla="*/ 514 w 658"/>
                <a:gd name="T49" fmla="*/ 222 h 310"/>
                <a:gd name="T50" fmla="*/ 466 w 658"/>
                <a:gd name="T51" fmla="*/ 222 h 310"/>
                <a:gd name="T52" fmla="*/ 578 w 658"/>
                <a:gd name="T53" fmla="*/ 214 h 310"/>
                <a:gd name="T54" fmla="*/ 562 w 658"/>
                <a:gd name="T55" fmla="*/ 8 h 310"/>
                <a:gd name="T56" fmla="*/ 550 w 658"/>
                <a:gd name="T57" fmla="*/ 14 h 310"/>
                <a:gd name="T58" fmla="*/ 538 w 658"/>
                <a:gd name="T59" fmla="*/ 24 h 310"/>
                <a:gd name="T60" fmla="*/ 492 w 658"/>
                <a:gd name="T61" fmla="*/ 198 h 310"/>
                <a:gd name="T62" fmla="*/ 492 w 658"/>
                <a:gd name="T63" fmla="*/ 50 h 310"/>
                <a:gd name="T64" fmla="*/ 486 w 658"/>
                <a:gd name="T65" fmla="*/ 48 h 310"/>
                <a:gd name="T66" fmla="*/ 480 w 658"/>
                <a:gd name="T67" fmla="*/ 58 h 310"/>
                <a:gd name="T68" fmla="*/ 478 w 658"/>
                <a:gd name="T69" fmla="*/ 58 h 310"/>
                <a:gd name="T70" fmla="*/ 472 w 658"/>
                <a:gd name="T71" fmla="*/ 58 h 310"/>
                <a:gd name="T72" fmla="*/ 466 w 658"/>
                <a:gd name="T73" fmla="*/ 64 h 310"/>
                <a:gd name="T74" fmla="*/ 464 w 658"/>
                <a:gd name="T75" fmla="*/ 68 h 310"/>
                <a:gd name="T76" fmla="*/ 456 w 658"/>
                <a:gd name="T77" fmla="*/ 68 h 310"/>
                <a:gd name="T78" fmla="*/ 446 w 658"/>
                <a:gd name="T79" fmla="*/ 196 h 310"/>
                <a:gd name="T80" fmla="*/ 450 w 658"/>
                <a:gd name="T81" fmla="*/ 76 h 310"/>
                <a:gd name="T82" fmla="*/ 424 w 658"/>
                <a:gd name="T83" fmla="*/ 214 h 310"/>
                <a:gd name="T84" fmla="*/ 444 w 658"/>
                <a:gd name="T85" fmla="*/ 226 h 310"/>
                <a:gd name="T86" fmla="*/ 444 w 658"/>
                <a:gd name="T87" fmla="*/ 82 h 310"/>
                <a:gd name="T88" fmla="*/ 438 w 658"/>
                <a:gd name="T89" fmla="*/ 80 h 310"/>
                <a:gd name="T90" fmla="*/ 434 w 658"/>
                <a:gd name="T91" fmla="*/ 90 h 310"/>
                <a:gd name="T92" fmla="*/ 430 w 658"/>
                <a:gd name="T93" fmla="*/ 90 h 310"/>
                <a:gd name="T94" fmla="*/ 424 w 658"/>
                <a:gd name="T95" fmla="*/ 90 h 310"/>
                <a:gd name="T96" fmla="*/ 420 w 658"/>
                <a:gd name="T97" fmla="*/ 96 h 310"/>
                <a:gd name="T98" fmla="*/ 418 w 658"/>
                <a:gd name="T99" fmla="*/ 100 h 310"/>
                <a:gd name="T100" fmla="*/ 410 w 658"/>
                <a:gd name="T101" fmla="*/ 100 h 310"/>
                <a:gd name="T102" fmla="*/ 406 w 658"/>
                <a:gd name="T103" fmla="*/ 106 h 310"/>
                <a:gd name="T104" fmla="*/ 406 w 658"/>
                <a:gd name="T105" fmla="*/ 110 h 310"/>
                <a:gd name="T106" fmla="*/ 398 w 658"/>
                <a:gd name="T107" fmla="*/ 112 h 310"/>
                <a:gd name="T108" fmla="*/ 390 w 658"/>
                <a:gd name="T109" fmla="*/ 116 h 310"/>
                <a:gd name="T110" fmla="*/ 390 w 658"/>
                <a:gd name="T111" fmla="*/ 120 h 310"/>
                <a:gd name="T112" fmla="*/ 376 w 658"/>
                <a:gd name="T113" fmla="*/ 126 h 310"/>
                <a:gd name="T114" fmla="*/ 268 w 658"/>
                <a:gd name="T115" fmla="*/ 182 h 310"/>
                <a:gd name="T116" fmla="*/ 216 w 658"/>
                <a:gd name="T117" fmla="*/ 170 h 310"/>
                <a:gd name="T118" fmla="*/ 274 w 658"/>
                <a:gd name="T119" fmla="*/ 164 h 310"/>
                <a:gd name="T120" fmla="*/ 202 w 658"/>
                <a:gd name="T121" fmla="*/ 16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8" h="310">
                  <a:moveTo>
                    <a:pt x="522" y="16"/>
                  </a:moveTo>
                  <a:lnTo>
                    <a:pt x="522" y="16"/>
                  </a:lnTo>
                  <a:lnTo>
                    <a:pt x="524" y="16"/>
                  </a:lnTo>
                  <a:lnTo>
                    <a:pt x="522" y="16"/>
                  </a:lnTo>
                  <a:lnTo>
                    <a:pt x="510" y="22"/>
                  </a:lnTo>
                  <a:lnTo>
                    <a:pt x="510" y="22"/>
                  </a:lnTo>
                  <a:lnTo>
                    <a:pt x="504" y="28"/>
                  </a:lnTo>
                  <a:lnTo>
                    <a:pt x="502" y="36"/>
                  </a:lnTo>
                  <a:lnTo>
                    <a:pt x="502" y="36"/>
                  </a:lnTo>
                  <a:lnTo>
                    <a:pt x="500" y="44"/>
                  </a:lnTo>
                  <a:lnTo>
                    <a:pt x="500" y="52"/>
                  </a:lnTo>
                  <a:lnTo>
                    <a:pt x="502" y="58"/>
                  </a:lnTo>
                  <a:lnTo>
                    <a:pt x="502" y="58"/>
                  </a:lnTo>
                  <a:lnTo>
                    <a:pt x="502" y="62"/>
                  </a:lnTo>
                  <a:lnTo>
                    <a:pt x="504" y="62"/>
                  </a:lnTo>
                  <a:lnTo>
                    <a:pt x="504" y="62"/>
                  </a:lnTo>
                  <a:lnTo>
                    <a:pt x="514" y="56"/>
                  </a:lnTo>
                  <a:lnTo>
                    <a:pt x="514" y="56"/>
                  </a:lnTo>
                  <a:lnTo>
                    <a:pt x="516" y="54"/>
                  </a:lnTo>
                  <a:lnTo>
                    <a:pt x="516" y="52"/>
                  </a:lnTo>
                  <a:lnTo>
                    <a:pt x="516" y="52"/>
                  </a:lnTo>
                  <a:lnTo>
                    <a:pt x="514" y="42"/>
                  </a:lnTo>
                  <a:lnTo>
                    <a:pt x="516" y="32"/>
                  </a:lnTo>
                  <a:lnTo>
                    <a:pt x="520" y="24"/>
                  </a:lnTo>
                  <a:lnTo>
                    <a:pt x="522" y="18"/>
                  </a:lnTo>
                  <a:lnTo>
                    <a:pt x="522" y="18"/>
                  </a:lnTo>
                  <a:lnTo>
                    <a:pt x="522" y="16"/>
                  </a:lnTo>
                  <a:lnTo>
                    <a:pt x="522" y="16"/>
                  </a:lnTo>
                  <a:close/>
                  <a:moveTo>
                    <a:pt x="460" y="218"/>
                  </a:moveTo>
                  <a:lnTo>
                    <a:pt x="460" y="218"/>
                  </a:lnTo>
                  <a:lnTo>
                    <a:pt x="456" y="222"/>
                  </a:lnTo>
                  <a:lnTo>
                    <a:pt x="454" y="224"/>
                  </a:lnTo>
                  <a:lnTo>
                    <a:pt x="452" y="226"/>
                  </a:lnTo>
                  <a:lnTo>
                    <a:pt x="452" y="226"/>
                  </a:lnTo>
                  <a:lnTo>
                    <a:pt x="450" y="228"/>
                  </a:lnTo>
                  <a:lnTo>
                    <a:pt x="452" y="234"/>
                  </a:lnTo>
                  <a:lnTo>
                    <a:pt x="452" y="234"/>
                  </a:lnTo>
                  <a:lnTo>
                    <a:pt x="454" y="234"/>
                  </a:lnTo>
                  <a:lnTo>
                    <a:pt x="460" y="236"/>
                  </a:lnTo>
                  <a:lnTo>
                    <a:pt x="460" y="236"/>
                  </a:lnTo>
                  <a:lnTo>
                    <a:pt x="460" y="242"/>
                  </a:lnTo>
                  <a:lnTo>
                    <a:pt x="460" y="246"/>
                  </a:lnTo>
                  <a:lnTo>
                    <a:pt x="456" y="250"/>
                  </a:lnTo>
                  <a:lnTo>
                    <a:pt x="456" y="250"/>
                  </a:lnTo>
                  <a:lnTo>
                    <a:pt x="452" y="256"/>
                  </a:lnTo>
                  <a:lnTo>
                    <a:pt x="448" y="258"/>
                  </a:lnTo>
                  <a:lnTo>
                    <a:pt x="446" y="258"/>
                  </a:lnTo>
                  <a:lnTo>
                    <a:pt x="440" y="256"/>
                  </a:lnTo>
                  <a:lnTo>
                    <a:pt x="440" y="256"/>
                  </a:lnTo>
                  <a:lnTo>
                    <a:pt x="440" y="252"/>
                  </a:lnTo>
                  <a:lnTo>
                    <a:pt x="440" y="248"/>
                  </a:lnTo>
                  <a:lnTo>
                    <a:pt x="442" y="244"/>
                  </a:lnTo>
                  <a:lnTo>
                    <a:pt x="442" y="244"/>
                  </a:lnTo>
                  <a:lnTo>
                    <a:pt x="442" y="242"/>
                  </a:lnTo>
                  <a:lnTo>
                    <a:pt x="438" y="242"/>
                  </a:lnTo>
                  <a:lnTo>
                    <a:pt x="438" y="242"/>
                  </a:lnTo>
                  <a:lnTo>
                    <a:pt x="432" y="246"/>
                  </a:lnTo>
                  <a:lnTo>
                    <a:pt x="428" y="246"/>
                  </a:lnTo>
                  <a:lnTo>
                    <a:pt x="426" y="244"/>
                  </a:lnTo>
                  <a:lnTo>
                    <a:pt x="424" y="242"/>
                  </a:lnTo>
                  <a:lnTo>
                    <a:pt x="424" y="242"/>
                  </a:lnTo>
                  <a:lnTo>
                    <a:pt x="420" y="242"/>
                  </a:lnTo>
                  <a:lnTo>
                    <a:pt x="410" y="244"/>
                  </a:lnTo>
                  <a:lnTo>
                    <a:pt x="404" y="242"/>
                  </a:lnTo>
                  <a:lnTo>
                    <a:pt x="400" y="240"/>
                  </a:lnTo>
                  <a:lnTo>
                    <a:pt x="396" y="236"/>
                  </a:lnTo>
                  <a:lnTo>
                    <a:pt x="394" y="230"/>
                  </a:lnTo>
                  <a:lnTo>
                    <a:pt x="382" y="240"/>
                  </a:lnTo>
                  <a:lnTo>
                    <a:pt x="382" y="240"/>
                  </a:lnTo>
                  <a:lnTo>
                    <a:pt x="378" y="238"/>
                  </a:lnTo>
                  <a:lnTo>
                    <a:pt x="374" y="236"/>
                  </a:lnTo>
                  <a:lnTo>
                    <a:pt x="374" y="236"/>
                  </a:lnTo>
                  <a:lnTo>
                    <a:pt x="368" y="238"/>
                  </a:lnTo>
                  <a:lnTo>
                    <a:pt x="362" y="238"/>
                  </a:lnTo>
                  <a:lnTo>
                    <a:pt x="360" y="238"/>
                  </a:lnTo>
                  <a:lnTo>
                    <a:pt x="360" y="238"/>
                  </a:lnTo>
                  <a:lnTo>
                    <a:pt x="350" y="244"/>
                  </a:lnTo>
                  <a:lnTo>
                    <a:pt x="326" y="260"/>
                  </a:lnTo>
                  <a:lnTo>
                    <a:pt x="296" y="276"/>
                  </a:lnTo>
                  <a:lnTo>
                    <a:pt x="282" y="282"/>
                  </a:lnTo>
                  <a:lnTo>
                    <a:pt x="268" y="286"/>
                  </a:lnTo>
                  <a:lnTo>
                    <a:pt x="268" y="286"/>
                  </a:lnTo>
                  <a:lnTo>
                    <a:pt x="286" y="294"/>
                  </a:lnTo>
                  <a:lnTo>
                    <a:pt x="286" y="294"/>
                  </a:lnTo>
                  <a:lnTo>
                    <a:pt x="286" y="296"/>
                  </a:lnTo>
                  <a:lnTo>
                    <a:pt x="286" y="298"/>
                  </a:lnTo>
                  <a:lnTo>
                    <a:pt x="284" y="300"/>
                  </a:lnTo>
                  <a:lnTo>
                    <a:pt x="274" y="306"/>
                  </a:lnTo>
                  <a:lnTo>
                    <a:pt x="218" y="300"/>
                  </a:lnTo>
                  <a:lnTo>
                    <a:pt x="218" y="300"/>
                  </a:lnTo>
                  <a:lnTo>
                    <a:pt x="186" y="306"/>
                  </a:lnTo>
                  <a:lnTo>
                    <a:pt x="162" y="308"/>
                  </a:lnTo>
                  <a:lnTo>
                    <a:pt x="154" y="310"/>
                  </a:lnTo>
                  <a:lnTo>
                    <a:pt x="150" y="308"/>
                  </a:lnTo>
                  <a:lnTo>
                    <a:pt x="150" y="308"/>
                  </a:lnTo>
                  <a:lnTo>
                    <a:pt x="148" y="302"/>
                  </a:lnTo>
                  <a:lnTo>
                    <a:pt x="148" y="296"/>
                  </a:lnTo>
                  <a:lnTo>
                    <a:pt x="152" y="290"/>
                  </a:lnTo>
                  <a:lnTo>
                    <a:pt x="46" y="276"/>
                  </a:lnTo>
                  <a:lnTo>
                    <a:pt x="46" y="276"/>
                  </a:lnTo>
                  <a:lnTo>
                    <a:pt x="44" y="276"/>
                  </a:lnTo>
                  <a:lnTo>
                    <a:pt x="46" y="274"/>
                  </a:lnTo>
                  <a:lnTo>
                    <a:pt x="46" y="274"/>
                  </a:lnTo>
                  <a:lnTo>
                    <a:pt x="52" y="268"/>
                  </a:lnTo>
                  <a:lnTo>
                    <a:pt x="60" y="266"/>
                  </a:lnTo>
                  <a:lnTo>
                    <a:pt x="70" y="264"/>
                  </a:lnTo>
                  <a:lnTo>
                    <a:pt x="172" y="262"/>
                  </a:lnTo>
                  <a:lnTo>
                    <a:pt x="144" y="160"/>
                  </a:lnTo>
                  <a:lnTo>
                    <a:pt x="132" y="158"/>
                  </a:lnTo>
                  <a:lnTo>
                    <a:pt x="132" y="158"/>
                  </a:lnTo>
                  <a:lnTo>
                    <a:pt x="120" y="168"/>
                  </a:lnTo>
                  <a:lnTo>
                    <a:pt x="116" y="168"/>
                  </a:lnTo>
                  <a:lnTo>
                    <a:pt x="114" y="168"/>
                  </a:lnTo>
                  <a:lnTo>
                    <a:pt x="114" y="166"/>
                  </a:lnTo>
                  <a:lnTo>
                    <a:pt x="118" y="158"/>
                  </a:lnTo>
                  <a:lnTo>
                    <a:pt x="116" y="158"/>
                  </a:lnTo>
                  <a:lnTo>
                    <a:pt x="116" y="156"/>
                  </a:lnTo>
                  <a:lnTo>
                    <a:pt x="90" y="152"/>
                  </a:lnTo>
                  <a:lnTo>
                    <a:pt x="96" y="144"/>
                  </a:lnTo>
                  <a:lnTo>
                    <a:pt x="128" y="148"/>
                  </a:lnTo>
                  <a:lnTo>
                    <a:pt x="128" y="146"/>
                  </a:lnTo>
                  <a:lnTo>
                    <a:pt x="96" y="142"/>
                  </a:lnTo>
                  <a:lnTo>
                    <a:pt x="96" y="142"/>
                  </a:lnTo>
                  <a:lnTo>
                    <a:pt x="94" y="144"/>
                  </a:lnTo>
                  <a:lnTo>
                    <a:pt x="94" y="144"/>
                  </a:lnTo>
                  <a:lnTo>
                    <a:pt x="92" y="144"/>
                  </a:lnTo>
                  <a:lnTo>
                    <a:pt x="88" y="144"/>
                  </a:lnTo>
                  <a:lnTo>
                    <a:pt x="12" y="132"/>
                  </a:lnTo>
                  <a:lnTo>
                    <a:pt x="12" y="132"/>
                  </a:lnTo>
                  <a:lnTo>
                    <a:pt x="10" y="134"/>
                  </a:lnTo>
                  <a:lnTo>
                    <a:pt x="8" y="138"/>
                  </a:lnTo>
                  <a:lnTo>
                    <a:pt x="8" y="140"/>
                  </a:lnTo>
                  <a:lnTo>
                    <a:pt x="4" y="140"/>
                  </a:lnTo>
                  <a:lnTo>
                    <a:pt x="4" y="140"/>
                  </a:lnTo>
                  <a:lnTo>
                    <a:pt x="6" y="134"/>
                  </a:lnTo>
                  <a:lnTo>
                    <a:pt x="4" y="130"/>
                  </a:lnTo>
                  <a:lnTo>
                    <a:pt x="0" y="126"/>
                  </a:lnTo>
                  <a:lnTo>
                    <a:pt x="0" y="126"/>
                  </a:lnTo>
                  <a:lnTo>
                    <a:pt x="0" y="124"/>
                  </a:lnTo>
                  <a:lnTo>
                    <a:pt x="0" y="124"/>
                  </a:lnTo>
                  <a:lnTo>
                    <a:pt x="2" y="124"/>
                  </a:lnTo>
                  <a:lnTo>
                    <a:pt x="16" y="124"/>
                  </a:lnTo>
                  <a:lnTo>
                    <a:pt x="16" y="124"/>
                  </a:lnTo>
                  <a:lnTo>
                    <a:pt x="26" y="120"/>
                  </a:lnTo>
                  <a:lnTo>
                    <a:pt x="36" y="118"/>
                  </a:lnTo>
                  <a:lnTo>
                    <a:pt x="42" y="120"/>
                  </a:lnTo>
                  <a:lnTo>
                    <a:pt x="42" y="120"/>
                  </a:lnTo>
                  <a:lnTo>
                    <a:pt x="114" y="126"/>
                  </a:lnTo>
                  <a:lnTo>
                    <a:pt x="220" y="132"/>
                  </a:lnTo>
                  <a:lnTo>
                    <a:pt x="302" y="134"/>
                  </a:lnTo>
                  <a:lnTo>
                    <a:pt x="302" y="134"/>
                  </a:lnTo>
                  <a:lnTo>
                    <a:pt x="306" y="134"/>
                  </a:lnTo>
                  <a:lnTo>
                    <a:pt x="314" y="134"/>
                  </a:lnTo>
                  <a:lnTo>
                    <a:pt x="314" y="134"/>
                  </a:lnTo>
                  <a:lnTo>
                    <a:pt x="322" y="130"/>
                  </a:lnTo>
                  <a:lnTo>
                    <a:pt x="338" y="120"/>
                  </a:lnTo>
                  <a:lnTo>
                    <a:pt x="346" y="116"/>
                  </a:lnTo>
                  <a:lnTo>
                    <a:pt x="356" y="114"/>
                  </a:lnTo>
                  <a:lnTo>
                    <a:pt x="364" y="116"/>
                  </a:lnTo>
                  <a:lnTo>
                    <a:pt x="370" y="120"/>
                  </a:lnTo>
                  <a:lnTo>
                    <a:pt x="370" y="120"/>
                  </a:lnTo>
                  <a:lnTo>
                    <a:pt x="394" y="100"/>
                  </a:lnTo>
                  <a:lnTo>
                    <a:pt x="422" y="78"/>
                  </a:lnTo>
                  <a:lnTo>
                    <a:pt x="456" y="56"/>
                  </a:lnTo>
                  <a:lnTo>
                    <a:pt x="490" y="32"/>
                  </a:lnTo>
                  <a:lnTo>
                    <a:pt x="524" y="14"/>
                  </a:lnTo>
                  <a:lnTo>
                    <a:pt x="540" y="8"/>
                  </a:lnTo>
                  <a:lnTo>
                    <a:pt x="554" y="2"/>
                  </a:lnTo>
                  <a:lnTo>
                    <a:pt x="564" y="0"/>
                  </a:lnTo>
                  <a:lnTo>
                    <a:pt x="574" y="2"/>
                  </a:lnTo>
                  <a:lnTo>
                    <a:pt x="574" y="2"/>
                  </a:lnTo>
                  <a:lnTo>
                    <a:pt x="580" y="4"/>
                  </a:lnTo>
                  <a:lnTo>
                    <a:pt x="586" y="6"/>
                  </a:lnTo>
                  <a:lnTo>
                    <a:pt x="592" y="12"/>
                  </a:lnTo>
                  <a:lnTo>
                    <a:pt x="592" y="12"/>
                  </a:lnTo>
                  <a:lnTo>
                    <a:pt x="598" y="12"/>
                  </a:lnTo>
                  <a:lnTo>
                    <a:pt x="604" y="14"/>
                  </a:lnTo>
                  <a:lnTo>
                    <a:pt x="610" y="18"/>
                  </a:lnTo>
                  <a:lnTo>
                    <a:pt x="614" y="22"/>
                  </a:lnTo>
                  <a:lnTo>
                    <a:pt x="618" y="28"/>
                  </a:lnTo>
                  <a:lnTo>
                    <a:pt x="618" y="36"/>
                  </a:lnTo>
                  <a:lnTo>
                    <a:pt x="614" y="46"/>
                  </a:lnTo>
                  <a:lnTo>
                    <a:pt x="614" y="46"/>
                  </a:lnTo>
                  <a:lnTo>
                    <a:pt x="604" y="62"/>
                  </a:lnTo>
                  <a:lnTo>
                    <a:pt x="596" y="72"/>
                  </a:lnTo>
                  <a:lnTo>
                    <a:pt x="592" y="76"/>
                  </a:lnTo>
                  <a:lnTo>
                    <a:pt x="588" y="78"/>
                  </a:lnTo>
                  <a:lnTo>
                    <a:pt x="588" y="78"/>
                  </a:lnTo>
                  <a:lnTo>
                    <a:pt x="588" y="84"/>
                  </a:lnTo>
                  <a:lnTo>
                    <a:pt x="586" y="88"/>
                  </a:lnTo>
                  <a:lnTo>
                    <a:pt x="582" y="90"/>
                  </a:lnTo>
                  <a:lnTo>
                    <a:pt x="566" y="104"/>
                  </a:lnTo>
                  <a:lnTo>
                    <a:pt x="566" y="102"/>
                  </a:lnTo>
                  <a:lnTo>
                    <a:pt x="566" y="102"/>
                  </a:lnTo>
                  <a:lnTo>
                    <a:pt x="562" y="106"/>
                  </a:lnTo>
                  <a:lnTo>
                    <a:pt x="558" y="108"/>
                  </a:lnTo>
                  <a:lnTo>
                    <a:pt x="558" y="112"/>
                  </a:lnTo>
                  <a:lnTo>
                    <a:pt x="558" y="112"/>
                  </a:lnTo>
                  <a:lnTo>
                    <a:pt x="564" y="118"/>
                  </a:lnTo>
                  <a:lnTo>
                    <a:pt x="564" y="118"/>
                  </a:lnTo>
                  <a:lnTo>
                    <a:pt x="568" y="116"/>
                  </a:lnTo>
                  <a:lnTo>
                    <a:pt x="570" y="118"/>
                  </a:lnTo>
                  <a:lnTo>
                    <a:pt x="572" y="120"/>
                  </a:lnTo>
                  <a:lnTo>
                    <a:pt x="572" y="120"/>
                  </a:lnTo>
                  <a:lnTo>
                    <a:pt x="572" y="124"/>
                  </a:lnTo>
                  <a:lnTo>
                    <a:pt x="572" y="130"/>
                  </a:lnTo>
                  <a:lnTo>
                    <a:pt x="570" y="134"/>
                  </a:lnTo>
                  <a:lnTo>
                    <a:pt x="568" y="134"/>
                  </a:lnTo>
                  <a:lnTo>
                    <a:pt x="566" y="134"/>
                  </a:lnTo>
                  <a:lnTo>
                    <a:pt x="562" y="130"/>
                  </a:lnTo>
                  <a:lnTo>
                    <a:pt x="562" y="130"/>
                  </a:lnTo>
                  <a:lnTo>
                    <a:pt x="556" y="132"/>
                  </a:lnTo>
                  <a:lnTo>
                    <a:pt x="554" y="132"/>
                  </a:lnTo>
                  <a:lnTo>
                    <a:pt x="552" y="126"/>
                  </a:lnTo>
                  <a:lnTo>
                    <a:pt x="552" y="126"/>
                  </a:lnTo>
                  <a:lnTo>
                    <a:pt x="552" y="124"/>
                  </a:lnTo>
                  <a:lnTo>
                    <a:pt x="552" y="118"/>
                  </a:lnTo>
                  <a:lnTo>
                    <a:pt x="552" y="118"/>
                  </a:lnTo>
                  <a:lnTo>
                    <a:pt x="552" y="118"/>
                  </a:lnTo>
                  <a:lnTo>
                    <a:pt x="552" y="116"/>
                  </a:lnTo>
                  <a:lnTo>
                    <a:pt x="554" y="114"/>
                  </a:lnTo>
                  <a:lnTo>
                    <a:pt x="544" y="112"/>
                  </a:lnTo>
                  <a:lnTo>
                    <a:pt x="504" y="138"/>
                  </a:lnTo>
                  <a:lnTo>
                    <a:pt x="504" y="138"/>
                  </a:lnTo>
                  <a:lnTo>
                    <a:pt x="502" y="144"/>
                  </a:lnTo>
                  <a:lnTo>
                    <a:pt x="498" y="152"/>
                  </a:lnTo>
                  <a:lnTo>
                    <a:pt x="530" y="164"/>
                  </a:lnTo>
                  <a:lnTo>
                    <a:pt x="530" y="164"/>
                  </a:lnTo>
                  <a:lnTo>
                    <a:pt x="534" y="164"/>
                  </a:lnTo>
                  <a:lnTo>
                    <a:pt x="542" y="160"/>
                  </a:lnTo>
                  <a:lnTo>
                    <a:pt x="542" y="160"/>
                  </a:lnTo>
                  <a:lnTo>
                    <a:pt x="548" y="156"/>
                  </a:lnTo>
                  <a:lnTo>
                    <a:pt x="562" y="150"/>
                  </a:lnTo>
                  <a:lnTo>
                    <a:pt x="570" y="148"/>
                  </a:lnTo>
                  <a:lnTo>
                    <a:pt x="578" y="148"/>
                  </a:lnTo>
                  <a:lnTo>
                    <a:pt x="586" y="152"/>
                  </a:lnTo>
                  <a:lnTo>
                    <a:pt x="592" y="158"/>
                  </a:lnTo>
                  <a:lnTo>
                    <a:pt x="592" y="158"/>
                  </a:lnTo>
                  <a:lnTo>
                    <a:pt x="594" y="160"/>
                  </a:lnTo>
                  <a:lnTo>
                    <a:pt x="596" y="168"/>
                  </a:lnTo>
                  <a:lnTo>
                    <a:pt x="598" y="172"/>
                  </a:lnTo>
                  <a:lnTo>
                    <a:pt x="596" y="178"/>
                  </a:lnTo>
                  <a:lnTo>
                    <a:pt x="594" y="184"/>
                  </a:lnTo>
                  <a:lnTo>
                    <a:pt x="590" y="190"/>
                  </a:lnTo>
                  <a:lnTo>
                    <a:pt x="590" y="190"/>
                  </a:lnTo>
                  <a:lnTo>
                    <a:pt x="620" y="200"/>
                  </a:lnTo>
                  <a:lnTo>
                    <a:pt x="652" y="210"/>
                  </a:lnTo>
                  <a:lnTo>
                    <a:pt x="652" y="210"/>
                  </a:lnTo>
                  <a:lnTo>
                    <a:pt x="656" y="212"/>
                  </a:lnTo>
                  <a:lnTo>
                    <a:pt x="658" y="212"/>
                  </a:lnTo>
                  <a:lnTo>
                    <a:pt x="654" y="214"/>
                  </a:lnTo>
                  <a:lnTo>
                    <a:pt x="654" y="214"/>
                  </a:lnTo>
                  <a:lnTo>
                    <a:pt x="650" y="220"/>
                  </a:lnTo>
                  <a:lnTo>
                    <a:pt x="646" y="226"/>
                  </a:lnTo>
                  <a:lnTo>
                    <a:pt x="646" y="232"/>
                  </a:lnTo>
                  <a:lnTo>
                    <a:pt x="642" y="234"/>
                  </a:lnTo>
                  <a:lnTo>
                    <a:pt x="640" y="224"/>
                  </a:lnTo>
                  <a:lnTo>
                    <a:pt x="592" y="218"/>
                  </a:lnTo>
                  <a:lnTo>
                    <a:pt x="592" y="218"/>
                  </a:lnTo>
                  <a:lnTo>
                    <a:pt x="590" y="222"/>
                  </a:lnTo>
                  <a:lnTo>
                    <a:pt x="586" y="224"/>
                  </a:lnTo>
                  <a:lnTo>
                    <a:pt x="580" y="224"/>
                  </a:lnTo>
                  <a:lnTo>
                    <a:pt x="580" y="224"/>
                  </a:lnTo>
                  <a:lnTo>
                    <a:pt x="576" y="228"/>
                  </a:lnTo>
                  <a:lnTo>
                    <a:pt x="570" y="232"/>
                  </a:lnTo>
                  <a:lnTo>
                    <a:pt x="566" y="234"/>
                  </a:lnTo>
                  <a:lnTo>
                    <a:pt x="564" y="234"/>
                  </a:lnTo>
                  <a:lnTo>
                    <a:pt x="564" y="230"/>
                  </a:lnTo>
                  <a:lnTo>
                    <a:pt x="568" y="222"/>
                  </a:lnTo>
                  <a:lnTo>
                    <a:pt x="530" y="216"/>
                  </a:lnTo>
                  <a:lnTo>
                    <a:pt x="530" y="216"/>
                  </a:lnTo>
                  <a:lnTo>
                    <a:pt x="518" y="226"/>
                  </a:lnTo>
                  <a:lnTo>
                    <a:pt x="516" y="228"/>
                  </a:lnTo>
                  <a:lnTo>
                    <a:pt x="514" y="226"/>
                  </a:lnTo>
                  <a:lnTo>
                    <a:pt x="514" y="222"/>
                  </a:lnTo>
                  <a:lnTo>
                    <a:pt x="516" y="216"/>
                  </a:lnTo>
                  <a:lnTo>
                    <a:pt x="514" y="214"/>
                  </a:lnTo>
                  <a:lnTo>
                    <a:pt x="490" y="210"/>
                  </a:lnTo>
                  <a:lnTo>
                    <a:pt x="490" y="210"/>
                  </a:lnTo>
                  <a:lnTo>
                    <a:pt x="482" y="218"/>
                  </a:lnTo>
                  <a:lnTo>
                    <a:pt x="480" y="218"/>
                  </a:lnTo>
                  <a:lnTo>
                    <a:pt x="480" y="218"/>
                  </a:lnTo>
                  <a:lnTo>
                    <a:pt x="482" y="212"/>
                  </a:lnTo>
                  <a:lnTo>
                    <a:pt x="476" y="212"/>
                  </a:lnTo>
                  <a:lnTo>
                    <a:pt x="476" y="212"/>
                  </a:lnTo>
                  <a:lnTo>
                    <a:pt x="466" y="222"/>
                  </a:lnTo>
                  <a:lnTo>
                    <a:pt x="464" y="224"/>
                  </a:lnTo>
                  <a:lnTo>
                    <a:pt x="460" y="224"/>
                  </a:lnTo>
                  <a:lnTo>
                    <a:pt x="460" y="222"/>
                  </a:lnTo>
                  <a:lnTo>
                    <a:pt x="460" y="218"/>
                  </a:lnTo>
                  <a:lnTo>
                    <a:pt x="460" y="218"/>
                  </a:lnTo>
                  <a:close/>
                  <a:moveTo>
                    <a:pt x="568" y="14"/>
                  </a:moveTo>
                  <a:lnTo>
                    <a:pt x="590" y="12"/>
                  </a:lnTo>
                  <a:lnTo>
                    <a:pt x="582" y="8"/>
                  </a:lnTo>
                  <a:lnTo>
                    <a:pt x="564" y="8"/>
                  </a:lnTo>
                  <a:lnTo>
                    <a:pt x="568" y="14"/>
                  </a:lnTo>
                  <a:close/>
                  <a:moveTo>
                    <a:pt x="578" y="214"/>
                  </a:moveTo>
                  <a:lnTo>
                    <a:pt x="578" y="210"/>
                  </a:lnTo>
                  <a:lnTo>
                    <a:pt x="566" y="208"/>
                  </a:lnTo>
                  <a:lnTo>
                    <a:pt x="564" y="210"/>
                  </a:lnTo>
                  <a:lnTo>
                    <a:pt x="578" y="214"/>
                  </a:lnTo>
                  <a:close/>
                  <a:moveTo>
                    <a:pt x="564" y="14"/>
                  </a:moveTo>
                  <a:lnTo>
                    <a:pt x="564" y="14"/>
                  </a:lnTo>
                  <a:lnTo>
                    <a:pt x="564" y="14"/>
                  </a:lnTo>
                  <a:lnTo>
                    <a:pt x="564" y="12"/>
                  </a:lnTo>
                  <a:lnTo>
                    <a:pt x="562" y="10"/>
                  </a:lnTo>
                  <a:lnTo>
                    <a:pt x="562" y="10"/>
                  </a:lnTo>
                  <a:lnTo>
                    <a:pt x="562" y="8"/>
                  </a:lnTo>
                  <a:lnTo>
                    <a:pt x="560" y="8"/>
                  </a:lnTo>
                  <a:lnTo>
                    <a:pt x="554" y="10"/>
                  </a:lnTo>
                  <a:lnTo>
                    <a:pt x="550" y="18"/>
                  </a:lnTo>
                  <a:lnTo>
                    <a:pt x="550" y="18"/>
                  </a:lnTo>
                  <a:lnTo>
                    <a:pt x="550" y="20"/>
                  </a:lnTo>
                  <a:lnTo>
                    <a:pt x="550" y="20"/>
                  </a:lnTo>
                  <a:lnTo>
                    <a:pt x="552" y="20"/>
                  </a:lnTo>
                  <a:lnTo>
                    <a:pt x="552" y="20"/>
                  </a:lnTo>
                  <a:lnTo>
                    <a:pt x="564" y="14"/>
                  </a:lnTo>
                  <a:lnTo>
                    <a:pt x="564" y="14"/>
                  </a:lnTo>
                  <a:close/>
                  <a:moveTo>
                    <a:pt x="550" y="14"/>
                  </a:moveTo>
                  <a:lnTo>
                    <a:pt x="550" y="14"/>
                  </a:lnTo>
                  <a:lnTo>
                    <a:pt x="550" y="12"/>
                  </a:lnTo>
                  <a:lnTo>
                    <a:pt x="550" y="12"/>
                  </a:lnTo>
                  <a:lnTo>
                    <a:pt x="546" y="14"/>
                  </a:lnTo>
                  <a:lnTo>
                    <a:pt x="546" y="14"/>
                  </a:lnTo>
                  <a:lnTo>
                    <a:pt x="542" y="16"/>
                  </a:lnTo>
                  <a:lnTo>
                    <a:pt x="542" y="18"/>
                  </a:lnTo>
                  <a:lnTo>
                    <a:pt x="538" y="22"/>
                  </a:lnTo>
                  <a:lnTo>
                    <a:pt x="538" y="22"/>
                  </a:lnTo>
                  <a:lnTo>
                    <a:pt x="538" y="24"/>
                  </a:lnTo>
                  <a:lnTo>
                    <a:pt x="538" y="24"/>
                  </a:lnTo>
                  <a:lnTo>
                    <a:pt x="540" y="24"/>
                  </a:lnTo>
                  <a:lnTo>
                    <a:pt x="546" y="22"/>
                  </a:lnTo>
                  <a:lnTo>
                    <a:pt x="550" y="14"/>
                  </a:lnTo>
                  <a:close/>
                  <a:moveTo>
                    <a:pt x="492" y="198"/>
                  </a:moveTo>
                  <a:lnTo>
                    <a:pt x="494" y="196"/>
                  </a:lnTo>
                  <a:lnTo>
                    <a:pt x="490" y="196"/>
                  </a:lnTo>
                  <a:lnTo>
                    <a:pt x="490" y="196"/>
                  </a:lnTo>
                  <a:lnTo>
                    <a:pt x="490" y="196"/>
                  </a:lnTo>
                  <a:lnTo>
                    <a:pt x="490" y="198"/>
                  </a:lnTo>
                  <a:lnTo>
                    <a:pt x="492" y="198"/>
                  </a:lnTo>
                  <a:lnTo>
                    <a:pt x="492" y="198"/>
                  </a:lnTo>
                  <a:close/>
                  <a:moveTo>
                    <a:pt x="494" y="48"/>
                  </a:moveTo>
                  <a:lnTo>
                    <a:pt x="494" y="46"/>
                  </a:lnTo>
                  <a:lnTo>
                    <a:pt x="494" y="46"/>
                  </a:lnTo>
                  <a:lnTo>
                    <a:pt x="494" y="44"/>
                  </a:lnTo>
                  <a:lnTo>
                    <a:pt x="494" y="44"/>
                  </a:lnTo>
                  <a:lnTo>
                    <a:pt x="492" y="44"/>
                  </a:lnTo>
                  <a:lnTo>
                    <a:pt x="492" y="44"/>
                  </a:lnTo>
                  <a:lnTo>
                    <a:pt x="492" y="46"/>
                  </a:lnTo>
                  <a:lnTo>
                    <a:pt x="492" y="48"/>
                  </a:lnTo>
                  <a:lnTo>
                    <a:pt x="492" y="48"/>
                  </a:lnTo>
                  <a:lnTo>
                    <a:pt x="492" y="50"/>
                  </a:lnTo>
                  <a:lnTo>
                    <a:pt x="492" y="50"/>
                  </a:lnTo>
                  <a:lnTo>
                    <a:pt x="492" y="50"/>
                  </a:lnTo>
                  <a:lnTo>
                    <a:pt x="492" y="50"/>
                  </a:lnTo>
                  <a:lnTo>
                    <a:pt x="494" y="48"/>
                  </a:lnTo>
                  <a:lnTo>
                    <a:pt x="494" y="48"/>
                  </a:lnTo>
                  <a:close/>
                  <a:moveTo>
                    <a:pt x="486" y="52"/>
                  </a:moveTo>
                  <a:lnTo>
                    <a:pt x="486" y="50"/>
                  </a:lnTo>
                  <a:lnTo>
                    <a:pt x="486" y="50"/>
                  </a:lnTo>
                  <a:lnTo>
                    <a:pt x="486" y="50"/>
                  </a:lnTo>
                  <a:lnTo>
                    <a:pt x="486" y="50"/>
                  </a:lnTo>
                  <a:lnTo>
                    <a:pt x="486" y="48"/>
                  </a:lnTo>
                  <a:lnTo>
                    <a:pt x="486" y="48"/>
                  </a:lnTo>
                  <a:lnTo>
                    <a:pt x="484" y="50"/>
                  </a:lnTo>
                  <a:lnTo>
                    <a:pt x="484" y="52"/>
                  </a:lnTo>
                  <a:lnTo>
                    <a:pt x="484" y="52"/>
                  </a:lnTo>
                  <a:lnTo>
                    <a:pt x="484" y="54"/>
                  </a:lnTo>
                  <a:lnTo>
                    <a:pt x="484" y="54"/>
                  </a:lnTo>
                  <a:lnTo>
                    <a:pt x="486" y="54"/>
                  </a:lnTo>
                  <a:lnTo>
                    <a:pt x="486" y="54"/>
                  </a:lnTo>
                  <a:lnTo>
                    <a:pt x="486" y="52"/>
                  </a:lnTo>
                  <a:lnTo>
                    <a:pt x="486" y="52"/>
                  </a:lnTo>
                  <a:close/>
                  <a:moveTo>
                    <a:pt x="480" y="58"/>
                  </a:moveTo>
                  <a:lnTo>
                    <a:pt x="480" y="54"/>
                  </a:lnTo>
                  <a:lnTo>
                    <a:pt x="480" y="54"/>
                  </a:lnTo>
                  <a:lnTo>
                    <a:pt x="480" y="54"/>
                  </a:lnTo>
                  <a:lnTo>
                    <a:pt x="480" y="54"/>
                  </a:lnTo>
                  <a:lnTo>
                    <a:pt x="478" y="54"/>
                  </a:lnTo>
                  <a:lnTo>
                    <a:pt x="478" y="54"/>
                  </a:lnTo>
                  <a:lnTo>
                    <a:pt x="478" y="54"/>
                  </a:lnTo>
                  <a:lnTo>
                    <a:pt x="478" y="58"/>
                  </a:lnTo>
                  <a:lnTo>
                    <a:pt x="478" y="58"/>
                  </a:lnTo>
                  <a:lnTo>
                    <a:pt x="478" y="58"/>
                  </a:lnTo>
                  <a:lnTo>
                    <a:pt x="478" y="58"/>
                  </a:lnTo>
                  <a:lnTo>
                    <a:pt x="478" y="58"/>
                  </a:lnTo>
                  <a:lnTo>
                    <a:pt x="478" y="58"/>
                  </a:lnTo>
                  <a:lnTo>
                    <a:pt x="480" y="58"/>
                  </a:lnTo>
                  <a:lnTo>
                    <a:pt x="480" y="58"/>
                  </a:lnTo>
                  <a:close/>
                  <a:moveTo>
                    <a:pt x="474" y="62"/>
                  </a:moveTo>
                  <a:lnTo>
                    <a:pt x="474" y="60"/>
                  </a:lnTo>
                  <a:lnTo>
                    <a:pt x="474" y="60"/>
                  </a:lnTo>
                  <a:lnTo>
                    <a:pt x="472" y="58"/>
                  </a:lnTo>
                  <a:lnTo>
                    <a:pt x="472" y="58"/>
                  </a:lnTo>
                  <a:lnTo>
                    <a:pt x="472" y="58"/>
                  </a:lnTo>
                  <a:lnTo>
                    <a:pt x="472" y="58"/>
                  </a:lnTo>
                  <a:lnTo>
                    <a:pt x="470" y="60"/>
                  </a:lnTo>
                  <a:lnTo>
                    <a:pt x="470" y="62"/>
                  </a:lnTo>
                  <a:lnTo>
                    <a:pt x="470" y="62"/>
                  </a:lnTo>
                  <a:lnTo>
                    <a:pt x="470" y="62"/>
                  </a:lnTo>
                  <a:lnTo>
                    <a:pt x="470" y="62"/>
                  </a:lnTo>
                  <a:lnTo>
                    <a:pt x="472" y="64"/>
                  </a:lnTo>
                  <a:lnTo>
                    <a:pt x="472" y="64"/>
                  </a:lnTo>
                  <a:lnTo>
                    <a:pt x="474" y="62"/>
                  </a:lnTo>
                  <a:lnTo>
                    <a:pt x="474" y="62"/>
                  </a:lnTo>
                  <a:close/>
                  <a:moveTo>
                    <a:pt x="466" y="66"/>
                  </a:moveTo>
                  <a:lnTo>
                    <a:pt x="466" y="64"/>
                  </a:lnTo>
                  <a:lnTo>
                    <a:pt x="466" y="64"/>
                  </a:lnTo>
                  <a:lnTo>
                    <a:pt x="466" y="64"/>
                  </a:lnTo>
                  <a:lnTo>
                    <a:pt x="466" y="64"/>
                  </a:lnTo>
                  <a:lnTo>
                    <a:pt x="464" y="62"/>
                  </a:lnTo>
                  <a:lnTo>
                    <a:pt x="464" y="62"/>
                  </a:lnTo>
                  <a:lnTo>
                    <a:pt x="464" y="64"/>
                  </a:lnTo>
                  <a:lnTo>
                    <a:pt x="464" y="66"/>
                  </a:lnTo>
                  <a:lnTo>
                    <a:pt x="464" y="66"/>
                  </a:lnTo>
                  <a:lnTo>
                    <a:pt x="464" y="68"/>
                  </a:lnTo>
                  <a:lnTo>
                    <a:pt x="464" y="68"/>
                  </a:lnTo>
                  <a:lnTo>
                    <a:pt x="464" y="68"/>
                  </a:lnTo>
                  <a:lnTo>
                    <a:pt x="464" y="68"/>
                  </a:lnTo>
                  <a:lnTo>
                    <a:pt x="466" y="66"/>
                  </a:lnTo>
                  <a:lnTo>
                    <a:pt x="466" y="66"/>
                  </a:lnTo>
                  <a:close/>
                  <a:moveTo>
                    <a:pt x="460" y="72"/>
                  </a:moveTo>
                  <a:lnTo>
                    <a:pt x="460" y="68"/>
                  </a:lnTo>
                  <a:lnTo>
                    <a:pt x="460" y="68"/>
                  </a:lnTo>
                  <a:lnTo>
                    <a:pt x="458" y="68"/>
                  </a:lnTo>
                  <a:lnTo>
                    <a:pt x="458" y="68"/>
                  </a:lnTo>
                  <a:lnTo>
                    <a:pt x="458" y="68"/>
                  </a:lnTo>
                  <a:lnTo>
                    <a:pt x="458" y="68"/>
                  </a:lnTo>
                  <a:lnTo>
                    <a:pt x="456" y="68"/>
                  </a:lnTo>
                  <a:lnTo>
                    <a:pt x="456" y="72"/>
                  </a:lnTo>
                  <a:lnTo>
                    <a:pt x="456" y="72"/>
                  </a:lnTo>
                  <a:lnTo>
                    <a:pt x="458" y="72"/>
                  </a:lnTo>
                  <a:lnTo>
                    <a:pt x="458" y="72"/>
                  </a:lnTo>
                  <a:lnTo>
                    <a:pt x="458" y="72"/>
                  </a:lnTo>
                  <a:lnTo>
                    <a:pt x="458" y="72"/>
                  </a:lnTo>
                  <a:lnTo>
                    <a:pt x="460" y="72"/>
                  </a:lnTo>
                  <a:lnTo>
                    <a:pt x="460" y="72"/>
                  </a:lnTo>
                  <a:close/>
                  <a:moveTo>
                    <a:pt x="458" y="198"/>
                  </a:moveTo>
                  <a:lnTo>
                    <a:pt x="458" y="196"/>
                  </a:lnTo>
                  <a:lnTo>
                    <a:pt x="446" y="196"/>
                  </a:lnTo>
                  <a:lnTo>
                    <a:pt x="446" y="198"/>
                  </a:lnTo>
                  <a:lnTo>
                    <a:pt x="458" y="198"/>
                  </a:lnTo>
                  <a:close/>
                  <a:moveTo>
                    <a:pt x="452" y="76"/>
                  </a:moveTo>
                  <a:lnTo>
                    <a:pt x="452" y="74"/>
                  </a:lnTo>
                  <a:lnTo>
                    <a:pt x="452" y="74"/>
                  </a:lnTo>
                  <a:lnTo>
                    <a:pt x="452" y="72"/>
                  </a:lnTo>
                  <a:lnTo>
                    <a:pt x="452" y="72"/>
                  </a:lnTo>
                  <a:lnTo>
                    <a:pt x="452" y="72"/>
                  </a:lnTo>
                  <a:lnTo>
                    <a:pt x="452" y="72"/>
                  </a:lnTo>
                  <a:lnTo>
                    <a:pt x="450" y="74"/>
                  </a:lnTo>
                  <a:lnTo>
                    <a:pt x="450" y="76"/>
                  </a:lnTo>
                  <a:lnTo>
                    <a:pt x="450" y="76"/>
                  </a:lnTo>
                  <a:lnTo>
                    <a:pt x="450" y="76"/>
                  </a:lnTo>
                  <a:lnTo>
                    <a:pt x="450" y="76"/>
                  </a:lnTo>
                  <a:lnTo>
                    <a:pt x="452" y="78"/>
                  </a:lnTo>
                  <a:lnTo>
                    <a:pt x="452" y="78"/>
                  </a:lnTo>
                  <a:lnTo>
                    <a:pt x="452" y="76"/>
                  </a:lnTo>
                  <a:lnTo>
                    <a:pt x="452" y="76"/>
                  </a:lnTo>
                  <a:close/>
                  <a:moveTo>
                    <a:pt x="444" y="226"/>
                  </a:moveTo>
                  <a:lnTo>
                    <a:pt x="450" y="214"/>
                  </a:lnTo>
                  <a:lnTo>
                    <a:pt x="424" y="214"/>
                  </a:lnTo>
                  <a:lnTo>
                    <a:pt x="424" y="214"/>
                  </a:lnTo>
                  <a:lnTo>
                    <a:pt x="420" y="214"/>
                  </a:lnTo>
                  <a:lnTo>
                    <a:pt x="418" y="216"/>
                  </a:lnTo>
                  <a:lnTo>
                    <a:pt x="418" y="218"/>
                  </a:lnTo>
                  <a:lnTo>
                    <a:pt x="420" y="236"/>
                  </a:lnTo>
                  <a:lnTo>
                    <a:pt x="424" y="238"/>
                  </a:lnTo>
                  <a:lnTo>
                    <a:pt x="424" y="238"/>
                  </a:lnTo>
                  <a:lnTo>
                    <a:pt x="430" y="228"/>
                  </a:lnTo>
                  <a:lnTo>
                    <a:pt x="434" y="224"/>
                  </a:lnTo>
                  <a:lnTo>
                    <a:pt x="438" y="222"/>
                  </a:lnTo>
                  <a:lnTo>
                    <a:pt x="440" y="224"/>
                  </a:lnTo>
                  <a:lnTo>
                    <a:pt x="444" y="226"/>
                  </a:lnTo>
                  <a:close/>
                  <a:moveTo>
                    <a:pt x="446" y="80"/>
                  </a:moveTo>
                  <a:lnTo>
                    <a:pt x="446" y="78"/>
                  </a:lnTo>
                  <a:lnTo>
                    <a:pt x="446" y="78"/>
                  </a:lnTo>
                  <a:lnTo>
                    <a:pt x="446" y="76"/>
                  </a:lnTo>
                  <a:lnTo>
                    <a:pt x="446" y="76"/>
                  </a:lnTo>
                  <a:lnTo>
                    <a:pt x="444" y="76"/>
                  </a:lnTo>
                  <a:lnTo>
                    <a:pt x="444" y="76"/>
                  </a:lnTo>
                  <a:lnTo>
                    <a:pt x="444" y="78"/>
                  </a:lnTo>
                  <a:lnTo>
                    <a:pt x="444" y="80"/>
                  </a:lnTo>
                  <a:lnTo>
                    <a:pt x="444" y="80"/>
                  </a:lnTo>
                  <a:lnTo>
                    <a:pt x="444" y="82"/>
                  </a:lnTo>
                  <a:lnTo>
                    <a:pt x="444" y="82"/>
                  </a:lnTo>
                  <a:lnTo>
                    <a:pt x="444" y="82"/>
                  </a:lnTo>
                  <a:lnTo>
                    <a:pt x="444" y="82"/>
                  </a:lnTo>
                  <a:lnTo>
                    <a:pt x="446" y="80"/>
                  </a:lnTo>
                  <a:lnTo>
                    <a:pt x="446" y="80"/>
                  </a:lnTo>
                  <a:close/>
                  <a:moveTo>
                    <a:pt x="440" y="84"/>
                  </a:moveTo>
                  <a:lnTo>
                    <a:pt x="440" y="82"/>
                  </a:lnTo>
                  <a:lnTo>
                    <a:pt x="440" y="82"/>
                  </a:lnTo>
                  <a:lnTo>
                    <a:pt x="440" y="82"/>
                  </a:lnTo>
                  <a:lnTo>
                    <a:pt x="440" y="82"/>
                  </a:lnTo>
                  <a:lnTo>
                    <a:pt x="438" y="80"/>
                  </a:lnTo>
                  <a:lnTo>
                    <a:pt x="438" y="80"/>
                  </a:lnTo>
                  <a:lnTo>
                    <a:pt x="438" y="82"/>
                  </a:lnTo>
                  <a:lnTo>
                    <a:pt x="438" y="84"/>
                  </a:lnTo>
                  <a:lnTo>
                    <a:pt x="438" y="84"/>
                  </a:lnTo>
                  <a:lnTo>
                    <a:pt x="438" y="86"/>
                  </a:lnTo>
                  <a:lnTo>
                    <a:pt x="438" y="86"/>
                  </a:lnTo>
                  <a:lnTo>
                    <a:pt x="438" y="86"/>
                  </a:lnTo>
                  <a:lnTo>
                    <a:pt x="438" y="86"/>
                  </a:lnTo>
                  <a:lnTo>
                    <a:pt x="440" y="84"/>
                  </a:lnTo>
                  <a:lnTo>
                    <a:pt x="440" y="84"/>
                  </a:lnTo>
                  <a:close/>
                  <a:moveTo>
                    <a:pt x="434" y="90"/>
                  </a:moveTo>
                  <a:lnTo>
                    <a:pt x="434" y="88"/>
                  </a:lnTo>
                  <a:lnTo>
                    <a:pt x="434" y="88"/>
                  </a:lnTo>
                  <a:lnTo>
                    <a:pt x="432" y="86"/>
                  </a:lnTo>
                  <a:lnTo>
                    <a:pt x="432" y="86"/>
                  </a:lnTo>
                  <a:lnTo>
                    <a:pt x="432" y="86"/>
                  </a:lnTo>
                  <a:lnTo>
                    <a:pt x="432" y="86"/>
                  </a:lnTo>
                  <a:lnTo>
                    <a:pt x="430" y="88"/>
                  </a:lnTo>
                  <a:lnTo>
                    <a:pt x="430" y="90"/>
                  </a:lnTo>
                  <a:lnTo>
                    <a:pt x="430" y="90"/>
                  </a:lnTo>
                  <a:lnTo>
                    <a:pt x="430" y="90"/>
                  </a:lnTo>
                  <a:lnTo>
                    <a:pt x="430" y="90"/>
                  </a:lnTo>
                  <a:lnTo>
                    <a:pt x="432" y="92"/>
                  </a:lnTo>
                  <a:lnTo>
                    <a:pt x="432" y="92"/>
                  </a:lnTo>
                  <a:lnTo>
                    <a:pt x="434" y="90"/>
                  </a:lnTo>
                  <a:lnTo>
                    <a:pt x="434" y="90"/>
                  </a:lnTo>
                  <a:close/>
                  <a:moveTo>
                    <a:pt x="426" y="94"/>
                  </a:moveTo>
                  <a:lnTo>
                    <a:pt x="426" y="92"/>
                  </a:lnTo>
                  <a:lnTo>
                    <a:pt x="426" y="92"/>
                  </a:lnTo>
                  <a:lnTo>
                    <a:pt x="426" y="90"/>
                  </a:lnTo>
                  <a:lnTo>
                    <a:pt x="426" y="90"/>
                  </a:lnTo>
                  <a:lnTo>
                    <a:pt x="424" y="90"/>
                  </a:lnTo>
                  <a:lnTo>
                    <a:pt x="424" y="90"/>
                  </a:lnTo>
                  <a:lnTo>
                    <a:pt x="424" y="92"/>
                  </a:lnTo>
                  <a:lnTo>
                    <a:pt x="424" y="94"/>
                  </a:lnTo>
                  <a:lnTo>
                    <a:pt x="424" y="94"/>
                  </a:lnTo>
                  <a:lnTo>
                    <a:pt x="424" y="96"/>
                  </a:lnTo>
                  <a:lnTo>
                    <a:pt x="424" y="96"/>
                  </a:lnTo>
                  <a:lnTo>
                    <a:pt x="424" y="96"/>
                  </a:lnTo>
                  <a:lnTo>
                    <a:pt x="424" y="96"/>
                  </a:lnTo>
                  <a:lnTo>
                    <a:pt x="426" y="94"/>
                  </a:lnTo>
                  <a:lnTo>
                    <a:pt x="426" y="94"/>
                  </a:lnTo>
                  <a:close/>
                  <a:moveTo>
                    <a:pt x="420" y="98"/>
                  </a:moveTo>
                  <a:lnTo>
                    <a:pt x="420" y="96"/>
                  </a:lnTo>
                  <a:lnTo>
                    <a:pt x="420" y="96"/>
                  </a:lnTo>
                  <a:lnTo>
                    <a:pt x="420" y="96"/>
                  </a:lnTo>
                  <a:lnTo>
                    <a:pt x="420" y="96"/>
                  </a:lnTo>
                  <a:lnTo>
                    <a:pt x="418" y="94"/>
                  </a:lnTo>
                  <a:lnTo>
                    <a:pt x="418" y="94"/>
                  </a:lnTo>
                  <a:lnTo>
                    <a:pt x="416" y="96"/>
                  </a:lnTo>
                  <a:lnTo>
                    <a:pt x="416" y="98"/>
                  </a:lnTo>
                  <a:lnTo>
                    <a:pt x="416" y="98"/>
                  </a:lnTo>
                  <a:lnTo>
                    <a:pt x="418" y="100"/>
                  </a:lnTo>
                  <a:lnTo>
                    <a:pt x="418" y="100"/>
                  </a:lnTo>
                  <a:lnTo>
                    <a:pt x="418" y="100"/>
                  </a:lnTo>
                  <a:lnTo>
                    <a:pt x="418" y="100"/>
                  </a:lnTo>
                  <a:lnTo>
                    <a:pt x="420" y="98"/>
                  </a:lnTo>
                  <a:lnTo>
                    <a:pt x="420" y="98"/>
                  </a:lnTo>
                  <a:close/>
                  <a:moveTo>
                    <a:pt x="414" y="104"/>
                  </a:moveTo>
                  <a:lnTo>
                    <a:pt x="414" y="100"/>
                  </a:lnTo>
                  <a:lnTo>
                    <a:pt x="414" y="100"/>
                  </a:lnTo>
                  <a:lnTo>
                    <a:pt x="412" y="100"/>
                  </a:lnTo>
                  <a:lnTo>
                    <a:pt x="412" y="100"/>
                  </a:lnTo>
                  <a:lnTo>
                    <a:pt x="412" y="100"/>
                  </a:lnTo>
                  <a:lnTo>
                    <a:pt x="412" y="100"/>
                  </a:lnTo>
                  <a:lnTo>
                    <a:pt x="410" y="100"/>
                  </a:lnTo>
                  <a:lnTo>
                    <a:pt x="410" y="104"/>
                  </a:lnTo>
                  <a:lnTo>
                    <a:pt x="410" y="104"/>
                  </a:lnTo>
                  <a:lnTo>
                    <a:pt x="412" y="104"/>
                  </a:lnTo>
                  <a:lnTo>
                    <a:pt x="412" y="104"/>
                  </a:lnTo>
                  <a:lnTo>
                    <a:pt x="412" y="104"/>
                  </a:lnTo>
                  <a:lnTo>
                    <a:pt x="412" y="104"/>
                  </a:lnTo>
                  <a:lnTo>
                    <a:pt x="414" y="104"/>
                  </a:lnTo>
                  <a:lnTo>
                    <a:pt x="414" y="104"/>
                  </a:lnTo>
                  <a:close/>
                  <a:moveTo>
                    <a:pt x="406" y="108"/>
                  </a:moveTo>
                  <a:lnTo>
                    <a:pt x="406" y="106"/>
                  </a:lnTo>
                  <a:lnTo>
                    <a:pt x="406" y="106"/>
                  </a:lnTo>
                  <a:lnTo>
                    <a:pt x="406" y="104"/>
                  </a:lnTo>
                  <a:lnTo>
                    <a:pt x="406" y="104"/>
                  </a:lnTo>
                  <a:lnTo>
                    <a:pt x="406" y="104"/>
                  </a:lnTo>
                  <a:lnTo>
                    <a:pt x="406" y="104"/>
                  </a:lnTo>
                  <a:lnTo>
                    <a:pt x="404" y="106"/>
                  </a:lnTo>
                  <a:lnTo>
                    <a:pt x="404" y="108"/>
                  </a:lnTo>
                  <a:lnTo>
                    <a:pt x="404" y="108"/>
                  </a:lnTo>
                  <a:lnTo>
                    <a:pt x="404" y="108"/>
                  </a:lnTo>
                  <a:lnTo>
                    <a:pt x="404" y="108"/>
                  </a:lnTo>
                  <a:lnTo>
                    <a:pt x="406" y="110"/>
                  </a:lnTo>
                  <a:lnTo>
                    <a:pt x="406" y="110"/>
                  </a:lnTo>
                  <a:lnTo>
                    <a:pt x="406" y="108"/>
                  </a:lnTo>
                  <a:lnTo>
                    <a:pt x="406" y="108"/>
                  </a:lnTo>
                  <a:close/>
                  <a:moveTo>
                    <a:pt x="400" y="112"/>
                  </a:moveTo>
                  <a:lnTo>
                    <a:pt x="400" y="110"/>
                  </a:lnTo>
                  <a:lnTo>
                    <a:pt x="400" y="110"/>
                  </a:lnTo>
                  <a:lnTo>
                    <a:pt x="400" y="108"/>
                  </a:lnTo>
                  <a:lnTo>
                    <a:pt x="400" y="108"/>
                  </a:lnTo>
                  <a:lnTo>
                    <a:pt x="398" y="108"/>
                  </a:lnTo>
                  <a:lnTo>
                    <a:pt x="398" y="108"/>
                  </a:lnTo>
                  <a:lnTo>
                    <a:pt x="398" y="110"/>
                  </a:lnTo>
                  <a:lnTo>
                    <a:pt x="398" y="112"/>
                  </a:lnTo>
                  <a:lnTo>
                    <a:pt x="398" y="112"/>
                  </a:lnTo>
                  <a:lnTo>
                    <a:pt x="398" y="114"/>
                  </a:lnTo>
                  <a:lnTo>
                    <a:pt x="398" y="114"/>
                  </a:lnTo>
                  <a:lnTo>
                    <a:pt x="398" y="114"/>
                  </a:lnTo>
                  <a:lnTo>
                    <a:pt x="398" y="114"/>
                  </a:lnTo>
                  <a:lnTo>
                    <a:pt x="400" y="112"/>
                  </a:lnTo>
                  <a:lnTo>
                    <a:pt x="400" y="112"/>
                  </a:lnTo>
                  <a:close/>
                  <a:moveTo>
                    <a:pt x="390" y="120"/>
                  </a:moveTo>
                  <a:lnTo>
                    <a:pt x="390" y="118"/>
                  </a:lnTo>
                  <a:lnTo>
                    <a:pt x="390" y="118"/>
                  </a:lnTo>
                  <a:lnTo>
                    <a:pt x="390" y="116"/>
                  </a:lnTo>
                  <a:lnTo>
                    <a:pt x="390" y="116"/>
                  </a:lnTo>
                  <a:lnTo>
                    <a:pt x="390" y="116"/>
                  </a:lnTo>
                  <a:lnTo>
                    <a:pt x="390" y="116"/>
                  </a:lnTo>
                  <a:lnTo>
                    <a:pt x="388" y="118"/>
                  </a:lnTo>
                  <a:lnTo>
                    <a:pt x="388" y="120"/>
                  </a:lnTo>
                  <a:lnTo>
                    <a:pt x="388" y="120"/>
                  </a:lnTo>
                  <a:lnTo>
                    <a:pt x="388" y="120"/>
                  </a:lnTo>
                  <a:lnTo>
                    <a:pt x="388" y="120"/>
                  </a:lnTo>
                  <a:lnTo>
                    <a:pt x="390" y="122"/>
                  </a:lnTo>
                  <a:lnTo>
                    <a:pt x="390" y="122"/>
                  </a:lnTo>
                  <a:lnTo>
                    <a:pt x="390" y="120"/>
                  </a:lnTo>
                  <a:lnTo>
                    <a:pt x="390" y="120"/>
                  </a:lnTo>
                  <a:close/>
                  <a:moveTo>
                    <a:pt x="382" y="118"/>
                  </a:moveTo>
                  <a:lnTo>
                    <a:pt x="382" y="118"/>
                  </a:lnTo>
                  <a:lnTo>
                    <a:pt x="382" y="116"/>
                  </a:lnTo>
                  <a:lnTo>
                    <a:pt x="382" y="116"/>
                  </a:lnTo>
                  <a:lnTo>
                    <a:pt x="378" y="118"/>
                  </a:lnTo>
                  <a:lnTo>
                    <a:pt x="378" y="118"/>
                  </a:lnTo>
                  <a:lnTo>
                    <a:pt x="378" y="120"/>
                  </a:lnTo>
                  <a:lnTo>
                    <a:pt x="376" y="124"/>
                  </a:lnTo>
                  <a:lnTo>
                    <a:pt x="376" y="126"/>
                  </a:lnTo>
                  <a:lnTo>
                    <a:pt x="376" y="126"/>
                  </a:lnTo>
                  <a:lnTo>
                    <a:pt x="378" y="132"/>
                  </a:lnTo>
                  <a:lnTo>
                    <a:pt x="380" y="134"/>
                  </a:lnTo>
                  <a:lnTo>
                    <a:pt x="382" y="134"/>
                  </a:lnTo>
                  <a:lnTo>
                    <a:pt x="382" y="134"/>
                  </a:lnTo>
                  <a:lnTo>
                    <a:pt x="382" y="126"/>
                  </a:lnTo>
                  <a:lnTo>
                    <a:pt x="382" y="118"/>
                  </a:lnTo>
                  <a:lnTo>
                    <a:pt x="382" y="118"/>
                  </a:lnTo>
                  <a:close/>
                  <a:moveTo>
                    <a:pt x="238" y="212"/>
                  </a:moveTo>
                  <a:lnTo>
                    <a:pt x="276" y="184"/>
                  </a:lnTo>
                  <a:lnTo>
                    <a:pt x="268" y="182"/>
                  </a:lnTo>
                  <a:lnTo>
                    <a:pt x="268" y="182"/>
                  </a:lnTo>
                  <a:lnTo>
                    <a:pt x="264" y="188"/>
                  </a:lnTo>
                  <a:lnTo>
                    <a:pt x="262" y="186"/>
                  </a:lnTo>
                  <a:lnTo>
                    <a:pt x="262" y="186"/>
                  </a:lnTo>
                  <a:lnTo>
                    <a:pt x="264" y="180"/>
                  </a:lnTo>
                  <a:lnTo>
                    <a:pt x="252" y="176"/>
                  </a:lnTo>
                  <a:lnTo>
                    <a:pt x="252" y="176"/>
                  </a:lnTo>
                  <a:lnTo>
                    <a:pt x="252" y="174"/>
                  </a:lnTo>
                  <a:lnTo>
                    <a:pt x="250" y="174"/>
                  </a:lnTo>
                  <a:lnTo>
                    <a:pt x="250" y="176"/>
                  </a:lnTo>
                  <a:lnTo>
                    <a:pt x="216" y="170"/>
                  </a:lnTo>
                  <a:lnTo>
                    <a:pt x="216" y="170"/>
                  </a:lnTo>
                  <a:lnTo>
                    <a:pt x="212" y="174"/>
                  </a:lnTo>
                  <a:lnTo>
                    <a:pt x="208" y="178"/>
                  </a:lnTo>
                  <a:lnTo>
                    <a:pt x="200" y="182"/>
                  </a:lnTo>
                  <a:lnTo>
                    <a:pt x="226" y="210"/>
                  </a:lnTo>
                  <a:lnTo>
                    <a:pt x="226" y="210"/>
                  </a:lnTo>
                  <a:lnTo>
                    <a:pt x="230" y="214"/>
                  </a:lnTo>
                  <a:lnTo>
                    <a:pt x="234" y="214"/>
                  </a:lnTo>
                  <a:lnTo>
                    <a:pt x="238" y="212"/>
                  </a:lnTo>
                  <a:lnTo>
                    <a:pt x="238" y="212"/>
                  </a:lnTo>
                  <a:close/>
                  <a:moveTo>
                    <a:pt x="274" y="166"/>
                  </a:moveTo>
                  <a:lnTo>
                    <a:pt x="274" y="164"/>
                  </a:lnTo>
                  <a:lnTo>
                    <a:pt x="252" y="158"/>
                  </a:lnTo>
                  <a:lnTo>
                    <a:pt x="228" y="158"/>
                  </a:lnTo>
                  <a:lnTo>
                    <a:pt x="228" y="158"/>
                  </a:lnTo>
                  <a:lnTo>
                    <a:pt x="262" y="162"/>
                  </a:lnTo>
                  <a:lnTo>
                    <a:pt x="274" y="166"/>
                  </a:lnTo>
                  <a:close/>
                  <a:moveTo>
                    <a:pt x="214" y="158"/>
                  </a:moveTo>
                  <a:lnTo>
                    <a:pt x="216" y="156"/>
                  </a:lnTo>
                  <a:lnTo>
                    <a:pt x="176" y="152"/>
                  </a:lnTo>
                  <a:lnTo>
                    <a:pt x="176" y="152"/>
                  </a:lnTo>
                  <a:lnTo>
                    <a:pt x="214" y="158"/>
                  </a:lnTo>
                  <a:close/>
                  <a:moveTo>
                    <a:pt x="202" y="168"/>
                  </a:moveTo>
                  <a:lnTo>
                    <a:pt x="186" y="168"/>
                  </a:lnTo>
                  <a:lnTo>
                    <a:pt x="198" y="180"/>
                  </a:lnTo>
                  <a:lnTo>
                    <a:pt x="198" y="180"/>
                  </a:lnTo>
                  <a:lnTo>
                    <a:pt x="202" y="168"/>
                  </a:lnTo>
                  <a:lnTo>
                    <a:pt x="202"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grpSp>
          <p:nvGrpSpPr>
            <p:cNvPr id="33" name="Group 30"/>
            <p:cNvGrpSpPr/>
            <p:nvPr/>
          </p:nvGrpSpPr>
          <p:grpSpPr>
            <a:xfrm>
              <a:off x="450850" y="6053137"/>
              <a:ext cx="708487" cy="435992"/>
              <a:chOff x="5519738" y="3235325"/>
              <a:chExt cx="825500" cy="508000"/>
            </a:xfrm>
            <a:grpFill/>
          </p:grpSpPr>
          <p:sp>
            <p:nvSpPr>
              <p:cNvPr id="36" name="Freeform 57"/>
              <p:cNvSpPr>
                <a:spLocks/>
              </p:cNvSpPr>
              <p:nvPr/>
            </p:nvSpPr>
            <p:spPr bwMode="auto">
              <a:xfrm>
                <a:off x="5770563" y="3590925"/>
                <a:ext cx="3175" cy="9525"/>
              </a:xfrm>
              <a:custGeom>
                <a:avLst/>
                <a:gdLst>
                  <a:gd name="T0" fmla="*/ 2 w 2"/>
                  <a:gd name="T1" fmla="*/ 0 h 6"/>
                  <a:gd name="T2" fmla="*/ 2 w 2"/>
                  <a:gd name="T3" fmla="*/ 6 h 6"/>
                  <a:gd name="T4" fmla="*/ 0 w 2"/>
                  <a:gd name="T5" fmla="*/ 2 h 6"/>
                  <a:gd name="T6" fmla="*/ 2 w 2"/>
                  <a:gd name="T7" fmla="*/ 0 h 6"/>
                </a:gdLst>
                <a:ahLst/>
                <a:cxnLst>
                  <a:cxn ang="0">
                    <a:pos x="T0" y="T1"/>
                  </a:cxn>
                  <a:cxn ang="0">
                    <a:pos x="T2" y="T3"/>
                  </a:cxn>
                  <a:cxn ang="0">
                    <a:pos x="T4" y="T5"/>
                  </a:cxn>
                  <a:cxn ang="0">
                    <a:pos x="T6" y="T7"/>
                  </a:cxn>
                </a:cxnLst>
                <a:rect l="0" t="0" r="r" b="b"/>
                <a:pathLst>
                  <a:path w="2" h="6">
                    <a:moveTo>
                      <a:pt x="2" y="0"/>
                    </a:moveTo>
                    <a:lnTo>
                      <a:pt x="2" y="6"/>
                    </a:lnTo>
                    <a:lnTo>
                      <a:pt x="0" y="2"/>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37" name="Freeform 58"/>
              <p:cNvSpPr>
                <a:spLocks/>
              </p:cNvSpPr>
              <p:nvPr/>
            </p:nvSpPr>
            <p:spPr bwMode="auto">
              <a:xfrm>
                <a:off x="5789613" y="3571875"/>
                <a:ext cx="6350" cy="25400"/>
              </a:xfrm>
              <a:custGeom>
                <a:avLst/>
                <a:gdLst>
                  <a:gd name="T0" fmla="*/ 0 w 4"/>
                  <a:gd name="T1" fmla="*/ 0 h 16"/>
                  <a:gd name="T2" fmla="*/ 4 w 4"/>
                  <a:gd name="T3" fmla="*/ 10 h 16"/>
                  <a:gd name="T4" fmla="*/ 0 w 4"/>
                  <a:gd name="T5" fmla="*/ 16 h 16"/>
                  <a:gd name="T6" fmla="*/ 0 w 4"/>
                  <a:gd name="T7" fmla="*/ 0 h 16"/>
                </a:gdLst>
                <a:ahLst/>
                <a:cxnLst>
                  <a:cxn ang="0">
                    <a:pos x="T0" y="T1"/>
                  </a:cxn>
                  <a:cxn ang="0">
                    <a:pos x="T2" y="T3"/>
                  </a:cxn>
                  <a:cxn ang="0">
                    <a:pos x="T4" y="T5"/>
                  </a:cxn>
                  <a:cxn ang="0">
                    <a:pos x="T6" y="T7"/>
                  </a:cxn>
                </a:cxnLst>
                <a:rect l="0" t="0" r="r" b="b"/>
                <a:pathLst>
                  <a:path w="4" h="16">
                    <a:moveTo>
                      <a:pt x="0" y="0"/>
                    </a:moveTo>
                    <a:lnTo>
                      <a:pt x="4" y="10"/>
                    </a:lnTo>
                    <a:lnTo>
                      <a:pt x="0" y="1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38" name="Freeform 59"/>
              <p:cNvSpPr>
                <a:spLocks/>
              </p:cNvSpPr>
              <p:nvPr/>
            </p:nvSpPr>
            <p:spPr bwMode="auto">
              <a:xfrm>
                <a:off x="5799138" y="3622675"/>
                <a:ext cx="3175" cy="19050"/>
              </a:xfrm>
              <a:custGeom>
                <a:avLst/>
                <a:gdLst>
                  <a:gd name="T0" fmla="*/ 0 w 2"/>
                  <a:gd name="T1" fmla="*/ 0 h 12"/>
                  <a:gd name="T2" fmla="*/ 2 w 2"/>
                  <a:gd name="T3" fmla="*/ 12 h 12"/>
                  <a:gd name="T4" fmla="*/ 0 w 2"/>
                  <a:gd name="T5" fmla="*/ 10 h 12"/>
                  <a:gd name="T6" fmla="*/ 0 w 2"/>
                  <a:gd name="T7" fmla="*/ 2 h 12"/>
                  <a:gd name="T8" fmla="*/ 0 w 2"/>
                  <a:gd name="T9" fmla="*/ 0 h 12"/>
                </a:gdLst>
                <a:ahLst/>
                <a:cxnLst>
                  <a:cxn ang="0">
                    <a:pos x="T0" y="T1"/>
                  </a:cxn>
                  <a:cxn ang="0">
                    <a:pos x="T2" y="T3"/>
                  </a:cxn>
                  <a:cxn ang="0">
                    <a:pos x="T4" y="T5"/>
                  </a:cxn>
                  <a:cxn ang="0">
                    <a:pos x="T6" y="T7"/>
                  </a:cxn>
                  <a:cxn ang="0">
                    <a:pos x="T8" y="T9"/>
                  </a:cxn>
                </a:cxnLst>
                <a:rect l="0" t="0" r="r" b="b"/>
                <a:pathLst>
                  <a:path w="2" h="12">
                    <a:moveTo>
                      <a:pt x="0" y="0"/>
                    </a:moveTo>
                    <a:lnTo>
                      <a:pt x="2" y="12"/>
                    </a:lnTo>
                    <a:lnTo>
                      <a:pt x="0" y="10"/>
                    </a:lnTo>
                    <a:lnTo>
                      <a:pt x="0"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39" name="Freeform 60"/>
              <p:cNvSpPr>
                <a:spLocks/>
              </p:cNvSpPr>
              <p:nvPr/>
            </p:nvSpPr>
            <p:spPr bwMode="auto">
              <a:xfrm>
                <a:off x="5770563" y="3670300"/>
                <a:ext cx="3175" cy="9525"/>
              </a:xfrm>
              <a:custGeom>
                <a:avLst/>
                <a:gdLst>
                  <a:gd name="T0" fmla="*/ 2 w 2"/>
                  <a:gd name="T1" fmla="*/ 0 h 6"/>
                  <a:gd name="T2" fmla="*/ 2 w 2"/>
                  <a:gd name="T3" fmla="*/ 6 h 6"/>
                  <a:gd name="T4" fmla="*/ 0 w 2"/>
                  <a:gd name="T5" fmla="*/ 4 h 6"/>
                  <a:gd name="T6" fmla="*/ 2 w 2"/>
                  <a:gd name="T7" fmla="*/ 0 h 6"/>
                </a:gdLst>
                <a:ahLst/>
                <a:cxnLst>
                  <a:cxn ang="0">
                    <a:pos x="T0" y="T1"/>
                  </a:cxn>
                  <a:cxn ang="0">
                    <a:pos x="T2" y="T3"/>
                  </a:cxn>
                  <a:cxn ang="0">
                    <a:pos x="T4" y="T5"/>
                  </a:cxn>
                  <a:cxn ang="0">
                    <a:pos x="T6" y="T7"/>
                  </a:cxn>
                </a:cxnLst>
                <a:rect l="0" t="0" r="r" b="b"/>
                <a:pathLst>
                  <a:path w="2" h="6">
                    <a:moveTo>
                      <a:pt x="2" y="0"/>
                    </a:moveTo>
                    <a:lnTo>
                      <a:pt x="2" y="6"/>
                    </a:lnTo>
                    <a:lnTo>
                      <a:pt x="0" y="4"/>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40" name="Freeform 61"/>
              <p:cNvSpPr>
                <a:spLocks/>
              </p:cNvSpPr>
              <p:nvPr/>
            </p:nvSpPr>
            <p:spPr bwMode="auto">
              <a:xfrm>
                <a:off x="5792788" y="3670300"/>
                <a:ext cx="6350" cy="22225"/>
              </a:xfrm>
              <a:custGeom>
                <a:avLst/>
                <a:gdLst>
                  <a:gd name="T0" fmla="*/ 4 w 4"/>
                  <a:gd name="T1" fmla="*/ 4 h 14"/>
                  <a:gd name="T2" fmla="*/ 0 w 4"/>
                  <a:gd name="T3" fmla="*/ 14 h 14"/>
                  <a:gd name="T4" fmla="*/ 0 w 4"/>
                  <a:gd name="T5" fmla="*/ 0 h 14"/>
                  <a:gd name="T6" fmla="*/ 4 w 4"/>
                  <a:gd name="T7" fmla="*/ 4 h 14"/>
                </a:gdLst>
                <a:ahLst/>
                <a:cxnLst>
                  <a:cxn ang="0">
                    <a:pos x="T0" y="T1"/>
                  </a:cxn>
                  <a:cxn ang="0">
                    <a:pos x="T2" y="T3"/>
                  </a:cxn>
                  <a:cxn ang="0">
                    <a:pos x="T4" y="T5"/>
                  </a:cxn>
                  <a:cxn ang="0">
                    <a:pos x="T6" y="T7"/>
                  </a:cxn>
                </a:cxnLst>
                <a:rect l="0" t="0" r="r" b="b"/>
                <a:pathLst>
                  <a:path w="4" h="14">
                    <a:moveTo>
                      <a:pt x="4" y="4"/>
                    </a:moveTo>
                    <a:lnTo>
                      <a:pt x="0" y="14"/>
                    </a:lnTo>
                    <a:lnTo>
                      <a:pt x="0" y="0"/>
                    </a:lnTo>
                    <a:lnTo>
                      <a:pt x="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41" name="Freeform 62"/>
              <p:cNvSpPr>
                <a:spLocks/>
              </p:cNvSpPr>
              <p:nvPr/>
            </p:nvSpPr>
            <p:spPr bwMode="auto">
              <a:xfrm>
                <a:off x="5545138" y="3527425"/>
                <a:ext cx="3175" cy="6350"/>
              </a:xfrm>
              <a:custGeom>
                <a:avLst/>
                <a:gdLst>
                  <a:gd name="T0" fmla="*/ 0 w 2"/>
                  <a:gd name="T1" fmla="*/ 0 h 4"/>
                  <a:gd name="T2" fmla="*/ 2 w 2"/>
                  <a:gd name="T3" fmla="*/ 4 h 4"/>
                  <a:gd name="T4" fmla="*/ 0 w 2"/>
                  <a:gd name="T5" fmla="*/ 2 h 4"/>
                  <a:gd name="T6" fmla="*/ 0 w 2"/>
                  <a:gd name="T7" fmla="*/ 0 h 4"/>
                </a:gdLst>
                <a:ahLst/>
                <a:cxnLst>
                  <a:cxn ang="0">
                    <a:pos x="T0" y="T1"/>
                  </a:cxn>
                  <a:cxn ang="0">
                    <a:pos x="T2" y="T3"/>
                  </a:cxn>
                  <a:cxn ang="0">
                    <a:pos x="T4" y="T5"/>
                  </a:cxn>
                  <a:cxn ang="0">
                    <a:pos x="T6" y="T7"/>
                  </a:cxn>
                </a:cxnLst>
                <a:rect l="0" t="0" r="r" b="b"/>
                <a:pathLst>
                  <a:path w="2" h="4">
                    <a:moveTo>
                      <a:pt x="0" y="0"/>
                    </a:moveTo>
                    <a:lnTo>
                      <a:pt x="2" y="4"/>
                    </a:lnTo>
                    <a:lnTo>
                      <a:pt x="0"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42" name="Freeform 63"/>
              <p:cNvSpPr>
                <a:spLocks/>
              </p:cNvSpPr>
              <p:nvPr/>
            </p:nvSpPr>
            <p:spPr bwMode="auto">
              <a:xfrm>
                <a:off x="5554663" y="3514725"/>
                <a:ext cx="3175" cy="15875"/>
              </a:xfrm>
              <a:custGeom>
                <a:avLst/>
                <a:gdLst>
                  <a:gd name="T0" fmla="*/ 0 w 2"/>
                  <a:gd name="T1" fmla="*/ 0 h 10"/>
                  <a:gd name="T2" fmla="*/ 2 w 2"/>
                  <a:gd name="T3" fmla="*/ 6 h 10"/>
                  <a:gd name="T4" fmla="*/ 0 w 2"/>
                  <a:gd name="T5" fmla="*/ 10 h 10"/>
                  <a:gd name="T6" fmla="*/ 0 w 2"/>
                  <a:gd name="T7" fmla="*/ 0 h 10"/>
                </a:gdLst>
                <a:ahLst/>
                <a:cxnLst>
                  <a:cxn ang="0">
                    <a:pos x="T0" y="T1"/>
                  </a:cxn>
                  <a:cxn ang="0">
                    <a:pos x="T2" y="T3"/>
                  </a:cxn>
                  <a:cxn ang="0">
                    <a:pos x="T4" y="T5"/>
                  </a:cxn>
                  <a:cxn ang="0">
                    <a:pos x="T6" y="T7"/>
                  </a:cxn>
                </a:cxnLst>
                <a:rect l="0" t="0" r="r" b="b"/>
                <a:pathLst>
                  <a:path w="2" h="10">
                    <a:moveTo>
                      <a:pt x="0" y="0"/>
                    </a:moveTo>
                    <a:lnTo>
                      <a:pt x="2" y="6"/>
                    </a:lnTo>
                    <a:lnTo>
                      <a:pt x="0" y="1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43" name="Freeform 64"/>
              <p:cNvSpPr>
                <a:spLocks/>
              </p:cNvSpPr>
              <p:nvPr/>
            </p:nvSpPr>
            <p:spPr bwMode="auto">
              <a:xfrm>
                <a:off x="5545138" y="3587750"/>
                <a:ext cx="3175" cy="6350"/>
              </a:xfrm>
              <a:custGeom>
                <a:avLst/>
                <a:gdLst>
                  <a:gd name="T0" fmla="*/ 2 w 2"/>
                  <a:gd name="T1" fmla="*/ 0 h 4"/>
                  <a:gd name="T2" fmla="*/ 2 w 2"/>
                  <a:gd name="T3" fmla="*/ 4 h 4"/>
                  <a:gd name="T4" fmla="*/ 0 w 2"/>
                  <a:gd name="T5" fmla="*/ 2 h 4"/>
                  <a:gd name="T6" fmla="*/ 2 w 2"/>
                  <a:gd name="T7" fmla="*/ 0 h 4"/>
                </a:gdLst>
                <a:ahLst/>
                <a:cxnLst>
                  <a:cxn ang="0">
                    <a:pos x="T0" y="T1"/>
                  </a:cxn>
                  <a:cxn ang="0">
                    <a:pos x="T2" y="T3"/>
                  </a:cxn>
                  <a:cxn ang="0">
                    <a:pos x="T4" y="T5"/>
                  </a:cxn>
                  <a:cxn ang="0">
                    <a:pos x="T6" y="T7"/>
                  </a:cxn>
                </a:cxnLst>
                <a:rect l="0" t="0" r="r" b="b"/>
                <a:pathLst>
                  <a:path w="2" h="4">
                    <a:moveTo>
                      <a:pt x="2" y="0"/>
                    </a:moveTo>
                    <a:lnTo>
                      <a:pt x="2" y="4"/>
                    </a:lnTo>
                    <a:lnTo>
                      <a:pt x="0" y="2"/>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44" name="Freeform 65"/>
              <p:cNvSpPr>
                <a:spLocks/>
              </p:cNvSpPr>
              <p:nvPr/>
            </p:nvSpPr>
            <p:spPr bwMode="auto">
              <a:xfrm>
                <a:off x="5557838" y="3587750"/>
                <a:ext cx="3175" cy="15875"/>
              </a:xfrm>
              <a:custGeom>
                <a:avLst/>
                <a:gdLst>
                  <a:gd name="T0" fmla="*/ 0 w 2"/>
                  <a:gd name="T1" fmla="*/ 0 h 10"/>
                  <a:gd name="T2" fmla="*/ 2 w 2"/>
                  <a:gd name="T3" fmla="*/ 2 h 10"/>
                  <a:gd name="T4" fmla="*/ 0 w 2"/>
                  <a:gd name="T5" fmla="*/ 10 h 10"/>
                  <a:gd name="T6" fmla="*/ 0 w 2"/>
                  <a:gd name="T7" fmla="*/ 0 h 10"/>
                </a:gdLst>
                <a:ahLst/>
                <a:cxnLst>
                  <a:cxn ang="0">
                    <a:pos x="T0" y="T1"/>
                  </a:cxn>
                  <a:cxn ang="0">
                    <a:pos x="T2" y="T3"/>
                  </a:cxn>
                  <a:cxn ang="0">
                    <a:pos x="T4" y="T5"/>
                  </a:cxn>
                  <a:cxn ang="0">
                    <a:pos x="T6" y="T7"/>
                  </a:cxn>
                </a:cxnLst>
                <a:rect l="0" t="0" r="r" b="b"/>
                <a:pathLst>
                  <a:path w="2" h="10">
                    <a:moveTo>
                      <a:pt x="0" y="0"/>
                    </a:moveTo>
                    <a:lnTo>
                      <a:pt x="2" y="2"/>
                    </a:lnTo>
                    <a:lnTo>
                      <a:pt x="0" y="1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45" name="Freeform 66"/>
              <p:cNvSpPr>
                <a:spLocks/>
              </p:cNvSpPr>
              <p:nvPr/>
            </p:nvSpPr>
            <p:spPr bwMode="auto">
              <a:xfrm>
                <a:off x="5561013" y="3552825"/>
                <a:ext cx="0" cy="12700"/>
              </a:xfrm>
              <a:custGeom>
                <a:avLst/>
                <a:gdLst>
                  <a:gd name="T0" fmla="*/ 0 h 8"/>
                  <a:gd name="T1" fmla="*/ 8 h 8"/>
                  <a:gd name="T2" fmla="*/ 6 h 8"/>
                  <a:gd name="T3" fmla="*/ 0 h 8"/>
                  <a:gd name="T4" fmla="*/ 0 h 8"/>
                </a:gdLst>
                <a:ahLst/>
                <a:cxnLst>
                  <a:cxn ang="0">
                    <a:pos x="0" y="T0"/>
                  </a:cxn>
                  <a:cxn ang="0">
                    <a:pos x="0" y="T1"/>
                  </a:cxn>
                  <a:cxn ang="0">
                    <a:pos x="0" y="T2"/>
                  </a:cxn>
                  <a:cxn ang="0">
                    <a:pos x="0" y="T3"/>
                  </a:cxn>
                  <a:cxn ang="0">
                    <a:pos x="0" y="T4"/>
                  </a:cxn>
                </a:cxnLst>
                <a:rect l="0" t="0" r="r" b="b"/>
                <a:pathLst>
                  <a:path h="8">
                    <a:moveTo>
                      <a:pt x="0" y="0"/>
                    </a:moveTo>
                    <a:lnTo>
                      <a:pt x="0" y="8"/>
                    </a:lnTo>
                    <a:lnTo>
                      <a:pt x="0" y="6"/>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46" name="Freeform 67"/>
              <p:cNvSpPr>
                <a:spLocks noEditPoints="1"/>
              </p:cNvSpPr>
              <p:nvPr/>
            </p:nvSpPr>
            <p:spPr bwMode="auto">
              <a:xfrm>
                <a:off x="5519738" y="3235325"/>
                <a:ext cx="825500" cy="508000"/>
              </a:xfrm>
              <a:custGeom>
                <a:avLst/>
                <a:gdLst>
                  <a:gd name="T0" fmla="*/ 480 w 520"/>
                  <a:gd name="T1" fmla="*/ 152 h 320"/>
                  <a:gd name="T2" fmla="*/ 500 w 520"/>
                  <a:gd name="T3" fmla="*/ 180 h 320"/>
                  <a:gd name="T4" fmla="*/ 510 w 520"/>
                  <a:gd name="T5" fmla="*/ 154 h 320"/>
                  <a:gd name="T6" fmla="*/ 516 w 520"/>
                  <a:gd name="T7" fmla="*/ 238 h 320"/>
                  <a:gd name="T8" fmla="*/ 502 w 520"/>
                  <a:gd name="T9" fmla="*/ 270 h 320"/>
                  <a:gd name="T10" fmla="*/ 468 w 520"/>
                  <a:gd name="T11" fmla="*/ 300 h 320"/>
                  <a:gd name="T12" fmla="*/ 422 w 520"/>
                  <a:gd name="T13" fmla="*/ 302 h 320"/>
                  <a:gd name="T14" fmla="*/ 310 w 520"/>
                  <a:gd name="T15" fmla="*/ 288 h 320"/>
                  <a:gd name="T16" fmla="*/ 208 w 520"/>
                  <a:gd name="T17" fmla="*/ 318 h 320"/>
                  <a:gd name="T18" fmla="*/ 152 w 520"/>
                  <a:gd name="T19" fmla="*/ 308 h 320"/>
                  <a:gd name="T20" fmla="*/ 136 w 520"/>
                  <a:gd name="T21" fmla="*/ 258 h 320"/>
                  <a:gd name="T22" fmla="*/ 62 w 520"/>
                  <a:gd name="T23" fmla="*/ 224 h 320"/>
                  <a:gd name="T24" fmla="*/ 48 w 520"/>
                  <a:gd name="T25" fmla="*/ 254 h 320"/>
                  <a:gd name="T26" fmla="*/ 8 w 520"/>
                  <a:gd name="T27" fmla="*/ 234 h 320"/>
                  <a:gd name="T28" fmla="*/ 0 w 520"/>
                  <a:gd name="T29" fmla="*/ 182 h 320"/>
                  <a:gd name="T30" fmla="*/ 8 w 520"/>
                  <a:gd name="T31" fmla="*/ 92 h 320"/>
                  <a:gd name="T32" fmla="*/ 14 w 520"/>
                  <a:gd name="T33" fmla="*/ 74 h 320"/>
                  <a:gd name="T34" fmla="*/ 46 w 520"/>
                  <a:gd name="T35" fmla="*/ 22 h 320"/>
                  <a:gd name="T36" fmla="*/ 106 w 520"/>
                  <a:gd name="T37" fmla="*/ 0 h 320"/>
                  <a:gd name="T38" fmla="*/ 210 w 520"/>
                  <a:gd name="T39" fmla="*/ 10 h 320"/>
                  <a:gd name="T40" fmla="*/ 286 w 520"/>
                  <a:gd name="T41" fmla="*/ 14 h 320"/>
                  <a:gd name="T42" fmla="*/ 360 w 520"/>
                  <a:gd name="T43" fmla="*/ 52 h 320"/>
                  <a:gd name="T44" fmla="*/ 404 w 520"/>
                  <a:gd name="T45" fmla="*/ 78 h 320"/>
                  <a:gd name="T46" fmla="*/ 408 w 520"/>
                  <a:gd name="T47" fmla="*/ 96 h 320"/>
                  <a:gd name="T48" fmla="*/ 494 w 520"/>
                  <a:gd name="T49" fmla="*/ 134 h 320"/>
                  <a:gd name="T50" fmla="*/ 388 w 520"/>
                  <a:gd name="T51" fmla="*/ 88 h 320"/>
                  <a:gd name="T52" fmla="*/ 280 w 520"/>
                  <a:gd name="T53" fmla="*/ 20 h 320"/>
                  <a:gd name="T54" fmla="*/ 154 w 520"/>
                  <a:gd name="T55" fmla="*/ 82 h 320"/>
                  <a:gd name="T56" fmla="*/ 204 w 520"/>
                  <a:gd name="T57" fmla="*/ 86 h 320"/>
                  <a:gd name="T58" fmla="*/ 204 w 520"/>
                  <a:gd name="T59" fmla="*/ 82 h 320"/>
                  <a:gd name="T60" fmla="*/ 372 w 520"/>
                  <a:gd name="T61" fmla="*/ 96 h 320"/>
                  <a:gd name="T62" fmla="*/ 276 w 520"/>
                  <a:gd name="T63" fmla="*/ 88 h 320"/>
                  <a:gd name="T64" fmla="*/ 348 w 520"/>
                  <a:gd name="T65" fmla="*/ 88 h 320"/>
                  <a:gd name="T66" fmla="*/ 308 w 520"/>
                  <a:gd name="T67" fmla="*/ 180 h 320"/>
                  <a:gd name="T68" fmla="*/ 204 w 520"/>
                  <a:gd name="T69" fmla="*/ 152 h 320"/>
                  <a:gd name="T70" fmla="*/ 236 w 520"/>
                  <a:gd name="T71" fmla="*/ 180 h 320"/>
                  <a:gd name="T72" fmla="*/ 168 w 520"/>
                  <a:gd name="T73" fmla="*/ 296 h 320"/>
                  <a:gd name="T74" fmla="*/ 174 w 520"/>
                  <a:gd name="T75" fmla="*/ 218 h 320"/>
                  <a:gd name="T76" fmla="*/ 156 w 520"/>
                  <a:gd name="T77" fmla="*/ 206 h 320"/>
                  <a:gd name="T78" fmla="*/ 150 w 520"/>
                  <a:gd name="T79" fmla="*/ 286 h 320"/>
                  <a:gd name="T80" fmla="*/ 134 w 520"/>
                  <a:gd name="T81" fmla="*/ 66 h 320"/>
                  <a:gd name="T82" fmla="*/ 120 w 520"/>
                  <a:gd name="T83" fmla="*/ 22 h 320"/>
                  <a:gd name="T84" fmla="*/ 86 w 520"/>
                  <a:gd name="T85" fmla="*/ 72 h 320"/>
                  <a:gd name="T86" fmla="*/ 122 w 520"/>
                  <a:gd name="T87" fmla="*/ 82 h 320"/>
                  <a:gd name="T88" fmla="*/ 134 w 520"/>
                  <a:gd name="T89" fmla="*/ 66 h 320"/>
                  <a:gd name="T90" fmla="*/ 58 w 520"/>
                  <a:gd name="T91" fmla="*/ 70 h 320"/>
                  <a:gd name="T92" fmla="*/ 94 w 520"/>
                  <a:gd name="T93" fmla="*/ 20 h 320"/>
                  <a:gd name="T94" fmla="*/ 70 w 520"/>
                  <a:gd name="T95" fmla="*/ 24 h 320"/>
                  <a:gd name="T96" fmla="*/ 46 w 520"/>
                  <a:gd name="T97" fmla="*/ 78 h 320"/>
                  <a:gd name="T98" fmla="*/ 62 w 520"/>
                  <a:gd name="T99" fmla="*/ 50 h 320"/>
                  <a:gd name="T100" fmla="*/ 50 w 520"/>
                  <a:gd name="T101" fmla="*/ 26 h 320"/>
                  <a:gd name="T102" fmla="*/ 22 w 520"/>
                  <a:gd name="T103" fmla="*/ 86 h 320"/>
                  <a:gd name="T104" fmla="*/ 48 w 520"/>
                  <a:gd name="T105" fmla="*/ 48 h 320"/>
                  <a:gd name="T106" fmla="*/ 24 w 520"/>
                  <a:gd name="T107" fmla="*/ 230 h 320"/>
                  <a:gd name="T108" fmla="*/ 22 w 520"/>
                  <a:gd name="T109" fmla="*/ 172 h 320"/>
                  <a:gd name="T110" fmla="*/ 10 w 520"/>
                  <a:gd name="T111" fmla="*/ 204 h 320"/>
                  <a:gd name="T112" fmla="*/ 18 w 520"/>
                  <a:gd name="T113" fmla="*/ 24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20" h="320">
                    <a:moveTo>
                      <a:pt x="514" y="176"/>
                    </a:moveTo>
                    <a:lnTo>
                      <a:pt x="514" y="176"/>
                    </a:lnTo>
                    <a:lnTo>
                      <a:pt x="512" y="166"/>
                    </a:lnTo>
                    <a:lnTo>
                      <a:pt x="510" y="158"/>
                    </a:lnTo>
                    <a:lnTo>
                      <a:pt x="506" y="150"/>
                    </a:lnTo>
                    <a:lnTo>
                      <a:pt x="480" y="152"/>
                    </a:lnTo>
                    <a:lnTo>
                      <a:pt x="480" y="152"/>
                    </a:lnTo>
                    <a:lnTo>
                      <a:pt x="480" y="168"/>
                    </a:lnTo>
                    <a:lnTo>
                      <a:pt x="480" y="180"/>
                    </a:lnTo>
                    <a:lnTo>
                      <a:pt x="480" y="180"/>
                    </a:lnTo>
                    <a:lnTo>
                      <a:pt x="488" y="180"/>
                    </a:lnTo>
                    <a:lnTo>
                      <a:pt x="500" y="180"/>
                    </a:lnTo>
                    <a:lnTo>
                      <a:pt x="514" y="176"/>
                    </a:lnTo>
                    <a:lnTo>
                      <a:pt x="514" y="176"/>
                    </a:lnTo>
                    <a:close/>
                    <a:moveTo>
                      <a:pt x="500" y="138"/>
                    </a:moveTo>
                    <a:lnTo>
                      <a:pt x="500" y="138"/>
                    </a:lnTo>
                    <a:lnTo>
                      <a:pt x="506" y="144"/>
                    </a:lnTo>
                    <a:lnTo>
                      <a:pt x="510" y="154"/>
                    </a:lnTo>
                    <a:lnTo>
                      <a:pt x="516" y="176"/>
                    </a:lnTo>
                    <a:lnTo>
                      <a:pt x="518" y="198"/>
                    </a:lnTo>
                    <a:lnTo>
                      <a:pt x="520" y="206"/>
                    </a:lnTo>
                    <a:lnTo>
                      <a:pt x="520" y="206"/>
                    </a:lnTo>
                    <a:lnTo>
                      <a:pt x="520" y="224"/>
                    </a:lnTo>
                    <a:lnTo>
                      <a:pt x="516" y="238"/>
                    </a:lnTo>
                    <a:lnTo>
                      <a:pt x="512" y="250"/>
                    </a:lnTo>
                    <a:lnTo>
                      <a:pt x="512" y="250"/>
                    </a:lnTo>
                    <a:lnTo>
                      <a:pt x="512" y="258"/>
                    </a:lnTo>
                    <a:lnTo>
                      <a:pt x="510" y="262"/>
                    </a:lnTo>
                    <a:lnTo>
                      <a:pt x="506" y="268"/>
                    </a:lnTo>
                    <a:lnTo>
                      <a:pt x="502" y="270"/>
                    </a:lnTo>
                    <a:lnTo>
                      <a:pt x="494" y="276"/>
                    </a:lnTo>
                    <a:lnTo>
                      <a:pt x="490" y="276"/>
                    </a:lnTo>
                    <a:lnTo>
                      <a:pt x="490" y="276"/>
                    </a:lnTo>
                    <a:lnTo>
                      <a:pt x="484" y="288"/>
                    </a:lnTo>
                    <a:lnTo>
                      <a:pt x="476" y="296"/>
                    </a:lnTo>
                    <a:lnTo>
                      <a:pt x="468" y="300"/>
                    </a:lnTo>
                    <a:lnTo>
                      <a:pt x="460" y="304"/>
                    </a:lnTo>
                    <a:lnTo>
                      <a:pt x="444" y="306"/>
                    </a:lnTo>
                    <a:lnTo>
                      <a:pt x="438" y="304"/>
                    </a:lnTo>
                    <a:lnTo>
                      <a:pt x="438" y="304"/>
                    </a:lnTo>
                    <a:lnTo>
                      <a:pt x="430" y="304"/>
                    </a:lnTo>
                    <a:lnTo>
                      <a:pt x="422" y="302"/>
                    </a:lnTo>
                    <a:lnTo>
                      <a:pt x="412" y="296"/>
                    </a:lnTo>
                    <a:lnTo>
                      <a:pt x="408" y="288"/>
                    </a:lnTo>
                    <a:lnTo>
                      <a:pt x="406" y="286"/>
                    </a:lnTo>
                    <a:lnTo>
                      <a:pt x="346" y="288"/>
                    </a:lnTo>
                    <a:lnTo>
                      <a:pt x="346" y="288"/>
                    </a:lnTo>
                    <a:lnTo>
                      <a:pt x="310" y="288"/>
                    </a:lnTo>
                    <a:lnTo>
                      <a:pt x="270" y="288"/>
                    </a:lnTo>
                    <a:lnTo>
                      <a:pt x="226" y="286"/>
                    </a:lnTo>
                    <a:lnTo>
                      <a:pt x="226" y="286"/>
                    </a:lnTo>
                    <a:lnTo>
                      <a:pt x="218" y="306"/>
                    </a:lnTo>
                    <a:lnTo>
                      <a:pt x="212" y="316"/>
                    </a:lnTo>
                    <a:lnTo>
                      <a:pt x="208" y="318"/>
                    </a:lnTo>
                    <a:lnTo>
                      <a:pt x="206" y="318"/>
                    </a:lnTo>
                    <a:lnTo>
                      <a:pt x="168" y="320"/>
                    </a:lnTo>
                    <a:lnTo>
                      <a:pt x="168" y="320"/>
                    </a:lnTo>
                    <a:lnTo>
                      <a:pt x="162" y="318"/>
                    </a:lnTo>
                    <a:lnTo>
                      <a:pt x="158" y="316"/>
                    </a:lnTo>
                    <a:lnTo>
                      <a:pt x="152" y="308"/>
                    </a:lnTo>
                    <a:lnTo>
                      <a:pt x="146" y="300"/>
                    </a:lnTo>
                    <a:lnTo>
                      <a:pt x="144" y="288"/>
                    </a:lnTo>
                    <a:lnTo>
                      <a:pt x="140" y="270"/>
                    </a:lnTo>
                    <a:lnTo>
                      <a:pt x="140" y="260"/>
                    </a:lnTo>
                    <a:lnTo>
                      <a:pt x="140" y="260"/>
                    </a:lnTo>
                    <a:lnTo>
                      <a:pt x="136" y="258"/>
                    </a:lnTo>
                    <a:lnTo>
                      <a:pt x="134" y="254"/>
                    </a:lnTo>
                    <a:lnTo>
                      <a:pt x="134" y="250"/>
                    </a:lnTo>
                    <a:lnTo>
                      <a:pt x="66" y="224"/>
                    </a:lnTo>
                    <a:lnTo>
                      <a:pt x="66" y="224"/>
                    </a:lnTo>
                    <a:lnTo>
                      <a:pt x="64" y="224"/>
                    </a:lnTo>
                    <a:lnTo>
                      <a:pt x="62" y="224"/>
                    </a:lnTo>
                    <a:lnTo>
                      <a:pt x="62" y="224"/>
                    </a:lnTo>
                    <a:lnTo>
                      <a:pt x="62" y="234"/>
                    </a:lnTo>
                    <a:lnTo>
                      <a:pt x="60" y="242"/>
                    </a:lnTo>
                    <a:lnTo>
                      <a:pt x="56" y="248"/>
                    </a:lnTo>
                    <a:lnTo>
                      <a:pt x="54" y="252"/>
                    </a:lnTo>
                    <a:lnTo>
                      <a:pt x="48" y="254"/>
                    </a:lnTo>
                    <a:lnTo>
                      <a:pt x="46" y="254"/>
                    </a:lnTo>
                    <a:lnTo>
                      <a:pt x="22" y="254"/>
                    </a:lnTo>
                    <a:lnTo>
                      <a:pt x="22" y="254"/>
                    </a:lnTo>
                    <a:lnTo>
                      <a:pt x="16" y="250"/>
                    </a:lnTo>
                    <a:lnTo>
                      <a:pt x="12" y="242"/>
                    </a:lnTo>
                    <a:lnTo>
                      <a:pt x="8" y="234"/>
                    </a:lnTo>
                    <a:lnTo>
                      <a:pt x="8" y="224"/>
                    </a:lnTo>
                    <a:lnTo>
                      <a:pt x="6" y="208"/>
                    </a:lnTo>
                    <a:lnTo>
                      <a:pt x="6" y="202"/>
                    </a:lnTo>
                    <a:lnTo>
                      <a:pt x="6" y="202"/>
                    </a:lnTo>
                    <a:lnTo>
                      <a:pt x="2" y="194"/>
                    </a:lnTo>
                    <a:lnTo>
                      <a:pt x="0" y="182"/>
                    </a:lnTo>
                    <a:lnTo>
                      <a:pt x="0" y="150"/>
                    </a:lnTo>
                    <a:lnTo>
                      <a:pt x="0" y="108"/>
                    </a:lnTo>
                    <a:lnTo>
                      <a:pt x="0" y="108"/>
                    </a:lnTo>
                    <a:lnTo>
                      <a:pt x="2" y="102"/>
                    </a:lnTo>
                    <a:lnTo>
                      <a:pt x="4" y="96"/>
                    </a:lnTo>
                    <a:lnTo>
                      <a:pt x="8" y="92"/>
                    </a:lnTo>
                    <a:lnTo>
                      <a:pt x="8" y="92"/>
                    </a:lnTo>
                    <a:lnTo>
                      <a:pt x="10" y="90"/>
                    </a:lnTo>
                    <a:lnTo>
                      <a:pt x="10" y="88"/>
                    </a:lnTo>
                    <a:lnTo>
                      <a:pt x="10" y="86"/>
                    </a:lnTo>
                    <a:lnTo>
                      <a:pt x="10" y="86"/>
                    </a:lnTo>
                    <a:lnTo>
                      <a:pt x="14" y="74"/>
                    </a:lnTo>
                    <a:lnTo>
                      <a:pt x="22" y="56"/>
                    </a:lnTo>
                    <a:lnTo>
                      <a:pt x="34" y="34"/>
                    </a:lnTo>
                    <a:lnTo>
                      <a:pt x="34" y="34"/>
                    </a:lnTo>
                    <a:lnTo>
                      <a:pt x="36" y="30"/>
                    </a:lnTo>
                    <a:lnTo>
                      <a:pt x="38" y="26"/>
                    </a:lnTo>
                    <a:lnTo>
                      <a:pt x="46" y="22"/>
                    </a:lnTo>
                    <a:lnTo>
                      <a:pt x="58" y="16"/>
                    </a:lnTo>
                    <a:lnTo>
                      <a:pt x="58" y="16"/>
                    </a:lnTo>
                    <a:lnTo>
                      <a:pt x="62" y="12"/>
                    </a:lnTo>
                    <a:lnTo>
                      <a:pt x="70" y="8"/>
                    </a:lnTo>
                    <a:lnTo>
                      <a:pt x="86" y="2"/>
                    </a:lnTo>
                    <a:lnTo>
                      <a:pt x="106" y="0"/>
                    </a:lnTo>
                    <a:lnTo>
                      <a:pt x="106" y="0"/>
                    </a:lnTo>
                    <a:lnTo>
                      <a:pt x="118" y="0"/>
                    </a:lnTo>
                    <a:lnTo>
                      <a:pt x="126" y="4"/>
                    </a:lnTo>
                    <a:lnTo>
                      <a:pt x="134" y="8"/>
                    </a:lnTo>
                    <a:lnTo>
                      <a:pt x="210" y="10"/>
                    </a:lnTo>
                    <a:lnTo>
                      <a:pt x="210" y="10"/>
                    </a:lnTo>
                    <a:lnTo>
                      <a:pt x="232" y="8"/>
                    </a:lnTo>
                    <a:lnTo>
                      <a:pt x="250" y="6"/>
                    </a:lnTo>
                    <a:lnTo>
                      <a:pt x="250" y="6"/>
                    </a:lnTo>
                    <a:lnTo>
                      <a:pt x="262" y="6"/>
                    </a:lnTo>
                    <a:lnTo>
                      <a:pt x="272" y="10"/>
                    </a:lnTo>
                    <a:lnTo>
                      <a:pt x="286" y="14"/>
                    </a:lnTo>
                    <a:lnTo>
                      <a:pt x="314" y="18"/>
                    </a:lnTo>
                    <a:lnTo>
                      <a:pt x="314" y="18"/>
                    </a:lnTo>
                    <a:lnTo>
                      <a:pt x="326" y="22"/>
                    </a:lnTo>
                    <a:lnTo>
                      <a:pt x="338" y="30"/>
                    </a:lnTo>
                    <a:lnTo>
                      <a:pt x="350" y="40"/>
                    </a:lnTo>
                    <a:lnTo>
                      <a:pt x="360" y="52"/>
                    </a:lnTo>
                    <a:lnTo>
                      <a:pt x="376" y="70"/>
                    </a:lnTo>
                    <a:lnTo>
                      <a:pt x="384" y="80"/>
                    </a:lnTo>
                    <a:lnTo>
                      <a:pt x="384" y="80"/>
                    </a:lnTo>
                    <a:lnTo>
                      <a:pt x="388" y="76"/>
                    </a:lnTo>
                    <a:lnTo>
                      <a:pt x="396" y="76"/>
                    </a:lnTo>
                    <a:lnTo>
                      <a:pt x="404" y="78"/>
                    </a:lnTo>
                    <a:lnTo>
                      <a:pt x="404" y="78"/>
                    </a:lnTo>
                    <a:lnTo>
                      <a:pt x="408" y="80"/>
                    </a:lnTo>
                    <a:lnTo>
                      <a:pt x="412" y="84"/>
                    </a:lnTo>
                    <a:lnTo>
                      <a:pt x="412" y="88"/>
                    </a:lnTo>
                    <a:lnTo>
                      <a:pt x="412" y="90"/>
                    </a:lnTo>
                    <a:lnTo>
                      <a:pt x="408" y="96"/>
                    </a:lnTo>
                    <a:lnTo>
                      <a:pt x="406" y="98"/>
                    </a:lnTo>
                    <a:lnTo>
                      <a:pt x="406" y="98"/>
                    </a:lnTo>
                    <a:lnTo>
                      <a:pt x="426" y="104"/>
                    </a:lnTo>
                    <a:lnTo>
                      <a:pt x="444" y="110"/>
                    </a:lnTo>
                    <a:lnTo>
                      <a:pt x="474" y="124"/>
                    </a:lnTo>
                    <a:lnTo>
                      <a:pt x="494" y="134"/>
                    </a:lnTo>
                    <a:lnTo>
                      <a:pt x="500" y="138"/>
                    </a:lnTo>
                    <a:lnTo>
                      <a:pt x="500" y="138"/>
                    </a:lnTo>
                    <a:close/>
                    <a:moveTo>
                      <a:pt x="348" y="88"/>
                    </a:moveTo>
                    <a:lnTo>
                      <a:pt x="392" y="94"/>
                    </a:lnTo>
                    <a:lnTo>
                      <a:pt x="392" y="94"/>
                    </a:lnTo>
                    <a:lnTo>
                      <a:pt x="388" y="88"/>
                    </a:lnTo>
                    <a:lnTo>
                      <a:pt x="380" y="78"/>
                    </a:lnTo>
                    <a:lnTo>
                      <a:pt x="358" y="56"/>
                    </a:lnTo>
                    <a:lnTo>
                      <a:pt x="330" y="26"/>
                    </a:lnTo>
                    <a:lnTo>
                      <a:pt x="330" y="26"/>
                    </a:lnTo>
                    <a:lnTo>
                      <a:pt x="308" y="22"/>
                    </a:lnTo>
                    <a:lnTo>
                      <a:pt x="280" y="20"/>
                    </a:lnTo>
                    <a:lnTo>
                      <a:pt x="218" y="18"/>
                    </a:lnTo>
                    <a:lnTo>
                      <a:pt x="166" y="20"/>
                    </a:lnTo>
                    <a:lnTo>
                      <a:pt x="146" y="22"/>
                    </a:lnTo>
                    <a:lnTo>
                      <a:pt x="150" y="70"/>
                    </a:lnTo>
                    <a:lnTo>
                      <a:pt x="150" y="70"/>
                    </a:lnTo>
                    <a:lnTo>
                      <a:pt x="154" y="82"/>
                    </a:lnTo>
                    <a:lnTo>
                      <a:pt x="158" y="88"/>
                    </a:lnTo>
                    <a:lnTo>
                      <a:pt x="162" y="90"/>
                    </a:lnTo>
                    <a:lnTo>
                      <a:pt x="164" y="90"/>
                    </a:lnTo>
                    <a:lnTo>
                      <a:pt x="264" y="94"/>
                    </a:lnTo>
                    <a:lnTo>
                      <a:pt x="240" y="88"/>
                    </a:lnTo>
                    <a:lnTo>
                      <a:pt x="204" y="86"/>
                    </a:lnTo>
                    <a:lnTo>
                      <a:pt x="204" y="86"/>
                    </a:lnTo>
                    <a:lnTo>
                      <a:pt x="164" y="86"/>
                    </a:lnTo>
                    <a:lnTo>
                      <a:pt x="162" y="86"/>
                    </a:lnTo>
                    <a:lnTo>
                      <a:pt x="168" y="84"/>
                    </a:lnTo>
                    <a:lnTo>
                      <a:pt x="204" y="82"/>
                    </a:lnTo>
                    <a:lnTo>
                      <a:pt x="204" y="82"/>
                    </a:lnTo>
                    <a:lnTo>
                      <a:pt x="212" y="80"/>
                    </a:lnTo>
                    <a:lnTo>
                      <a:pt x="224" y="80"/>
                    </a:lnTo>
                    <a:lnTo>
                      <a:pt x="248" y="86"/>
                    </a:lnTo>
                    <a:lnTo>
                      <a:pt x="280" y="94"/>
                    </a:lnTo>
                    <a:lnTo>
                      <a:pt x="372" y="96"/>
                    </a:lnTo>
                    <a:lnTo>
                      <a:pt x="372" y="96"/>
                    </a:lnTo>
                    <a:lnTo>
                      <a:pt x="356" y="94"/>
                    </a:lnTo>
                    <a:lnTo>
                      <a:pt x="334" y="90"/>
                    </a:lnTo>
                    <a:lnTo>
                      <a:pt x="306" y="90"/>
                    </a:lnTo>
                    <a:lnTo>
                      <a:pt x="306" y="90"/>
                    </a:lnTo>
                    <a:lnTo>
                      <a:pt x="276" y="88"/>
                    </a:lnTo>
                    <a:lnTo>
                      <a:pt x="276" y="88"/>
                    </a:lnTo>
                    <a:lnTo>
                      <a:pt x="280" y="86"/>
                    </a:lnTo>
                    <a:lnTo>
                      <a:pt x="306" y="84"/>
                    </a:lnTo>
                    <a:lnTo>
                      <a:pt x="306" y="84"/>
                    </a:lnTo>
                    <a:lnTo>
                      <a:pt x="318" y="84"/>
                    </a:lnTo>
                    <a:lnTo>
                      <a:pt x="332" y="84"/>
                    </a:lnTo>
                    <a:lnTo>
                      <a:pt x="348" y="88"/>
                    </a:lnTo>
                    <a:lnTo>
                      <a:pt x="348" y="88"/>
                    </a:lnTo>
                    <a:close/>
                    <a:moveTo>
                      <a:pt x="308" y="184"/>
                    </a:moveTo>
                    <a:lnTo>
                      <a:pt x="308" y="184"/>
                    </a:lnTo>
                    <a:lnTo>
                      <a:pt x="310" y="184"/>
                    </a:lnTo>
                    <a:lnTo>
                      <a:pt x="310" y="182"/>
                    </a:lnTo>
                    <a:lnTo>
                      <a:pt x="308" y="180"/>
                    </a:lnTo>
                    <a:lnTo>
                      <a:pt x="290" y="152"/>
                    </a:lnTo>
                    <a:lnTo>
                      <a:pt x="212" y="146"/>
                    </a:lnTo>
                    <a:lnTo>
                      <a:pt x="212" y="146"/>
                    </a:lnTo>
                    <a:lnTo>
                      <a:pt x="208" y="146"/>
                    </a:lnTo>
                    <a:lnTo>
                      <a:pt x="204" y="148"/>
                    </a:lnTo>
                    <a:lnTo>
                      <a:pt x="204" y="152"/>
                    </a:lnTo>
                    <a:lnTo>
                      <a:pt x="204" y="152"/>
                    </a:lnTo>
                    <a:lnTo>
                      <a:pt x="204" y="160"/>
                    </a:lnTo>
                    <a:lnTo>
                      <a:pt x="208" y="166"/>
                    </a:lnTo>
                    <a:lnTo>
                      <a:pt x="214" y="172"/>
                    </a:lnTo>
                    <a:lnTo>
                      <a:pt x="222" y="176"/>
                    </a:lnTo>
                    <a:lnTo>
                      <a:pt x="236" y="180"/>
                    </a:lnTo>
                    <a:lnTo>
                      <a:pt x="244" y="180"/>
                    </a:lnTo>
                    <a:lnTo>
                      <a:pt x="308" y="184"/>
                    </a:lnTo>
                    <a:close/>
                    <a:moveTo>
                      <a:pt x="162" y="300"/>
                    </a:moveTo>
                    <a:lnTo>
                      <a:pt x="162" y="300"/>
                    </a:lnTo>
                    <a:lnTo>
                      <a:pt x="166" y="298"/>
                    </a:lnTo>
                    <a:lnTo>
                      <a:pt x="168" y="296"/>
                    </a:lnTo>
                    <a:lnTo>
                      <a:pt x="174" y="286"/>
                    </a:lnTo>
                    <a:lnTo>
                      <a:pt x="178" y="270"/>
                    </a:lnTo>
                    <a:lnTo>
                      <a:pt x="178" y="252"/>
                    </a:lnTo>
                    <a:lnTo>
                      <a:pt x="178" y="252"/>
                    </a:lnTo>
                    <a:lnTo>
                      <a:pt x="178" y="232"/>
                    </a:lnTo>
                    <a:lnTo>
                      <a:pt x="174" y="218"/>
                    </a:lnTo>
                    <a:lnTo>
                      <a:pt x="168" y="206"/>
                    </a:lnTo>
                    <a:lnTo>
                      <a:pt x="166" y="204"/>
                    </a:lnTo>
                    <a:lnTo>
                      <a:pt x="162" y="204"/>
                    </a:lnTo>
                    <a:lnTo>
                      <a:pt x="162" y="204"/>
                    </a:lnTo>
                    <a:lnTo>
                      <a:pt x="158" y="204"/>
                    </a:lnTo>
                    <a:lnTo>
                      <a:pt x="156" y="206"/>
                    </a:lnTo>
                    <a:lnTo>
                      <a:pt x="150" y="218"/>
                    </a:lnTo>
                    <a:lnTo>
                      <a:pt x="148" y="232"/>
                    </a:lnTo>
                    <a:lnTo>
                      <a:pt x="146" y="252"/>
                    </a:lnTo>
                    <a:lnTo>
                      <a:pt x="146" y="252"/>
                    </a:lnTo>
                    <a:lnTo>
                      <a:pt x="148" y="270"/>
                    </a:lnTo>
                    <a:lnTo>
                      <a:pt x="150" y="286"/>
                    </a:lnTo>
                    <a:lnTo>
                      <a:pt x="156" y="296"/>
                    </a:lnTo>
                    <a:lnTo>
                      <a:pt x="158" y="298"/>
                    </a:lnTo>
                    <a:lnTo>
                      <a:pt x="162" y="300"/>
                    </a:lnTo>
                    <a:lnTo>
                      <a:pt x="162" y="300"/>
                    </a:lnTo>
                    <a:close/>
                    <a:moveTo>
                      <a:pt x="134" y="66"/>
                    </a:moveTo>
                    <a:lnTo>
                      <a:pt x="134" y="66"/>
                    </a:lnTo>
                    <a:lnTo>
                      <a:pt x="132" y="58"/>
                    </a:lnTo>
                    <a:lnTo>
                      <a:pt x="132" y="44"/>
                    </a:lnTo>
                    <a:lnTo>
                      <a:pt x="128" y="30"/>
                    </a:lnTo>
                    <a:lnTo>
                      <a:pt x="124" y="24"/>
                    </a:lnTo>
                    <a:lnTo>
                      <a:pt x="120" y="22"/>
                    </a:lnTo>
                    <a:lnTo>
                      <a:pt x="120" y="22"/>
                    </a:lnTo>
                    <a:lnTo>
                      <a:pt x="110" y="20"/>
                    </a:lnTo>
                    <a:lnTo>
                      <a:pt x="104" y="22"/>
                    </a:lnTo>
                    <a:lnTo>
                      <a:pt x="102" y="22"/>
                    </a:lnTo>
                    <a:lnTo>
                      <a:pt x="100" y="26"/>
                    </a:lnTo>
                    <a:lnTo>
                      <a:pt x="86" y="72"/>
                    </a:lnTo>
                    <a:lnTo>
                      <a:pt x="86" y="72"/>
                    </a:lnTo>
                    <a:lnTo>
                      <a:pt x="102" y="70"/>
                    </a:lnTo>
                    <a:lnTo>
                      <a:pt x="114" y="72"/>
                    </a:lnTo>
                    <a:lnTo>
                      <a:pt x="118" y="74"/>
                    </a:lnTo>
                    <a:lnTo>
                      <a:pt x="120" y="78"/>
                    </a:lnTo>
                    <a:lnTo>
                      <a:pt x="120" y="78"/>
                    </a:lnTo>
                    <a:lnTo>
                      <a:pt x="122" y="82"/>
                    </a:lnTo>
                    <a:lnTo>
                      <a:pt x="122" y="84"/>
                    </a:lnTo>
                    <a:lnTo>
                      <a:pt x="126" y="84"/>
                    </a:lnTo>
                    <a:lnTo>
                      <a:pt x="126" y="84"/>
                    </a:lnTo>
                    <a:lnTo>
                      <a:pt x="128" y="76"/>
                    </a:lnTo>
                    <a:lnTo>
                      <a:pt x="130" y="70"/>
                    </a:lnTo>
                    <a:lnTo>
                      <a:pt x="134" y="66"/>
                    </a:lnTo>
                    <a:lnTo>
                      <a:pt x="134" y="66"/>
                    </a:lnTo>
                    <a:close/>
                    <a:moveTo>
                      <a:pt x="94" y="20"/>
                    </a:moveTo>
                    <a:lnTo>
                      <a:pt x="76" y="20"/>
                    </a:lnTo>
                    <a:lnTo>
                      <a:pt x="76" y="20"/>
                    </a:lnTo>
                    <a:lnTo>
                      <a:pt x="66" y="48"/>
                    </a:lnTo>
                    <a:lnTo>
                      <a:pt x="58" y="70"/>
                    </a:lnTo>
                    <a:lnTo>
                      <a:pt x="54" y="90"/>
                    </a:lnTo>
                    <a:lnTo>
                      <a:pt x="72" y="92"/>
                    </a:lnTo>
                    <a:lnTo>
                      <a:pt x="72" y="92"/>
                    </a:lnTo>
                    <a:lnTo>
                      <a:pt x="80" y="62"/>
                    </a:lnTo>
                    <a:lnTo>
                      <a:pt x="88" y="38"/>
                    </a:lnTo>
                    <a:lnTo>
                      <a:pt x="94" y="20"/>
                    </a:lnTo>
                    <a:lnTo>
                      <a:pt x="94" y="20"/>
                    </a:lnTo>
                    <a:close/>
                    <a:moveTo>
                      <a:pt x="72" y="24"/>
                    </a:moveTo>
                    <a:lnTo>
                      <a:pt x="72" y="24"/>
                    </a:lnTo>
                    <a:lnTo>
                      <a:pt x="72" y="22"/>
                    </a:lnTo>
                    <a:lnTo>
                      <a:pt x="72" y="22"/>
                    </a:lnTo>
                    <a:lnTo>
                      <a:pt x="70" y="24"/>
                    </a:lnTo>
                    <a:lnTo>
                      <a:pt x="70" y="24"/>
                    </a:lnTo>
                    <a:lnTo>
                      <a:pt x="62" y="40"/>
                    </a:lnTo>
                    <a:lnTo>
                      <a:pt x="54" y="56"/>
                    </a:lnTo>
                    <a:lnTo>
                      <a:pt x="48" y="74"/>
                    </a:lnTo>
                    <a:lnTo>
                      <a:pt x="48" y="74"/>
                    </a:lnTo>
                    <a:lnTo>
                      <a:pt x="46" y="78"/>
                    </a:lnTo>
                    <a:lnTo>
                      <a:pt x="46" y="82"/>
                    </a:lnTo>
                    <a:lnTo>
                      <a:pt x="48" y="88"/>
                    </a:lnTo>
                    <a:lnTo>
                      <a:pt x="52" y="88"/>
                    </a:lnTo>
                    <a:lnTo>
                      <a:pt x="52" y="88"/>
                    </a:lnTo>
                    <a:lnTo>
                      <a:pt x="54" y="72"/>
                    </a:lnTo>
                    <a:lnTo>
                      <a:pt x="62" y="50"/>
                    </a:lnTo>
                    <a:lnTo>
                      <a:pt x="72" y="24"/>
                    </a:lnTo>
                    <a:lnTo>
                      <a:pt x="72" y="24"/>
                    </a:lnTo>
                    <a:close/>
                    <a:moveTo>
                      <a:pt x="62" y="24"/>
                    </a:moveTo>
                    <a:lnTo>
                      <a:pt x="62" y="24"/>
                    </a:lnTo>
                    <a:lnTo>
                      <a:pt x="56" y="24"/>
                    </a:lnTo>
                    <a:lnTo>
                      <a:pt x="50" y="26"/>
                    </a:lnTo>
                    <a:lnTo>
                      <a:pt x="42" y="32"/>
                    </a:lnTo>
                    <a:lnTo>
                      <a:pt x="32" y="42"/>
                    </a:lnTo>
                    <a:lnTo>
                      <a:pt x="26" y="54"/>
                    </a:lnTo>
                    <a:lnTo>
                      <a:pt x="16" y="74"/>
                    </a:lnTo>
                    <a:lnTo>
                      <a:pt x="14" y="84"/>
                    </a:lnTo>
                    <a:lnTo>
                      <a:pt x="22" y="86"/>
                    </a:lnTo>
                    <a:lnTo>
                      <a:pt x="22" y="86"/>
                    </a:lnTo>
                    <a:lnTo>
                      <a:pt x="28" y="84"/>
                    </a:lnTo>
                    <a:lnTo>
                      <a:pt x="32" y="80"/>
                    </a:lnTo>
                    <a:lnTo>
                      <a:pt x="34" y="74"/>
                    </a:lnTo>
                    <a:lnTo>
                      <a:pt x="34" y="74"/>
                    </a:lnTo>
                    <a:lnTo>
                      <a:pt x="48" y="48"/>
                    </a:lnTo>
                    <a:lnTo>
                      <a:pt x="62" y="24"/>
                    </a:lnTo>
                    <a:lnTo>
                      <a:pt x="62" y="24"/>
                    </a:lnTo>
                    <a:close/>
                    <a:moveTo>
                      <a:pt x="18" y="240"/>
                    </a:moveTo>
                    <a:lnTo>
                      <a:pt x="18" y="240"/>
                    </a:lnTo>
                    <a:lnTo>
                      <a:pt x="22" y="238"/>
                    </a:lnTo>
                    <a:lnTo>
                      <a:pt x="24" y="230"/>
                    </a:lnTo>
                    <a:lnTo>
                      <a:pt x="26" y="218"/>
                    </a:lnTo>
                    <a:lnTo>
                      <a:pt x="28" y="204"/>
                    </a:lnTo>
                    <a:lnTo>
                      <a:pt x="28" y="204"/>
                    </a:lnTo>
                    <a:lnTo>
                      <a:pt x="26" y="190"/>
                    </a:lnTo>
                    <a:lnTo>
                      <a:pt x="24" y="180"/>
                    </a:lnTo>
                    <a:lnTo>
                      <a:pt x="22" y="172"/>
                    </a:lnTo>
                    <a:lnTo>
                      <a:pt x="18" y="168"/>
                    </a:lnTo>
                    <a:lnTo>
                      <a:pt x="18" y="168"/>
                    </a:lnTo>
                    <a:lnTo>
                      <a:pt x="14" y="172"/>
                    </a:lnTo>
                    <a:lnTo>
                      <a:pt x="12" y="180"/>
                    </a:lnTo>
                    <a:lnTo>
                      <a:pt x="10" y="190"/>
                    </a:lnTo>
                    <a:lnTo>
                      <a:pt x="10" y="204"/>
                    </a:lnTo>
                    <a:lnTo>
                      <a:pt x="10" y="204"/>
                    </a:lnTo>
                    <a:lnTo>
                      <a:pt x="10" y="218"/>
                    </a:lnTo>
                    <a:lnTo>
                      <a:pt x="12" y="230"/>
                    </a:lnTo>
                    <a:lnTo>
                      <a:pt x="14" y="238"/>
                    </a:lnTo>
                    <a:lnTo>
                      <a:pt x="18" y="240"/>
                    </a:lnTo>
                    <a:lnTo>
                      <a:pt x="18" y="2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grpSp>
        <p:sp>
          <p:nvSpPr>
            <p:cNvPr id="34" name="Freeform 68"/>
            <p:cNvSpPr>
              <a:spLocks noEditPoints="1"/>
            </p:cNvSpPr>
            <p:nvPr/>
          </p:nvSpPr>
          <p:spPr bwMode="auto">
            <a:xfrm>
              <a:off x="7723658" y="5741869"/>
              <a:ext cx="1360438" cy="671308"/>
            </a:xfrm>
            <a:custGeom>
              <a:avLst/>
              <a:gdLst>
                <a:gd name="T0" fmla="*/ 238 w 458"/>
                <a:gd name="T1" fmla="*/ 86 h 226"/>
                <a:gd name="T2" fmla="*/ 238 w 458"/>
                <a:gd name="T3" fmla="*/ 80 h 226"/>
                <a:gd name="T4" fmla="*/ 248 w 458"/>
                <a:gd name="T5" fmla="*/ 74 h 226"/>
                <a:gd name="T6" fmla="*/ 264 w 458"/>
                <a:gd name="T7" fmla="*/ 112 h 226"/>
                <a:gd name="T8" fmla="*/ 274 w 458"/>
                <a:gd name="T9" fmla="*/ 124 h 226"/>
                <a:gd name="T10" fmla="*/ 248 w 458"/>
                <a:gd name="T11" fmla="*/ 80 h 226"/>
                <a:gd name="T12" fmla="*/ 280 w 458"/>
                <a:gd name="T13" fmla="*/ 122 h 226"/>
                <a:gd name="T14" fmla="*/ 308 w 458"/>
                <a:gd name="T15" fmla="*/ 124 h 226"/>
                <a:gd name="T16" fmla="*/ 76 w 458"/>
                <a:gd name="T17" fmla="*/ 106 h 226"/>
                <a:gd name="T18" fmla="*/ 100 w 458"/>
                <a:gd name="T19" fmla="*/ 144 h 226"/>
                <a:gd name="T20" fmla="*/ 120 w 458"/>
                <a:gd name="T21" fmla="*/ 62 h 226"/>
                <a:gd name="T22" fmla="*/ 108 w 458"/>
                <a:gd name="T23" fmla="*/ 92 h 226"/>
                <a:gd name="T24" fmla="*/ 132 w 458"/>
                <a:gd name="T25" fmla="*/ 80 h 226"/>
                <a:gd name="T26" fmla="*/ 196 w 458"/>
                <a:gd name="T27" fmla="*/ 70 h 226"/>
                <a:gd name="T28" fmla="*/ 238 w 458"/>
                <a:gd name="T29" fmla="*/ 78 h 226"/>
                <a:gd name="T30" fmla="*/ 34 w 458"/>
                <a:gd name="T31" fmla="*/ 116 h 226"/>
                <a:gd name="T32" fmla="*/ 34 w 458"/>
                <a:gd name="T33" fmla="*/ 114 h 226"/>
                <a:gd name="T34" fmla="*/ 36 w 458"/>
                <a:gd name="T35" fmla="*/ 110 h 226"/>
                <a:gd name="T36" fmla="*/ 50 w 458"/>
                <a:gd name="T37" fmla="*/ 104 h 226"/>
                <a:gd name="T38" fmla="*/ 44 w 458"/>
                <a:gd name="T39" fmla="*/ 114 h 226"/>
                <a:gd name="T40" fmla="*/ 44 w 458"/>
                <a:gd name="T41" fmla="*/ 106 h 226"/>
                <a:gd name="T42" fmla="*/ 52 w 458"/>
                <a:gd name="T43" fmla="*/ 124 h 226"/>
                <a:gd name="T44" fmla="*/ 60 w 458"/>
                <a:gd name="T45" fmla="*/ 104 h 226"/>
                <a:gd name="T46" fmla="*/ 60 w 458"/>
                <a:gd name="T47" fmla="*/ 102 h 226"/>
                <a:gd name="T48" fmla="*/ 70 w 458"/>
                <a:gd name="T49" fmla="*/ 114 h 226"/>
                <a:gd name="T50" fmla="*/ 72 w 458"/>
                <a:gd name="T51" fmla="*/ 106 h 226"/>
                <a:gd name="T52" fmla="*/ 72 w 458"/>
                <a:gd name="T53" fmla="*/ 102 h 226"/>
                <a:gd name="T54" fmla="*/ 86 w 458"/>
                <a:gd name="T55" fmla="*/ 40 h 226"/>
                <a:gd name="T56" fmla="*/ 116 w 458"/>
                <a:gd name="T57" fmla="*/ 54 h 226"/>
                <a:gd name="T58" fmla="*/ 134 w 458"/>
                <a:gd name="T59" fmla="*/ 52 h 226"/>
                <a:gd name="T60" fmla="*/ 124 w 458"/>
                <a:gd name="T61" fmla="*/ 56 h 226"/>
                <a:gd name="T62" fmla="*/ 152 w 458"/>
                <a:gd name="T63" fmla="*/ 0 h 226"/>
                <a:gd name="T64" fmla="*/ 156 w 458"/>
                <a:gd name="T65" fmla="*/ 68 h 226"/>
                <a:gd name="T66" fmla="*/ 170 w 458"/>
                <a:gd name="T67" fmla="*/ 42 h 226"/>
                <a:gd name="T68" fmla="*/ 194 w 458"/>
                <a:gd name="T69" fmla="*/ 56 h 226"/>
                <a:gd name="T70" fmla="*/ 210 w 458"/>
                <a:gd name="T71" fmla="*/ 54 h 226"/>
                <a:gd name="T72" fmla="*/ 202 w 458"/>
                <a:gd name="T73" fmla="*/ 60 h 226"/>
                <a:gd name="T74" fmla="*/ 222 w 458"/>
                <a:gd name="T75" fmla="*/ 46 h 226"/>
                <a:gd name="T76" fmla="*/ 268 w 458"/>
                <a:gd name="T77" fmla="*/ 90 h 226"/>
                <a:gd name="T78" fmla="*/ 288 w 458"/>
                <a:gd name="T79" fmla="*/ 106 h 226"/>
                <a:gd name="T80" fmla="*/ 314 w 458"/>
                <a:gd name="T81" fmla="*/ 128 h 226"/>
                <a:gd name="T82" fmla="*/ 458 w 458"/>
                <a:gd name="T83" fmla="*/ 156 h 226"/>
                <a:gd name="T84" fmla="*/ 446 w 458"/>
                <a:gd name="T85" fmla="*/ 182 h 226"/>
                <a:gd name="T86" fmla="*/ 200 w 458"/>
                <a:gd name="T87" fmla="*/ 226 h 226"/>
                <a:gd name="T88" fmla="*/ 28 w 458"/>
                <a:gd name="T89" fmla="*/ 194 h 226"/>
                <a:gd name="T90" fmla="*/ 18 w 458"/>
                <a:gd name="T91" fmla="*/ 154 h 226"/>
                <a:gd name="T92" fmla="*/ 26 w 458"/>
                <a:gd name="T93" fmla="*/ 146 h 226"/>
                <a:gd name="T94" fmla="*/ 74 w 458"/>
                <a:gd name="T95" fmla="*/ 100 h 226"/>
                <a:gd name="T96" fmla="*/ 252 w 458"/>
                <a:gd name="T97" fmla="*/ 122 h 226"/>
                <a:gd name="T98" fmla="*/ 218 w 458"/>
                <a:gd name="T99" fmla="*/ 112 h 226"/>
                <a:gd name="T100" fmla="*/ 224 w 458"/>
                <a:gd name="T101" fmla="*/ 122 h 226"/>
                <a:gd name="T102" fmla="*/ 190 w 458"/>
                <a:gd name="T103" fmla="*/ 112 h 226"/>
                <a:gd name="T104" fmla="*/ 198 w 458"/>
                <a:gd name="T105" fmla="*/ 172 h 226"/>
                <a:gd name="T106" fmla="*/ 182 w 458"/>
                <a:gd name="T107" fmla="*/ 174 h 226"/>
                <a:gd name="T108" fmla="*/ 148 w 458"/>
                <a:gd name="T109" fmla="*/ 176 h 226"/>
                <a:gd name="T110" fmla="*/ 78 w 458"/>
                <a:gd name="T111" fmla="*/ 17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8" h="226">
                  <a:moveTo>
                    <a:pt x="238" y="76"/>
                  </a:moveTo>
                  <a:lnTo>
                    <a:pt x="238" y="74"/>
                  </a:lnTo>
                  <a:lnTo>
                    <a:pt x="228" y="74"/>
                  </a:lnTo>
                  <a:lnTo>
                    <a:pt x="238" y="76"/>
                  </a:lnTo>
                  <a:close/>
                  <a:moveTo>
                    <a:pt x="238" y="86"/>
                  </a:moveTo>
                  <a:lnTo>
                    <a:pt x="238" y="80"/>
                  </a:lnTo>
                  <a:lnTo>
                    <a:pt x="230" y="80"/>
                  </a:lnTo>
                  <a:lnTo>
                    <a:pt x="238" y="86"/>
                  </a:lnTo>
                  <a:close/>
                  <a:moveTo>
                    <a:pt x="238" y="80"/>
                  </a:moveTo>
                  <a:lnTo>
                    <a:pt x="244" y="78"/>
                  </a:lnTo>
                  <a:lnTo>
                    <a:pt x="238" y="78"/>
                  </a:lnTo>
                  <a:lnTo>
                    <a:pt x="238" y="80"/>
                  </a:lnTo>
                  <a:close/>
                  <a:moveTo>
                    <a:pt x="246" y="88"/>
                  </a:moveTo>
                  <a:lnTo>
                    <a:pt x="246" y="80"/>
                  </a:lnTo>
                  <a:lnTo>
                    <a:pt x="238" y="80"/>
                  </a:lnTo>
                  <a:lnTo>
                    <a:pt x="238" y="80"/>
                  </a:lnTo>
                  <a:lnTo>
                    <a:pt x="240" y="88"/>
                  </a:lnTo>
                  <a:lnTo>
                    <a:pt x="240" y="88"/>
                  </a:lnTo>
                  <a:lnTo>
                    <a:pt x="246" y="88"/>
                  </a:lnTo>
                  <a:lnTo>
                    <a:pt x="246" y="88"/>
                  </a:lnTo>
                  <a:close/>
                  <a:moveTo>
                    <a:pt x="264" y="76"/>
                  </a:moveTo>
                  <a:lnTo>
                    <a:pt x="264" y="76"/>
                  </a:lnTo>
                  <a:lnTo>
                    <a:pt x="256" y="74"/>
                  </a:lnTo>
                  <a:lnTo>
                    <a:pt x="248" y="74"/>
                  </a:lnTo>
                  <a:lnTo>
                    <a:pt x="238" y="74"/>
                  </a:lnTo>
                  <a:lnTo>
                    <a:pt x="238" y="76"/>
                  </a:lnTo>
                  <a:lnTo>
                    <a:pt x="248" y="78"/>
                  </a:lnTo>
                  <a:lnTo>
                    <a:pt x="264" y="76"/>
                  </a:lnTo>
                  <a:close/>
                  <a:moveTo>
                    <a:pt x="276" y="122"/>
                  </a:moveTo>
                  <a:lnTo>
                    <a:pt x="266" y="114"/>
                  </a:lnTo>
                  <a:lnTo>
                    <a:pt x="266" y="114"/>
                  </a:lnTo>
                  <a:lnTo>
                    <a:pt x="264" y="112"/>
                  </a:lnTo>
                  <a:lnTo>
                    <a:pt x="264" y="112"/>
                  </a:lnTo>
                  <a:lnTo>
                    <a:pt x="248" y="112"/>
                  </a:lnTo>
                  <a:lnTo>
                    <a:pt x="248" y="112"/>
                  </a:lnTo>
                  <a:lnTo>
                    <a:pt x="248" y="112"/>
                  </a:lnTo>
                  <a:lnTo>
                    <a:pt x="248" y="114"/>
                  </a:lnTo>
                  <a:lnTo>
                    <a:pt x="248" y="114"/>
                  </a:lnTo>
                  <a:lnTo>
                    <a:pt x="258" y="124"/>
                  </a:lnTo>
                  <a:lnTo>
                    <a:pt x="274" y="124"/>
                  </a:lnTo>
                  <a:lnTo>
                    <a:pt x="274" y="124"/>
                  </a:lnTo>
                  <a:lnTo>
                    <a:pt x="276" y="124"/>
                  </a:lnTo>
                  <a:lnTo>
                    <a:pt x="276" y="122"/>
                  </a:lnTo>
                  <a:lnTo>
                    <a:pt x="276" y="122"/>
                  </a:lnTo>
                  <a:lnTo>
                    <a:pt x="276" y="122"/>
                  </a:lnTo>
                  <a:close/>
                  <a:moveTo>
                    <a:pt x="266" y="90"/>
                  </a:moveTo>
                  <a:lnTo>
                    <a:pt x="264" y="76"/>
                  </a:lnTo>
                  <a:lnTo>
                    <a:pt x="248" y="80"/>
                  </a:lnTo>
                  <a:lnTo>
                    <a:pt x="248" y="88"/>
                  </a:lnTo>
                  <a:lnTo>
                    <a:pt x="266" y="90"/>
                  </a:lnTo>
                  <a:close/>
                  <a:moveTo>
                    <a:pt x="298" y="124"/>
                  </a:moveTo>
                  <a:lnTo>
                    <a:pt x="286" y="114"/>
                  </a:lnTo>
                  <a:lnTo>
                    <a:pt x="286" y="114"/>
                  </a:lnTo>
                  <a:lnTo>
                    <a:pt x="282" y="114"/>
                  </a:lnTo>
                  <a:lnTo>
                    <a:pt x="268" y="112"/>
                  </a:lnTo>
                  <a:lnTo>
                    <a:pt x="280" y="122"/>
                  </a:lnTo>
                  <a:lnTo>
                    <a:pt x="280" y="122"/>
                  </a:lnTo>
                  <a:lnTo>
                    <a:pt x="282" y="124"/>
                  </a:lnTo>
                  <a:lnTo>
                    <a:pt x="284" y="124"/>
                  </a:lnTo>
                  <a:lnTo>
                    <a:pt x="298" y="124"/>
                  </a:lnTo>
                  <a:close/>
                  <a:moveTo>
                    <a:pt x="298" y="122"/>
                  </a:moveTo>
                  <a:lnTo>
                    <a:pt x="298" y="122"/>
                  </a:lnTo>
                  <a:lnTo>
                    <a:pt x="302" y="124"/>
                  </a:lnTo>
                  <a:lnTo>
                    <a:pt x="308" y="124"/>
                  </a:lnTo>
                  <a:lnTo>
                    <a:pt x="298" y="116"/>
                  </a:lnTo>
                  <a:lnTo>
                    <a:pt x="298" y="116"/>
                  </a:lnTo>
                  <a:lnTo>
                    <a:pt x="294" y="114"/>
                  </a:lnTo>
                  <a:lnTo>
                    <a:pt x="288" y="114"/>
                  </a:lnTo>
                  <a:lnTo>
                    <a:pt x="298" y="122"/>
                  </a:lnTo>
                  <a:close/>
                  <a:moveTo>
                    <a:pt x="82" y="100"/>
                  </a:moveTo>
                  <a:lnTo>
                    <a:pt x="76" y="102"/>
                  </a:lnTo>
                  <a:lnTo>
                    <a:pt x="76" y="106"/>
                  </a:lnTo>
                  <a:lnTo>
                    <a:pt x="82" y="104"/>
                  </a:lnTo>
                  <a:lnTo>
                    <a:pt x="82" y="100"/>
                  </a:lnTo>
                  <a:close/>
                  <a:moveTo>
                    <a:pt x="98" y="144"/>
                  </a:moveTo>
                  <a:lnTo>
                    <a:pt x="98" y="120"/>
                  </a:lnTo>
                  <a:lnTo>
                    <a:pt x="88" y="120"/>
                  </a:lnTo>
                  <a:lnTo>
                    <a:pt x="90" y="146"/>
                  </a:lnTo>
                  <a:lnTo>
                    <a:pt x="98" y="144"/>
                  </a:lnTo>
                  <a:close/>
                  <a:moveTo>
                    <a:pt x="100" y="144"/>
                  </a:moveTo>
                  <a:lnTo>
                    <a:pt x="104" y="144"/>
                  </a:lnTo>
                  <a:lnTo>
                    <a:pt x="104" y="118"/>
                  </a:lnTo>
                  <a:lnTo>
                    <a:pt x="98" y="120"/>
                  </a:lnTo>
                  <a:lnTo>
                    <a:pt x="100" y="144"/>
                  </a:lnTo>
                  <a:close/>
                  <a:moveTo>
                    <a:pt x="120" y="62"/>
                  </a:moveTo>
                  <a:lnTo>
                    <a:pt x="112" y="76"/>
                  </a:lnTo>
                  <a:lnTo>
                    <a:pt x="120" y="78"/>
                  </a:lnTo>
                  <a:lnTo>
                    <a:pt x="120" y="62"/>
                  </a:lnTo>
                  <a:close/>
                  <a:moveTo>
                    <a:pt x="130" y="78"/>
                  </a:moveTo>
                  <a:lnTo>
                    <a:pt x="122" y="62"/>
                  </a:lnTo>
                  <a:lnTo>
                    <a:pt x="122" y="78"/>
                  </a:lnTo>
                  <a:lnTo>
                    <a:pt x="130" y="78"/>
                  </a:lnTo>
                  <a:close/>
                  <a:moveTo>
                    <a:pt x="132" y="90"/>
                  </a:moveTo>
                  <a:lnTo>
                    <a:pt x="132" y="80"/>
                  </a:lnTo>
                  <a:lnTo>
                    <a:pt x="94" y="80"/>
                  </a:lnTo>
                  <a:lnTo>
                    <a:pt x="108" y="92"/>
                  </a:lnTo>
                  <a:lnTo>
                    <a:pt x="132" y="90"/>
                  </a:lnTo>
                  <a:close/>
                  <a:moveTo>
                    <a:pt x="150" y="74"/>
                  </a:moveTo>
                  <a:lnTo>
                    <a:pt x="132" y="78"/>
                  </a:lnTo>
                  <a:lnTo>
                    <a:pt x="150" y="78"/>
                  </a:lnTo>
                  <a:lnTo>
                    <a:pt x="150" y="74"/>
                  </a:lnTo>
                  <a:close/>
                  <a:moveTo>
                    <a:pt x="150" y="88"/>
                  </a:moveTo>
                  <a:lnTo>
                    <a:pt x="150" y="80"/>
                  </a:lnTo>
                  <a:lnTo>
                    <a:pt x="132" y="80"/>
                  </a:lnTo>
                  <a:lnTo>
                    <a:pt x="132" y="90"/>
                  </a:lnTo>
                  <a:lnTo>
                    <a:pt x="150" y="88"/>
                  </a:lnTo>
                  <a:close/>
                  <a:moveTo>
                    <a:pt x="152" y="88"/>
                  </a:moveTo>
                  <a:lnTo>
                    <a:pt x="224" y="88"/>
                  </a:lnTo>
                  <a:lnTo>
                    <a:pt x="220" y="82"/>
                  </a:lnTo>
                  <a:lnTo>
                    <a:pt x="152" y="80"/>
                  </a:lnTo>
                  <a:lnTo>
                    <a:pt x="152" y="88"/>
                  </a:lnTo>
                  <a:close/>
                  <a:moveTo>
                    <a:pt x="196" y="70"/>
                  </a:moveTo>
                  <a:lnTo>
                    <a:pt x="196" y="70"/>
                  </a:lnTo>
                  <a:lnTo>
                    <a:pt x="180" y="70"/>
                  </a:lnTo>
                  <a:lnTo>
                    <a:pt x="168" y="70"/>
                  </a:lnTo>
                  <a:lnTo>
                    <a:pt x="156" y="72"/>
                  </a:lnTo>
                  <a:lnTo>
                    <a:pt x="156" y="78"/>
                  </a:lnTo>
                  <a:lnTo>
                    <a:pt x="198" y="78"/>
                  </a:lnTo>
                  <a:lnTo>
                    <a:pt x="196" y="70"/>
                  </a:lnTo>
                  <a:close/>
                  <a:moveTo>
                    <a:pt x="238" y="78"/>
                  </a:moveTo>
                  <a:lnTo>
                    <a:pt x="238" y="78"/>
                  </a:lnTo>
                  <a:lnTo>
                    <a:pt x="216" y="72"/>
                  </a:lnTo>
                  <a:lnTo>
                    <a:pt x="200" y="70"/>
                  </a:lnTo>
                  <a:lnTo>
                    <a:pt x="200" y="80"/>
                  </a:lnTo>
                  <a:lnTo>
                    <a:pt x="238" y="80"/>
                  </a:lnTo>
                  <a:lnTo>
                    <a:pt x="238" y="78"/>
                  </a:lnTo>
                  <a:close/>
                  <a:moveTo>
                    <a:pt x="42" y="114"/>
                  </a:moveTo>
                  <a:lnTo>
                    <a:pt x="34" y="116"/>
                  </a:lnTo>
                  <a:lnTo>
                    <a:pt x="34" y="118"/>
                  </a:lnTo>
                  <a:lnTo>
                    <a:pt x="42" y="118"/>
                  </a:lnTo>
                  <a:lnTo>
                    <a:pt x="42" y="114"/>
                  </a:lnTo>
                  <a:close/>
                  <a:moveTo>
                    <a:pt x="34" y="114"/>
                  </a:moveTo>
                  <a:lnTo>
                    <a:pt x="42" y="114"/>
                  </a:lnTo>
                  <a:lnTo>
                    <a:pt x="42" y="110"/>
                  </a:lnTo>
                  <a:lnTo>
                    <a:pt x="34" y="110"/>
                  </a:lnTo>
                  <a:lnTo>
                    <a:pt x="34" y="114"/>
                  </a:lnTo>
                  <a:close/>
                  <a:moveTo>
                    <a:pt x="42" y="104"/>
                  </a:moveTo>
                  <a:lnTo>
                    <a:pt x="42" y="102"/>
                  </a:lnTo>
                  <a:lnTo>
                    <a:pt x="34" y="104"/>
                  </a:lnTo>
                  <a:lnTo>
                    <a:pt x="34" y="106"/>
                  </a:lnTo>
                  <a:lnTo>
                    <a:pt x="42" y="104"/>
                  </a:lnTo>
                  <a:close/>
                  <a:moveTo>
                    <a:pt x="42" y="106"/>
                  </a:moveTo>
                  <a:lnTo>
                    <a:pt x="34" y="106"/>
                  </a:lnTo>
                  <a:lnTo>
                    <a:pt x="36" y="110"/>
                  </a:lnTo>
                  <a:lnTo>
                    <a:pt x="42" y="110"/>
                  </a:lnTo>
                  <a:lnTo>
                    <a:pt x="42" y="106"/>
                  </a:lnTo>
                  <a:close/>
                  <a:moveTo>
                    <a:pt x="52" y="114"/>
                  </a:moveTo>
                  <a:lnTo>
                    <a:pt x="44" y="114"/>
                  </a:lnTo>
                  <a:lnTo>
                    <a:pt x="44" y="116"/>
                  </a:lnTo>
                  <a:lnTo>
                    <a:pt x="52" y="116"/>
                  </a:lnTo>
                  <a:lnTo>
                    <a:pt x="52" y="114"/>
                  </a:lnTo>
                  <a:close/>
                  <a:moveTo>
                    <a:pt x="50" y="104"/>
                  </a:moveTo>
                  <a:lnTo>
                    <a:pt x="50" y="102"/>
                  </a:lnTo>
                  <a:lnTo>
                    <a:pt x="44" y="102"/>
                  </a:lnTo>
                  <a:lnTo>
                    <a:pt x="44" y="104"/>
                  </a:lnTo>
                  <a:lnTo>
                    <a:pt x="50" y="104"/>
                  </a:lnTo>
                  <a:close/>
                  <a:moveTo>
                    <a:pt x="50" y="112"/>
                  </a:moveTo>
                  <a:lnTo>
                    <a:pt x="52" y="108"/>
                  </a:lnTo>
                  <a:lnTo>
                    <a:pt x="44" y="110"/>
                  </a:lnTo>
                  <a:lnTo>
                    <a:pt x="44" y="114"/>
                  </a:lnTo>
                  <a:lnTo>
                    <a:pt x="50" y="112"/>
                  </a:lnTo>
                  <a:close/>
                  <a:moveTo>
                    <a:pt x="52" y="152"/>
                  </a:moveTo>
                  <a:lnTo>
                    <a:pt x="52" y="124"/>
                  </a:lnTo>
                  <a:lnTo>
                    <a:pt x="46" y="124"/>
                  </a:lnTo>
                  <a:lnTo>
                    <a:pt x="46" y="152"/>
                  </a:lnTo>
                  <a:lnTo>
                    <a:pt x="52" y="152"/>
                  </a:lnTo>
                  <a:close/>
                  <a:moveTo>
                    <a:pt x="52" y="104"/>
                  </a:moveTo>
                  <a:lnTo>
                    <a:pt x="44" y="106"/>
                  </a:lnTo>
                  <a:lnTo>
                    <a:pt x="44" y="110"/>
                  </a:lnTo>
                  <a:lnTo>
                    <a:pt x="52" y="108"/>
                  </a:lnTo>
                  <a:lnTo>
                    <a:pt x="52" y="104"/>
                  </a:lnTo>
                  <a:close/>
                  <a:moveTo>
                    <a:pt x="52" y="124"/>
                  </a:moveTo>
                  <a:lnTo>
                    <a:pt x="52" y="152"/>
                  </a:lnTo>
                  <a:lnTo>
                    <a:pt x="58" y="150"/>
                  </a:lnTo>
                  <a:lnTo>
                    <a:pt x="60" y="122"/>
                  </a:lnTo>
                  <a:lnTo>
                    <a:pt x="52" y="124"/>
                  </a:lnTo>
                  <a:close/>
                  <a:moveTo>
                    <a:pt x="60" y="112"/>
                  </a:moveTo>
                  <a:lnTo>
                    <a:pt x="60" y="108"/>
                  </a:lnTo>
                  <a:lnTo>
                    <a:pt x="54" y="108"/>
                  </a:lnTo>
                  <a:lnTo>
                    <a:pt x="54" y="112"/>
                  </a:lnTo>
                  <a:lnTo>
                    <a:pt x="60" y="112"/>
                  </a:lnTo>
                  <a:close/>
                  <a:moveTo>
                    <a:pt x="54" y="108"/>
                  </a:moveTo>
                  <a:lnTo>
                    <a:pt x="60" y="108"/>
                  </a:lnTo>
                  <a:lnTo>
                    <a:pt x="60" y="104"/>
                  </a:lnTo>
                  <a:lnTo>
                    <a:pt x="54" y="104"/>
                  </a:lnTo>
                  <a:lnTo>
                    <a:pt x="54" y="108"/>
                  </a:lnTo>
                  <a:close/>
                  <a:moveTo>
                    <a:pt x="60" y="112"/>
                  </a:moveTo>
                  <a:lnTo>
                    <a:pt x="54" y="114"/>
                  </a:lnTo>
                  <a:lnTo>
                    <a:pt x="54" y="116"/>
                  </a:lnTo>
                  <a:lnTo>
                    <a:pt x="60" y="114"/>
                  </a:lnTo>
                  <a:lnTo>
                    <a:pt x="60" y="112"/>
                  </a:lnTo>
                  <a:close/>
                  <a:moveTo>
                    <a:pt x="60" y="102"/>
                  </a:moveTo>
                  <a:lnTo>
                    <a:pt x="60" y="100"/>
                  </a:lnTo>
                  <a:lnTo>
                    <a:pt x="54" y="100"/>
                  </a:lnTo>
                  <a:lnTo>
                    <a:pt x="54" y="104"/>
                  </a:lnTo>
                  <a:lnTo>
                    <a:pt x="60" y="102"/>
                  </a:lnTo>
                  <a:close/>
                  <a:moveTo>
                    <a:pt x="70" y="112"/>
                  </a:moveTo>
                  <a:lnTo>
                    <a:pt x="64" y="112"/>
                  </a:lnTo>
                  <a:lnTo>
                    <a:pt x="64" y="114"/>
                  </a:lnTo>
                  <a:lnTo>
                    <a:pt x="70" y="114"/>
                  </a:lnTo>
                  <a:lnTo>
                    <a:pt x="70" y="112"/>
                  </a:lnTo>
                  <a:close/>
                  <a:moveTo>
                    <a:pt x="64" y="112"/>
                  </a:moveTo>
                  <a:lnTo>
                    <a:pt x="70" y="110"/>
                  </a:lnTo>
                  <a:lnTo>
                    <a:pt x="70" y="106"/>
                  </a:lnTo>
                  <a:lnTo>
                    <a:pt x="64" y="108"/>
                  </a:lnTo>
                  <a:lnTo>
                    <a:pt x="64" y="112"/>
                  </a:lnTo>
                  <a:close/>
                  <a:moveTo>
                    <a:pt x="64" y="106"/>
                  </a:moveTo>
                  <a:lnTo>
                    <a:pt x="72" y="106"/>
                  </a:lnTo>
                  <a:lnTo>
                    <a:pt x="72" y="102"/>
                  </a:lnTo>
                  <a:lnTo>
                    <a:pt x="64" y="102"/>
                  </a:lnTo>
                  <a:lnTo>
                    <a:pt x="64" y="106"/>
                  </a:lnTo>
                  <a:close/>
                  <a:moveTo>
                    <a:pt x="72" y="102"/>
                  </a:moveTo>
                  <a:lnTo>
                    <a:pt x="72" y="100"/>
                  </a:lnTo>
                  <a:lnTo>
                    <a:pt x="64" y="100"/>
                  </a:lnTo>
                  <a:lnTo>
                    <a:pt x="64" y="102"/>
                  </a:lnTo>
                  <a:lnTo>
                    <a:pt x="72" y="102"/>
                  </a:lnTo>
                  <a:close/>
                  <a:moveTo>
                    <a:pt x="32" y="102"/>
                  </a:moveTo>
                  <a:lnTo>
                    <a:pt x="88" y="96"/>
                  </a:lnTo>
                  <a:lnTo>
                    <a:pt x="84" y="80"/>
                  </a:lnTo>
                  <a:lnTo>
                    <a:pt x="84" y="78"/>
                  </a:lnTo>
                  <a:lnTo>
                    <a:pt x="90" y="78"/>
                  </a:lnTo>
                  <a:lnTo>
                    <a:pt x="86" y="46"/>
                  </a:lnTo>
                  <a:lnTo>
                    <a:pt x="86" y="46"/>
                  </a:lnTo>
                  <a:lnTo>
                    <a:pt x="86" y="40"/>
                  </a:lnTo>
                  <a:lnTo>
                    <a:pt x="88" y="46"/>
                  </a:lnTo>
                  <a:lnTo>
                    <a:pt x="92" y="78"/>
                  </a:lnTo>
                  <a:lnTo>
                    <a:pt x="110" y="78"/>
                  </a:lnTo>
                  <a:lnTo>
                    <a:pt x="120" y="60"/>
                  </a:lnTo>
                  <a:lnTo>
                    <a:pt x="120" y="58"/>
                  </a:lnTo>
                  <a:lnTo>
                    <a:pt x="120" y="58"/>
                  </a:lnTo>
                  <a:lnTo>
                    <a:pt x="116" y="56"/>
                  </a:lnTo>
                  <a:lnTo>
                    <a:pt x="116" y="54"/>
                  </a:lnTo>
                  <a:lnTo>
                    <a:pt x="118" y="54"/>
                  </a:lnTo>
                  <a:lnTo>
                    <a:pt x="118" y="52"/>
                  </a:lnTo>
                  <a:lnTo>
                    <a:pt x="104" y="52"/>
                  </a:lnTo>
                  <a:lnTo>
                    <a:pt x="104" y="52"/>
                  </a:lnTo>
                  <a:lnTo>
                    <a:pt x="104" y="52"/>
                  </a:lnTo>
                  <a:lnTo>
                    <a:pt x="104" y="52"/>
                  </a:lnTo>
                  <a:lnTo>
                    <a:pt x="104" y="50"/>
                  </a:lnTo>
                  <a:lnTo>
                    <a:pt x="134" y="52"/>
                  </a:lnTo>
                  <a:lnTo>
                    <a:pt x="134" y="52"/>
                  </a:lnTo>
                  <a:lnTo>
                    <a:pt x="136" y="52"/>
                  </a:lnTo>
                  <a:lnTo>
                    <a:pt x="136" y="54"/>
                  </a:lnTo>
                  <a:lnTo>
                    <a:pt x="122" y="52"/>
                  </a:lnTo>
                  <a:lnTo>
                    <a:pt x="122" y="54"/>
                  </a:lnTo>
                  <a:lnTo>
                    <a:pt x="122" y="54"/>
                  </a:lnTo>
                  <a:lnTo>
                    <a:pt x="124" y="54"/>
                  </a:lnTo>
                  <a:lnTo>
                    <a:pt x="124" y="56"/>
                  </a:lnTo>
                  <a:lnTo>
                    <a:pt x="122" y="58"/>
                  </a:lnTo>
                  <a:lnTo>
                    <a:pt x="122" y="60"/>
                  </a:lnTo>
                  <a:lnTo>
                    <a:pt x="130" y="76"/>
                  </a:lnTo>
                  <a:lnTo>
                    <a:pt x="132" y="76"/>
                  </a:lnTo>
                  <a:lnTo>
                    <a:pt x="150" y="72"/>
                  </a:lnTo>
                  <a:lnTo>
                    <a:pt x="152" y="6"/>
                  </a:lnTo>
                  <a:lnTo>
                    <a:pt x="152" y="6"/>
                  </a:lnTo>
                  <a:lnTo>
                    <a:pt x="152" y="0"/>
                  </a:lnTo>
                  <a:lnTo>
                    <a:pt x="152" y="2"/>
                  </a:lnTo>
                  <a:lnTo>
                    <a:pt x="152" y="26"/>
                  </a:lnTo>
                  <a:lnTo>
                    <a:pt x="152" y="64"/>
                  </a:lnTo>
                  <a:lnTo>
                    <a:pt x="152" y="64"/>
                  </a:lnTo>
                  <a:lnTo>
                    <a:pt x="152" y="64"/>
                  </a:lnTo>
                  <a:lnTo>
                    <a:pt x="154" y="66"/>
                  </a:lnTo>
                  <a:lnTo>
                    <a:pt x="154" y="68"/>
                  </a:lnTo>
                  <a:lnTo>
                    <a:pt x="156" y="68"/>
                  </a:lnTo>
                  <a:lnTo>
                    <a:pt x="156" y="68"/>
                  </a:lnTo>
                  <a:lnTo>
                    <a:pt x="156" y="70"/>
                  </a:lnTo>
                  <a:lnTo>
                    <a:pt x="156" y="72"/>
                  </a:lnTo>
                  <a:lnTo>
                    <a:pt x="156" y="72"/>
                  </a:lnTo>
                  <a:lnTo>
                    <a:pt x="170" y="70"/>
                  </a:lnTo>
                  <a:lnTo>
                    <a:pt x="170" y="48"/>
                  </a:lnTo>
                  <a:lnTo>
                    <a:pt x="170" y="48"/>
                  </a:lnTo>
                  <a:lnTo>
                    <a:pt x="170" y="42"/>
                  </a:lnTo>
                  <a:lnTo>
                    <a:pt x="170" y="48"/>
                  </a:lnTo>
                  <a:lnTo>
                    <a:pt x="170" y="70"/>
                  </a:lnTo>
                  <a:lnTo>
                    <a:pt x="170" y="70"/>
                  </a:lnTo>
                  <a:lnTo>
                    <a:pt x="198" y="68"/>
                  </a:lnTo>
                  <a:lnTo>
                    <a:pt x="196" y="60"/>
                  </a:lnTo>
                  <a:lnTo>
                    <a:pt x="196" y="60"/>
                  </a:lnTo>
                  <a:lnTo>
                    <a:pt x="194" y="58"/>
                  </a:lnTo>
                  <a:lnTo>
                    <a:pt x="194" y="56"/>
                  </a:lnTo>
                  <a:lnTo>
                    <a:pt x="198" y="56"/>
                  </a:lnTo>
                  <a:lnTo>
                    <a:pt x="198" y="54"/>
                  </a:lnTo>
                  <a:lnTo>
                    <a:pt x="188" y="54"/>
                  </a:lnTo>
                  <a:lnTo>
                    <a:pt x="188" y="54"/>
                  </a:lnTo>
                  <a:lnTo>
                    <a:pt x="186" y="54"/>
                  </a:lnTo>
                  <a:lnTo>
                    <a:pt x="188" y="52"/>
                  </a:lnTo>
                  <a:lnTo>
                    <a:pt x="190" y="52"/>
                  </a:lnTo>
                  <a:lnTo>
                    <a:pt x="210" y="54"/>
                  </a:lnTo>
                  <a:lnTo>
                    <a:pt x="210" y="54"/>
                  </a:lnTo>
                  <a:lnTo>
                    <a:pt x="210" y="54"/>
                  </a:lnTo>
                  <a:lnTo>
                    <a:pt x="210" y="56"/>
                  </a:lnTo>
                  <a:lnTo>
                    <a:pt x="200" y="56"/>
                  </a:lnTo>
                  <a:lnTo>
                    <a:pt x="200" y="56"/>
                  </a:lnTo>
                  <a:lnTo>
                    <a:pt x="200" y="56"/>
                  </a:lnTo>
                  <a:lnTo>
                    <a:pt x="202" y="58"/>
                  </a:lnTo>
                  <a:lnTo>
                    <a:pt x="202" y="60"/>
                  </a:lnTo>
                  <a:lnTo>
                    <a:pt x="200" y="60"/>
                  </a:lnTo>
                  <a:lnTo>
                    <a:pt x="200" y="70"/>
                  </a:lnTo>
                  <a:lnTo>
                    <a:pt x="200" y="70"/>
                  </a:lnTo>
                  <a:lnTo>
                    <a:pt x="218" y="72"/>
                  </a:lnTo>
                  <a:lnTo>
                    <a:pt x="222" y="72"/>
                  </a:lnTo>
                  <a:lnTo>
                    <a:pt x="222" y="58"/>
                  </a:lnTo>
                  <a:lnTo>
                    <a:pt x="222" y="58"/>
                  </a:lnTo>
                  <a:lnTo>
                    <a:pt x="222" y="46"/>
                  </a:lnTo>
                  <a:lnTo>
                    <a:pt x="222" y="58"/>
                  </a:lnTo>
                  <a:lnTo>
                    <a:pt x="222" y="72"/>
                  </a:lnTo>
                  <a:lnTo>
                    <a:pt x="248" y="72"/>
                  </a:lnTo>
                  <a:lnTo>
                    <a:pt x="248" y="72"/>
                  </a:lnTo>
                  <a:lnTo>
                    <a:pt x="260" y="74"/>
                  </a:lnTo>
                  <a:lnTo>
                    <a:pt x="266" y="76"/>
                  </a:lnTo>
                  <a:lnTo>
                    <a:pt x="266" y="90"/>
                  </a:lnTo>
                  <a:lnTo>
                    <a:pt x="268" y="90"/>
                  </a:lnTo>
                  <a:lnTo>
                    <a:pt x="274" y="96"/>
                  </a:lnTo>
                  <a:lnTo>
                    <a:pt x="268" y="40"/>
                  </a:lnTo>
                  <a:lnTo>
                    <a:pt x="268" y="40"/>
                  </a:lnTo>
                  <a:lnTo>
                    <a:pt x="270" y="36"/>
                  </a:lnTo>
                  <a:lnTo>
                    <a:pt x="270" y="40"/>
                  </a:lnTo>
                  <a:lnTo>
                    <a:pt x="276" y="96"/>
                  </a:lnTo>
                  <a:lnTo>
                    <a:pt x="288" y="106"/>
                  </a:lnTo>
                  <a:lnTo>
                    <a:pt x="288" y="106"/>
                  </a:lnTo>
                  <a:lnTo>
                    <a:pt x="292" y="106"/>
                  </a:lnTo>
                  <a:lnTo>
                    <a:pt x="296" y="108"/>
                  </a:lnTo>
                  <a:lnTo>
                    <a:pt x="298" y="112"/>
                  </a:lnTo>
                  <a:lnTo>
                    <a:pt x="298" y="112"/>
                  </a:lnTo>
                  <a:lnTo>
                    <a:pt x="298" y="112"/>
                  </a:lnTo>
                  <a:lnTo>
                    <a:pt x="298" y="114"/>
                  </a:lnTo>
                  <a:lnTo>
                    <a:pt x="296" y="114"/>
                  </a:lnTo>
                  <a:lnTo>
                    <a:pt x="314" y="128"/>
                  </a:lnTo>
                  <a:lnTo>
                    <a:pt x="314" y="128"/>
                  </a:lnTo>
                  <a:lnTo>
                    <a:pt x="318" y="128"/>
                  </a:lnTo>
                  <a:lnTo>
                    <a:pt x="320" y="130"/>
                  </a:lnTo>
                  <a:lnTo>
                    <a:pt x="374" y="142"/>
                  </a:lnTo>
                  <a:lnTo>
                    <a:pt x="394" y="158"/>
                  </a:lnTo>
                  <a:lnTo>
                    <a:pt x="456" y="156"/>
                  </a:lnTo>
                  <a:lnTo>
                    <a:pt x="456" y="156"/>
                  </a:lnTo>
                  <a:lnTo>
                    <a:pt x="458" y="156"/>
                  </a:lnTo>
                  <a:lnTo>
                    <a:pt x="458" y="158"/>
                  </a:lnTo>
                  <a:lnTo>
                    <a:pt x="458" y="158"/>
                  </a:lnTo>
                  <a:lnTo>
                    <a:pt x="448" y="172"/>
                  </a:lnTo>
                  <a:lnTo>
                    <a:pt x="448" y="176"/>
                  </a:lnTo>
                  <a:lnTo>
                    <a:pt x="456" y="176"/>
                  </a:lnTo>
                  <a:lnTo>
                    <a:pt x="456" y="176"/>
                  </a:lnTo>
                  <a:lnTo>
                    <a:pt x="452" y="178"/>
                  </a:lnTo>
                  <a:lnTo>
                    <a:pt x="446" y="182"/>
                  </a:lnTo>
                  <a:lnTo>
                    <a:pt x="436" y="186"/>
                  </a:lnTo>
                  <a:lnTo>
                    <a:pt x="408" y="222"/>
                  </a:lnTo>
                  <a:lnTo>
                    <a:pt x="408" y="222"/>
                  </a:lnTo>
                  <a:lnTo>
                    <a:pt x="408" y="224"/>
                  </a:lnTo>
                  <a:lnTo>
                    <a:pt x="404" y="226"/>
                  </a:lnTo>
                  <a:lnTo>
                    <a:pt x="402" y="226"/>
                  </a:lnTo>
                  <a:lnTo>
                    <a:pt x="338" y="226"/>
                  </a:lnTo>
                  <a:lnTo>
                    <a:pt x="200" y="226"/>
                  </a:lnTo>
                  <a:lnTo>
                    <a:pt x="2" y="224"/>
                  </a:lnTo>
                  <a:lnTo>
                    <a:pt x="2" y="224"/>
                  </a:lnTo>
                  <a:lnTo>
                    <a:pt x="0" y="224"/>
                  </a:lnTo>
                  <a:lnTo>
                    <a:pt x="0" y="222"/>
                  </a:lnTo>
                  <a:lnTo>
                    <a:pt x="0" y="220"/>
                  </a:lnTo>
                  <a:lnTo>
                    <a:pt x="2" y="208"/>
                  </a:lnTo>
                  <a:lnTo>
                    <a:pt x="10" y="196"/>
                  </a:lnTo>
                  <a:lnTo>
                    <a:pt x="28" y="194"/>
                  </a:lnTo>
                  <a:lnTo>
                    <a:pt x="40" y="170"/>
                  </a:lnTo>
                  <a:lnTo>
                    <a:pt x="38" y="166"/>
                  </a:lnTo>
                  <a:lnTo>
                    <a:pt x="36" y="166"/>
                  </a:lnTo>
                  <a:lnTo>
                    <a:pt x="32" y="162"/>
                  </a:lnTo>
                  <a:lnTo>
                    <a:pt x="10" y="162"/>
                  </a:lnTo>
                  <a:lnTo>
                    <a:pt x="14" y="156"/>
                  </a:lnTo>
                  <a:lnTo>
                    <a:pt x="18" y="156"/>
                  </a:lnTo>
                  <a:lnTo>
                    <a:pt x="18" y="154"/>
                  </a:lnTo>
                  <a:lnTo>
                    <a:pt x="18" y="154"/>
                  </a:lnTo>
                  <a:lnTo>
                    <a:pt x="18" y="152"/>
                  </a:lnTo>
                  <a:lnTo>
                    <a:pt x="18" y="150"/>
                  </a:lnTo>
                  <a:lnTo>
                    <a:pt x="18" y="150"/>
                  </a:lnTo>
                  <a:lnTo>
                    <a:pt x="18" y="148"/>
                  </a:lnTo>
                  <a:lnTo>
                    <a:pt x="20" y="146"/>
                  </a:lnTo>
                  <a:lnTo>
                    <a:pt x="22" y="146"/>
                  </a:lnTo>
                  <a:lnTo>
                    <a:pt x="26" y="146"/>
                  </a:lnTo>
                  <a:lnTo>
                    <a:pt x="26" y="142"/>
                  </a:lnTo>
                  <a:lnTo>
                    <a:pt x="38" y="140"/>
                  </a:lnTo>
                  <a:lnTo>
                    <a:pt x="38" y="124"/>
                  </a:lnTo>
                  <a:lnTo>
                    <a:pt x="26" y="124"/>
                  </a:lnTo>
                  <a:lnTo>
                    <a:pt x="30" y="118"/>
                  </a:lnTo>
                  <a:lnTo>
                    <a:pt x="32" y="118"/>
                  </a:lnTo>
                  <a:lnTo>
                    <a:pt x="32" y="102"/>
                  </a:lnTo>
                  <a:close/>
                  <a:moveTo>
                    <a:pt x="74" y="100"/>
                  </a:moveTo>
                  <a:lnTo>
                    <a:pt x="82" y="100"/>
                  </a:lnTo>
                  <a:lnTo>
                    <a:pt x="82" y="98"/>
                  </a:lnTo>
                  <a:lnTo>
                    <a:pt x="74" y="98"/>
                  </a:lnTo>
                  <a:lnTo>
                    <a:pt x="74" y="100"/>
                  </a:lnTo>
                  <a:close/>
                  <a:moveTo>
                    <a:pt x="250" y="124"/>
                  </a:moveTo>
                  <a:lnTo>
                    <a:pt x="250" y="124"/>
                  </a:lnTo>
                  <a:lnTo>
                    <a:pt x="252" y="124"/>
                  </a:lnTo>
                  <a:lnTo>
                    <a:pt x="252" y="122"/>
                  </a:lnTo>
                  <a:lnTo>
                    <a:pt x="250" y="122"/>
                  </a:lnTo>
                  <a:lnTo>
                    <a:pt x="242" y="114"/>
                  </a:lnTo>
                  <a:lnTo>
                    <a:pt x="242" y="114"/>
                  </a:lnTo>
                  <a:lnTo>
                    <a:pt x="238" y="112"/>
                  </a:lnTo>
                  <a:lnTo>
                    <a:pt x="238" y="112"/>
                  </a:lnTo>
                  <a:lnTo>
                    <a:pt x="220" y="112"/>
                  </a:lnTo>
                  <a:lnTo>
                    <a:pt x="220" y="112"/>
                  </a:lnTo>
                  <a:lnTo>
                    <a:pt x="218" y="112"/>
                  </a:lnTo>
                  <a:lnTo>
                    <a:pt x="218" y="114"/>
                  </a:lnTo>
                  <a:lnTo>
                    <a:pt x="220" y="114"/>
                  </a:lnTo>
                  <a:lnTo>
                    <a:pt x="230" y="124"/>
                  </a:lnTo>
                  <a:lnTo>
                    <a:pt x="250" y="124"/>
                  </a:lnTo>
                  <a:close/>
                  <a:moveTo>
                    <a:pt x="222" y="124"/>
                  </a:moveTo>
                  <a:lnTo>
                    <a:pt x="222" y="124"/>
                  </a:lnTo>
                  <a:lnTo>
                    <a:pt x="224" y="124"/>
                  </a:lnTo>
                  <a:lnTo>
                    <a:pt x="224" y="122"/>
                  </a:lnTo>
                  <a:lnTo>
                    <a:pt x="222" y="122"/>
                  </a:lnTo>
                  <a:lnTo>
                    <a:pt x="212" y="114"/>
                  </a:lnTo>
                  <a:lnTo>
                    <a:pt x="212" y="114"/>
                  </a:lnTo>
                  <a:lnTo>
                    <a:pt x="210" y="112"/>
                  </a:lnTo>
                  <a:lnTo>
                    <a:pt x="208" y="112"/>
                  </a:lnTo>
                  <a:lnTo>
                    <a:pt x="192" y="112"/>
                  </a:lnTo>
                  <a:lnTo>
                    <a:pt x="192" y="112"/>
                  </a:lnTo>
                  <a:lnTo>
                    <a:pt x="190" y="112"/>
                  </a:lnTo>
                  <a:lnTo>
                    <a:pt x="190" y="114"/>
                  </a:lnTo>
                  <a:lnTo>
                    <a:pt x="190" y="114"/>
                  </a:lnTo>
                  <a:lnTo>
                    <a:pt x="202" y="124"/>
                  </a:lnTo>
                  <a:lnTo>
                    <a:pt x="222" y="124"/>
                  </a:lnTo>
                  <a:close/>
                  <a:moveTo>
                    <a:pt x="214" y="170"/>
                  </a:moveTo>
                  <a:lnTo>
                    <a:pt x="214" y="158"/>
                  </a:lnTo>
                  <a:lnTo>
                    <a:pt x="198" y="160"/>
                  </a:lnTo>
                  <a:lnTo>
                    <a:pt x="198" y="172"/>
                  </a:lnTo>
                  <a:lnTo>
                    <a:pt x="214" y="170"/>
                  </a:lnTo>
                  <a:close/>
                  <a:moveTo>
                    <a:pt x="194" y="124"/>
                  </a:moveTo>
                  <a:lnTo>
                    <a:pt x="194" y="122"/>
                  </a:lnTo>
                  <a:lnTo>
                    <a:pt x="182" y="112"/>
                  </a:lnTo>
                  <a:lnTo>
                    <a:pt x="178" y="114"/>
                  </a:lnTo>
                  <a:lnTo>
                    <a:pt x="178" y="126"/>
                  </a:lnTo>
                  <a:lnTo>
                    <a:pt x="194" y="124"/>
                  </a:lnTo>
                  <a:close/>
                  <a:moveTo>
                    <a:pt x="182" y="174"/>
                  </a:moveTo>
                  <a:lnTo>
                    <a:pt x="180" y="160"/>
                  </a:lnTo>
                  <a:lnTo>
                    <a:pt x="166" y="162"/>
                  </a:lnTo>
                  <a:lnTo>
                    <a:pt x="166" y="174"/>
                  </a:lnTo>
                  <a:lnTo>
                    <a:pt x="182" y="174"/>
                  </a:lnTo>
                  <a:close/>
                  <a:moveTo>
                    <a:pt x="162" y="174"/>
                  </a:moveTo>
                  <a:lnTo>
                    <a:pt x="162" y="162"/>
                  </a:lnTo>
                  <a:lnTo>
                    <a:pt x="148" y="162"/>
                  </a:lnTo>
                  <a:lnTo>
                    <a:pt x="148" y="176"/>
                  </a:lnTo>
                  <a:lnTo>
                    <a:pt x="162" y="174"/>
                  </a:lnTo>
                  <a:close/>
                  <a:moveTo>
                    <a:pt x="94" y="182"/>
                  </a:moveTo>
                  <a:lnTo>
                    <a:pt x="94" y="168"/>
                  </a:lnTo>
                  <a:lnTo>
                    <a:pt x="82" y="170"/>
                  </a:lnTo>
                  <a:lnTo>
                    <a:pt x="82" y="184"/>
                  </a:lnTo>
                  <a:lnTo>
                    <a:pt x="94" y="182"/>
                  </a:lnTo>
                  <a:close/>
                  <a:moveTo>
                    <a:pt x="80" y="184"/>
                  </a:moveTo>
                  <a:lnTo>
                    <a:pt x="78" y="170"/>
                  </a:lnTo>
                  <a:lnTo>
                    <a:pt x="66" y="170"/>
                  </a:lnTo>
                  <a:lnTo>
                    <a:pt x="68" y="184"/>
                  </a:lnTo>
                  <a:lnTo>
                    <a:pt x="80" y="1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sp>
          <p:nvSpPr>
            <p:cNvPr id="35" name="Freeform 70"/>
            <p:cNvSpPr>
              <a:spLocks noEditPoints="1"/>
            </p:cNvSpPr>
            <p:nvPr/>
          </p:nvSpPr>
          <p:spPr bwMode="auto">
            <a:xfrm>
              <a:off x="6211490" y="6012879"/>
              <a:ext cx="1327150" cy="476250"/>
            </a:xfrm>
            <a:custGeom>
              <a:avLst/>
              <a:gdLst>
                <a:gd name="T0" fmla="*/ 832 w 836"/>
                <a:gd name="T1" fmla="*/ 178 h 300"/>
                <a:gd name="T2" fmla="*/ 822 w 836"/>
                <a:gd name="T3" fmla="*/ 210 h 300"/>
                <a:gd name="T4" fmla="*/ 832 w 836"/>
                <a:gd name="T5" fmla="*/ 178 h 300"/>
                <a:gd name="T6" fmla="*/ 834 w 836"/>
                <a:gd name="T7" fmla="*/ 238 h 300"/>
                <a:gd name="T8" fmla="*/ 820 w 836"/>
                <a:gd name="T9" fmla="*/ 140 h 300"/>
                <a:gd name="T10" fmla="*/ 808 w 836"/>
                <a:gd name="T11" fmla="*/ 262 h 300"/>
                <a:gd name="T12" fmla="*/ 812 w 836"/>
                <a:gd name="T13" fmla="*/ 222 h 300"/>
                <a:gd name="T14" fmla="*/ 816 w 836"/>
                <a:gd name="T15" fmla="*/ 138 h 300"/>
                <a:gd name="T16" fmla="*/ 806 w 836"/>
                <a:gd name="T17" fmla="*/ 130 h 300"/>
                <a:gd name="T18" fmla="*/ 810 w 836"/>
                <a:gd name="T19" fmla="*/ 128 h 300"/>
                <a:gd name="T20" fmla="*/ 794 w 836"/>
                <a:gd name="T21" fmla="*/ 90 h 300"/>
                <a:gd name="T22" fmla="*/ 764 w 836"/>
                <a:gd name="T23" fmla="*/ 124 h 300"/>
                <a:gd name="T24" fmla="*/ 772 w 836"/>
                <a:gd name="T25" fmla="*/ 128 h 300"/>
                <a:gd name="T26" fmla="*/ 764 w 836"/>
                <a:gd name="T27" fmla="*/ 94 h 300"/>
                <a:gd name="T28" fmla="*/ 718 w 836"/>
                <a:gd name="T29" fmla="*/ 92 h 300"/>
                <a:gd name="T30" fmla="*/ 708 w 836"/>
                <a:gd name="T31" fmla="*/ 122 h 300"/>
                <a:gd name="T32" fmla="*/ 750 w 836"/>
                <a:gd name="T33" fmla="*/ 126 h 300"/>
                <a:gd name="T34" fmla="*/ 742 w 836"/>
                <a:gd name="T35" fmla="*/ 94 h 300"/>
                <a:gd name="T36" fmla="*/ 738 w 836"/>
                <a:gd name="T37" fmla="*/ 88 h 300"/>
                <a:gd name="T38" fmla="*/ 692 w 836"/>
                <a:gd name="T39" fmla="*/ 284 h 300"/>
                <a:gd name="T40" fmla="*/ 722 w 836"/>
                <a:gd name="T41" fmla="*/ 254 h 300"/>
                <a:gd name="T42" fmla="*/ 678 w 836"/>
                <a:gd name="T43" fmla="*/ 264 h 300"/>
                <a:gd name="T44" fmla="*/ 470 w 836"/>
                <a:gd name="T45" fmla="*/ 248 h 300"/>
                <a:gd name="T46" fmla="*/ 434 w 836"/>
                <a:gd name="T47" fmla="*/ 240 h 300"/>
                <a:gd name="T48" fmla="*/ 192 w 836"/>
                <a:gd name="T49" fmla="*/ 246 h 300"/>
                <a:gd name="T50" fmla="*/ 200 w 836"/>
                <a:gd name="T51" fmla="*/ 216 h 300"/>
                <a:gd name="T52" fmla="*/ 180 w 836"/>
                <a:gd name="T53" fmla="*/ 228 h 300"/>
                <a:gd name="T54" fmla="*/ 148 w 836"/>
                <a:gd name="T55" fmla="*/ 242 h 300"/>
                <a:gd name="T56" fmla="*/ 144 w 836"/>
                <a:gd name="T57" fmla="*/ 210 h 300"/>
                <a:gd name="T58" fmla="*/ 136 w 836"/>
                <a:gd name="T59" fmla="*/ 238 h 300"/>
                <a:gd name="T60" fmla="*/ 144 w 836"/>
                <a:gd name="T61" fmla="*/ 252 h 300"/>
                <a:gd name="T62" fmla="*/ 98 w 836"/>
                <a:gd name="T63" fmla="*/ 248 h 300"/>
                <a:gd name="T64" fmla="*/ 18 w 836"/>
                <a:gd name="T65" fmla="*/ 234 h 300"/>
                <a:gd name="T66" fmla="*/ 4 w 836"/>
                <a:gd name="T67" fmla="*/ 200 h 300"/>
                <a:gd name="T68" fmla="*/ 572 w 836"/>
                <a:gd name="T69" fmla="*/ 0 h 300"/>
                <a:gd name="T70" fmla="*/ 668 w 836"/>
                <a:gd name="T71" fmla="*/ 18 h 300"/>
                <a:gd name="T72" fmla="*/ 758 w 836"/>
                <a:gd name="T73" fmla="*/ 34 h 300"/>
                <a:gd name="T74" fmla="*/ 804 w 836"/>
                <a:gd name="T75" fmla="*/ 64 h 300"/>
                <a:gd name="T76" fmla="*/ 824 w 836"/>
                <a:gd name="T77" fmla="*/ 94 h 300"/>
                <a:gd name="T78" fmla="*/ 820 w 836"/>
                <a:gd name="T79" fmla="*/ 132 h 300"/>
                <a:gd name="T80" fmla="*/ 830 w 836"/>
                <a:gd name="T81" fmla="*/ 150 h 300"/>
                <a:gd name="T82" fmla="*/ 836 w 836"/>
                <a:gd name="T83" fmla="*/ 216 h 300"/>
                <a:gd name="T84" fmla="*/ 802 w 836"/>
                <a:gd name="T85" fmla="*/ 280 h 300"/>
                <a:gd name="T86" fmla="*/ 738 w 836"/>
                <a:gd name="T87" fmla="*/ 288 h 300"/>
                <a:gd name="T88" fmla="*/ 676 w 836"/>
                <a:gd name="T89" fmla="*/ 290 h 300"/>
                <a:gd name="T90" fmla="*/ 662 w 836"/>
                <a:gd name="T91" fmla="*/ 268 h 300"/>
                <a:gd name="T92" fmla="*/ 510 w 836"/>
                <a:gd name="T93" fmla="*/ 272 h 300"/>
                <a:gd name="T94" fmla="*/ 474 w 836"/>
                <a:gd name="T95" fmla="*/ 276 h 300"/>
                <a:gd name="T96" fmla="*/ 426 w 836"/>
                <a:gd name="T97" fmla="*/ 262 h 300"/>
                <a:gd name="T98" fmla="*/ 380 w 836"/>
                <a:gd name="T99" fmla="*/ 244 h 300"/>
                <a:gd name="T100" fmla="*/ 286 w 836"/>
                <a:gd name="T101" fmla="*/ 248 h 300"/>
                <a:gd name="T102" fmla="*/ 236 w 836"/>
                <a:gd name="T103" fmla="*/ 248 h 300"/>
                <a:gd name="T104" fmla="*/ 182 w 836"/>
                <a:gd name="T105" fmla="*/ 252 h 300"/>
                <a:gd name="T106" fmla="*/ 108 w 836"/>
                <a:gd name="T107" fmla="*/ 230 h 300"/>
                <a:gd name="T108" fmla="*/ 96 w 836"/>
                <a:gd name="T109" fmla="*/ 208 h 300"/>
                <a:gd name="T110" fmla="*/ 100 w 836"/>
                <a:gd name="T111" fmla="*/ 238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36" h="300">
                  <a:moveTo>
                    <a:pt x="828" y="142"/>
                  </a:moveTo>
                  <a:lnTo>
                    <a:pt x="828" y="142"/>
                  </a:lnTo>
                  <a:lnTo>
                    <a:pt x="826" y="138"/>
                  </a:lnTo>
                  <a:lnTo>
                    <a:pt x="824" y="134"/>
                  </a:lnTo>
                  <a:lnTo>
                    <a:pt x="822" y="134"/>
                  </a:lnTo>
                  <a:lnTo>
                    <a:pt x="824" y="140"/>
                  </a:lnTo>
                  <a:lnTo>
                    <a:pt x="828" y="142"/>
                  </a:lnTo>
                  <a:close/>
                  <a:moveTo>
                    <a:pt x="832" y="178"/>
                  </a:moveTo>
                  <a:lnTo>
                    <a:pt x="816" y="176"/>
                  </a:lnTo>
                  <a:lnTo>
                    <a:pt x="816" y="176"/>
                  </a:lnTo>
                  <a:lnTo>
                    <a:pt x="810" y="178"/>
                  </a:lnTo>
                  <a:lnTo>
                    <a:pt x="810" y="178"/>
                  </a:lnTo>
                  <a:lnTo>
                    <a:pt x="812" y="206"/>
                  </a:lnTo>
                  <a:lnTo>
                    <a:pt x="812" y="206"/>
                  </a:lnTo>
                  <a:lnTo>
                    <a:pt x="816" y="208"/>
                  </a:lnTo>
                  <a:lnTo>
                    <a:pt x="822" y="210"/>
                  </a:lnTo>
                  <a:lnTo>
                    <a:pt x="830" y="208"/>
                  </a:lnTo>
                  <a:lnTo>
                    <a:pt x="830" y="208"/>
                  </a:lnTo>
                  <a:lnTo>
                    <a:pt x="834" y="206"/>
                  </a:lnTo>
                  <a:lnTo>
                    <a:pt x="834" y="204"/>
                  </a:lnTo>
                  <a:lnTo>
                    <a:pt x="834" y="182"/>
                  </a:lnTo>
                  <a:lnTo>
                    <a:pt x="834" y="182"/>
                  </a:lnTo>
                  <a:lnTo>
                    <a:pt x="832" y="178"/>
                  </a:lnTo>
                  <a:lnTo>
                    <a:pt x="832" y="178"/>
                  </a:lnTo>
                  <a:lnTo>
                    <a:pt x="832" y="178"/>
                  </a:lnTo>
                  <a:close/>
                  <a:moveTo>
                    <a:pt x="816" y="260"/>
                  </a:moveTo>
                  <a:lnTo>
                    <a:pt x="832" y="254"/>
                  </a:lnTo>
                  <a:lnTo>
                    <a:pt x="832" y="254"/>
                  </a:lnTo>
                  <a:lnTo>
                    <a:pt x="834" y="248"/>
                  </a:lnTo>
                  <a:lnTo>
                    <a:pt x="834" y="238"/>
                  </a:lnTo>
                  <a:lnTo>
                    <a:pt x="834" y="238"/>
                  </a:lnTo>
                  <a:lnTo>
                    <a:pt x="834" y="238"/>
                  </a:lnTo>
                  <a:lnTo>
                    <a:pt x="834" y="238"/>
                  </a:lnTo>
                  <a:lnTo>
                    <a:pt x="834" y="220"/>
                  </a:lnTo>
                  <a:lnTo>
                    <a:pt x="814" y="224"/>
                  </a:lnTo>
                  <a:lnTo>
                    <a:pt x="814" y="244"/>
                  </a:lnTo>
                  <a:lnTo>
                    <a:pt x="814" y="256"/>
                  </a:lnTo>
                  <a:lnTo>
                    <a:pt x="816" y="260"/>
                  </a:lnTo>
                  <a:close/>
                  <a:moveTo>
                    <a:pt x="816" y="136"/>
                  </a:moveTo>
                  <a:lnTo>
                    <a:pt x="820" y="140"/>
                  </a:lnTo>
                  <a:lnTo>
                    <a:pt x="824" y="140"/>
                  </a:lnTo>
                  <a:lnTo>
                    <a:pt x="822" y="134"/>
                  </a:lnTo>
                  <a:lnTo>
                    <a:pt x="816" y="136"/>
                  </a:lnTo>
                  <a:close/>
                  <a:moveTo>
                    <a:pt x="812" y="256"/>
                  </a:moveTo>
                  <a:lnTo>
                    <a:pt x="804" y="250"/>
                  </a:lnTo>
                  <a:lnTo>
                    <a:pt x="804" y="250"/>
                  </a:lnTo>
                  <a:lnTo>
                    <a:pt x="806" y="258"/>
                  </a:lnTo>
                  <a:lnTo>
                    <a:pt x="808" y="262"/>
                  </a:lnTo>
                  <a:lnTo>
                    <a:pt x="812" y="262"/>
                  </a:lnTo>
                  <a:lnTo>
                    <a:pt x="814" y="262"/>
                  </a:lnTo>
                  <a:lnTo>
                    <a:pt x="812" y="256"/>
                  </a:lnTo>
                  <a:close/>
                  <a:moveTo>
                    <a:pt x="804" y="244"/>
                  </a:moveTo>
                  <a:lnTo>
                    <a:pt x="804" y="244"/>
                  </a:lnTo>
                  <a:lnTo>
                    <a:pt x="808" y="248"/>
                  </a:lnTo>
                  <a:lnTo>
                    <a:pt x="812" y="250"/>
                  </a:lnTo>
                  <a:lnTo>
                    <a:pt x="812" y="222"/>
                  </a:lnTo>
                  <a:lnTo>
                    <a:pt x="804" y="220"/>
                  </a:lnTo>
                  <a:lnTo>
                    <a:pt x="804" y="220"/>
                  </a:lnTo>
                  <a:lnTo>
                    <a:pt x="804" y="244"/>
                  </a:lnTo>
                  <a:lnTo>
                    <a:pt x="804" y="244"/>
                  </a:lnTo>
                  <a:close/>
                  <a:moveTo>
                    <a:pt x="792" y="132"/>
                  </a:moveTo>
                  <a:lnTo>
                    <a:pt x="792" y="132"/>
                  </a:lnTo>
                  <a:lnTo>
                    <a:pt x="796" y="136"/>
                  </a:lnTo>
                  <a:lnTo>
                    <a:pt x="816" y="138"/>
                  </a:lnTo>
                  <a:lnTo>
                    <a:pt x="812" y="132"/>
                  </a:lnTo>
                  <a:lnTo>
                    <a:pt x="812" y="132"/>
                  </a:lnTo>
                  <a:lnTo>
                    <a:pt x="812" y="130"/>
                  </a:lnTo>
                  <a:lnTo>
                    <a:pt x="810" y="128"/>
                  </a:lnTo>
                  <a:lnTo>
                    <a:pt x="808" y="128"/>
                  </a:lnTo>
                  <a:lnTo>
                    <a:pt x="808" y="128"/>
                  </a:lnTo>
                  <a:lnTo>
                    <a:pt x="806" y="130"/>
                  </a:lnTo>
                  <a:lnTo>
                    <a:pt x="806" y="130"/>
                  </a:lnTo>
                  <a:lnTo>
                    <a:pt x="806" y="130"/>
                  </a:lnTo>
                  <a:lnTo>
                    <a:pt x="810" y="130"/>
                  </a:lnTo>
                  <a:lnTo>
                    <a:pt x="806" y="130"/>
                  </a:lnTo>
                  <a:lnTo>
                    <a:pt x="798" y="130"/>
                  </a:lnTo>
                  <a:lnTo>
                    <a:pt x="798" y="130"/>
                  </a:lnTo>
                  <a:lnTo>
                    <a:pt x="794" y="128"/>
                  </a:lnTo>
                  <a:lnTo>
                    <a:pt x="798" y="128"/>
                  </a:lnTo>
                  <a:lnTo>
                    <a:pt x="810" y="128"/>
                  </a:lnTo>
                  <a:lnTo>
                    <a:pt x="810" y="128"/>
                  </a:lnTo>
                  <a:lnTo>
                    <a:pt x="812" y="130"/>
                  </a:lnTo>
                  <a:lnTo>
                    <a:pt x="814" y="132"/>
                  </a:lnTo>
                  <a:lnTo>
                    <a:pt x="820" y="132"/>
                  </a:lnTo>
                  <a:lnTo>
                    <a:pt x="800" y="90"/>
                  </a:lnTo>
                  <a:lnTo>
                    <a:pt x="800" y="90"/>
                  </a:lnTo>
                  <a:lnTo>
                    <a:pt x="800" y="90"/>
                  </a:lnTo>
                  <a:lnTo>
                    <a:pt x="794" y="90"/>
                  </a:lnTo>
                  <a:lnTo>
                    <a:pt x="792" y="90"/>
                  </a:lnTo>
                  <a:lnTo>
                    <a:pt x="790" y="86"/>
                  </a:lnTo>
                  <a:lnTo>
                    <a:pt x="776" y="84"/>
                  </a:lnTo>
                  <a:lnTo>
                    <a:pt x="776" y="84"/>
                  </a:lnTo>
                  <a:lnTo>
                    <a:pt x="774" y="88"/>
                  </a:lnTo>
                  <a:lnTo>
                    <a:pt x="792" y="132"/>
                  </a:lnTo>
                  <a:close/>
                  <a:moveTo>
                    <a:pt x="772" y="128"/>
                  </a:moveTo>
                  <a:lnTo>
                    <a:pt x="764" y="124"/>
                  </a:lnTo>
                  <a:lnTo>
                    <a:pt x="764" y="124"/>
                  </a:lnTo>
                  <a:lnTo>
                    <a:pt x="766" y="130"/>
                  </a:lnTo>
                  <a:lnTo>
                    <a:pt x="766" y="138"/>
                  </a:lnTo>
                  <a:lnTo>
                    <a:pt x="766" y="138"/>
                  </a:lnTo>
                  <a:lnTo>
                    <a:pt x="770" y="136"/>
                  </a:lnTo>
                  <a:lnTo>
                    <a:pt x="772" y="134"/>
                  </a:lnTo>
                  <a:lnTo>
                    <a:pt x="772" y="128"/>
                  </a:lnTo>
                  <a:lnTo>
                    <a:pt x="772" y="128"/>
                  </a:lnTo>
                  <a:close/>
                  <a:moveTo>
                    <a:pt x="760" y="94"/>
                  </a:moveTo>
                  <a:lnTo>
                    <a:pt x="762" y="112"/>
                  </a:lnTo>
                  <a:lnTo>
                    <a:pt x="762" y="112"/>
                  </a:lnTo>
                  <a:lnTo>
                    <a:pt x="764" y="118"/>
                  </a:lnTo>
                  <a:lnTo>
                    <a:pt x="768" y="122"/>
                  </a:lnTo>
                  <a:lnTo>
                    <a:pt x="774" y="124"/>
                  </a:lnTo>
                  <a:lnTo>
                    <a:pt x="764" y="94"/>
                  </a:lnTo>
                  <a:lnTo>
                    <a:pt x="764" y="94"/>
                  </a:lnTo>
                  <a:lnTo>
                    <a:pt x="762" y="90"/>
                  </a:lnTo>
                  <a:lnTo>
                    <a:pt x="760" y="90"/>
                  </a:lnTo>
                  <a:lnTo>
                    <a:pt x="760" y="94"/>
                  </a:lnTo>
                  <a:lnTo>
                    <a:pt x="760" y="94"/>
                  </a:lnTo>
                  <a:close/>
                  <a:moveTo>
                    <a:pt x="732" y="92"/>
                  </a:moveTo>
                  <a:lnTo>
                    <a:pt x="720" y="94"/>
                  </a:lnTo>
                  <a:lnTo>
                    <a:pt x="720" y="94"/>
                  </a:lnTo>
                  <a:lnTo>
                    <a:pt x="718" y="92"/>
                  </a:lnTo>
                  <a:lnTo>
                    <a:pt x="716" y="90"/>
                  </a:lnTo>
                  <a:lnTo>
                    <a:pt x="718" y="86"/>
                  </a:lnTo>
                  <a:lnTo>
                    <a:pt x="718" y="86"/>
                  </a:lnTo>
                  <a:lnTo>
                    <a:pt x="716" y="86"/>
                  </a:lnTo>
                  <a:lnTo>
                    <a:pt x="712" y="86"/>
                  </a:lnTo>
                  <a:lnTo>
                    <a:pt x="710" y="90"/>
                  </a:lnTo>
                  <a:lnTo>
                    <a:pt x="708" y="98"/>
                  </a:lnTo>
                  <a:lnTo>
                    <a:pt x="708" y="122"/>
                  </a:lnTo>
                  <a:lnTo>
                    <a:pt x="708" y="122"/>
                  </a:lnTo>
                  <a:lnTo>
                    <a:pt x="708" y="126"/>
                  </a:lnTo>
                  <a:lnTo>
                    <a:pt x="710" y="130"/>
                  </a:lnTo>
                  <a:lnTo>
                    <a:pt x="716" y="132"/>
                  </a:lnTo>
                  <a:lnTo>
                    <a:pt x="750" y="136"/>
                  </a:lnTo>
                  <a:lnTo>
                    <a:pt x="750" y="136"/>
                  </a:lnTo>
                  <a:lnTo>
                    <a:pt x="750" y="130"/>
                  </a:lnTo>
                  <a:lnTo>
                    <a:pt x="750" y="126"/>
                  </a:lnTo>
                  <a:lnTo>
                    <a:pt x="754" y="124"/>
                  </a:lnTo>
                  <a:lnTo>
                    <a:pt x="754" y="122"/>
                  </a:lnTo>
                  <a:lnTo>
                    <a:pt x="754" y="122"/>
                  </a:lnTo>
                  <a:lnTo>
                    <a:pt x="752" y="122"/>
                  </a:lnTo>
                  <a:lnTo>
                    <a:pt x="750" y="120"/>
                  </a:lnTo>
                  <a:lnTo>
                    <a:pt x="746" y="116"/>
                  </a:lnTo>
                  <a:lnTo>
                    <a:pt x="744" y="110"/>
                  </a:lnTo>
                  <a:lnTo>
                    <a:pt x="742" y="94"/>
                  </a:lnTo>
                  <a:lnTo>
                    <a:pt x="742" y="94"/>
                  </a:lnTo>
                  <a:lnTo>
                    <a:pt x="742" y="94"/>
                  </a:lnTo>
                  <a:lnTo>
                    <a:pt x="744" y="90"/>
                  </a:lnTo>
                  <a:lnTo>
                    <a:pt x="746" y="88"/>
                  </a:lnTo>
                  <a:lnTo>
                    <a:pt x="756" y="86"/>
                  </a:lnTo>
                  <a:lnTo>
                    <a:pt x="738" y="84"/>
                  </a:lnTo>
                  <a:lnTo>
                    <a:pt x="738" y="84"/>
                  </a:lnTo>
                  <a:lnTo>
                    <a:pt x="738" y="88"/>
                  </a:lnTo>
                  <a:lnTo>
                    <a:pt x="736" y="92"/>
                  </a:lnTo>
                  <a:lnTo>
                    <a:pt x="732" y="92"/>
                  </a:lnTo>
                  <a:lnTo>
                    <a:pt x="732" y="92"/>
                  </a:lnTo>
                  <a:close/>
                  <a:moveTo>
                    <a:pt x="678" y="264"/>
                  </a:moveTo>
                  <a:lnTo>
                    <a:pt x="678" y="264"/>
                  </a:lnTo>
                  <a:lnTo>
                    <a:pt x="680" y="272"/>
                  </a:lnTo>
                  <a:lnTo>
                    <a:pt x="684" y="280"/>
                  </a:lnTo>
                  <a:lnTo>
                    <a:pt x="692" y="284"/>
                  </a:lnTo>
                  <a:lnTo>
                    <a:pt x="702" y="286"/>
                  </a:lnTo>
                  <a:lnTo>
                    <a:pt x="702" y="286"/>
                  </a:lnTo>
                  <a:lnTo>
                    <a:pt x="710" y="284"/>
                  </a:lnTo>
                  <a:lnTo>
                    <a:pt x="718" y="280"/>
                  </a:lnTo>
                  <a:lnTo>
                    <a:pt x="722" y="272"/>
                  </a:lnTo>
                  <a:lnTo>
                    <a:pt x="724" y="264"/>
                  </a:lnTo>
                  <a:lnTo>
                    <a:pt x="724" y="264"/>
                  </a:lnTo>
                  <a:lnTo>
                    <a:pt x="722" y="254"/>
                  </a:lnTo>
                  <a:lnTo>
                    <a:pt x="718" y="246"/>
                  </a:lnTo>
                  <a:lnTo>
                    <a:pt x="710" y="242"/>
                  </a:lnTo>
                  <a:lnTo>
                    <a:pt x="702" y="240"/>
                  </a:lnTo>
                  <a:lnTo>
                    <a:pt x="702" y="240"/>
                  </a:lnTo>
                  <a:lnTo>
                    <a:pt x="692" y="242"/>
                  </a:lnTo>
                  <a:lnTo>
                    <a:pt x="684" y="246"/>
                  </a:lnTo>
                  <a:lnTo>
                    <a:pt x="680" y="254"/>
                  </a:lnTo>
                  <a:lnTo>
                    <a:pt x="678" y="264"/>
                  </a:lnTo>
                  <a:lnTo>
                    <a:pt x="678" y="264"/>
                  </a:lnTo>
                  <a:close/>
                  <a:moveTo>
                    <a:pt x="450" y="268"/>
                  </a:moveTo>
                  <a:lnTo>
                    <a:pt x="450" y="268"/>
                  </a:lnTo>
                  <a:lnTo>
                    <a:pt x="458" y="268"/>
                  </a:lnTo>
                  <a:lnTo>
                    <a:pt x="464" y="262"/>
                  </a:lnTo>
                  <a:lnTo>
                    <a:pt x="468" y="256"/>
                  </a:lnTo>
                  <a:lnTo>
                    <a:pt x="470" y="248"/>
                  </a:lnTo>
                  <a:lnTo>
                    <a:pt x="470" y="248"/>
                  </a:lnTo>
                  <a:lnTo>
                    <a:pt x="468" y="240"/>
                  </a:lnTo>
                  <a:lnTo>
                    <a:pt x="464" y="234"/>
                  </a:lnTo>
                  <a:lnTo>
                    <a:pt x="458" y="230"/>
                  </a:lnTo>
                  <a:lnTo>
                    <a:pt x="450" y="228"/>
                  </a:lnTo>
                  <a:lnTo>
                    <a:pt x="450" y="228"/>
                  </a:lnTo>
                  <a:lnTo>
                    <a:pt x="444" y="230"/>
                  </a:lnTo>
                  <a:lnTo>
                    <a:pt x="438" y="234"/>
                  </a:lnTo>
                  <a:lnTo>
                    <a:pt x="434" y="240"/>
                  </a:lnTo>
                  <a:lnTo>
                    <a:pt x="432" y="248"/>
                  </a:lnTo>
                  <a:lnTo>
                    <a:pt x="432" y="248"/>
                  </a:lnTo>
                  <a:lnTo>
                    <a:pt x="434" y="256"/>
                  </a:lnTo>
                  <a:lnTo>
                    <a:pt x="438" y="262"/>
                  </a:lnTo>
                  <a:lnTo>
                    <a:pt x="444" y="268"/>
                  </a:lnTo>
                  <a:lnTo>
                    <a:pt x="450" y="268"/>
                  </a:lnTo>
                  <a:lnTo>
                    <a:pt x="450" y="268"/>
                  </a:lnTo>
                  <a:close/>
                  <a:moveTo>
                    <a:pt x="192" y="246"/>
                  </a:moveTo>
                  <a:lnTo>
                    <a:pt x="192" y="246"/>
                  </a:lnTo>
                  <a:lnTo>
                    <a:pt x="196" y="244"/>
                  </a:lnTo>
                  <a:lnTo>
                    <a:pt x="200" y="240"/>
                  </a:lnTo>
                  <a:lnTo>
                    <a:pt x="202" y="236"/>
                  </a:lnTo>
                  <a:lnTo>
                    <a:pt x="204" y="228"/>
                  </a:lnTo>
                  <a:lnTo>
                    <a:pt x="204" y="228"/>
                  </a:lnTo>
                  <a:lnTo>
                    <a:pt x="202" y="222"/>
                  </a:lnTo>
                  <a:lnTo>
                    <a:pt x="200" y="216"/>
                  </a:lnTo>
                  <a:lnTo>
                    <a:pt x="196" y="212"/>
                  </a:lnTo>
                  <a:lnTo>
                    <a:pt x="192" y="212"/>
                  </a:lnTo>
                  <a:lnTo>
                    <a:pt x="192" y="212"/>
                  </a:lnTo>
                  <a:lnTo>
                    <a:pt x="186" y="212"/>
                  </a:lnTo>
                  <a:lnTo>
                    <a:pt x="182" y="216"/>
                  </a:lnTo>
                  <a:lnTo>
                    <a:pt x="180" y="222"/>
                  </a:lnTo>
                  <a:lnTo>
                    <a:pt x="180" y="228"/>
                  </a:lnTo>
                  <a:lnTo>
                    <a:pt x="180" y="228"/>
                  </a:lnTo>
                  <a:lnTo>
                    <a:pt x="180" y="236"/>
                  </a:lnTo>
                  <a:lnTo>
                    <a:pt x="182" y="240"/>
                  </a:lnTo>
                  <a:lnTo>
                    <a:pt x="186" y="244"/>
                  </a:lnTo>
                  <a:lnTo>
                    <a:pt x="192" y="246"/>
                  </a:lnTo>
                  <a:lnTo>
                    <a:pt x="192" y="246"/>
                  </a:lnTo>
                  <a:close/>
                  <a:moveTo>
                    <a:pt x="144" y="242"/>
                  </a:moveTo>
                  <a:lnTo>
                    <a:pt x="144" y="242"/>
                  </a:lnTo>
                  <a:lnTo>
                    <a:pt x="148" y="242"/>
                  </a:lnTo>
                  <a:lnTo>
                    <a:pt x="152" y="238"/>
                  </a:lnTo>
                  <a:lnTo>
                    <a:pt x="154" y="232"/>
                  </a:lnTo>
                  <a:lnTo>
                    <a:pt x="154" y="226"/>
                  </a:lnTo>
                  <a:lnTo>
                    <a:pt x="154" y="226"/>
                  </a:lnTo>
                  <a:lnTo>
                    <a:pt x="154" y="220"/>
                  </a:lnTo>
                  <a:lnTo>
                    <a:pt x="152" y="216"/>
                  </a:lnTo>
                  <a:lnTo>
                    <a:pt x="148" y="212"/>
                  </a:lnTo>
                  <a:lnTo>
                    <a:pt x="144" y="210"/>
                  </a:lnTo>
                  <a:lnTo>
                    <a:pt x="144" y="210"/>
                  </a:lnTo>
                  <a:lnTo>
                    <a:pt x="140" y="212"/>
                  </a:lnTo>
                  <a:lnTo>
                    <a:pt x="136" y="216"/>
                  </a:lnTo>
                  <a:lnTo>
                    <a:pt x="134" y="220"/>
                  </a:lnTo>
                  <a:lnTo>
                    <a:pt x="132" y="226"/>
                  </a:lnTo>
                  <a:lnTo>
                    <a:pt x="132" y="226"/>
                  </a:lnTo>
                  <a:lnTo>
                    <a:pt x="134" y="232"/>
                  </a:lnTo>
                  <a:lnTo>
                    <a:pt x="136" y="238"/>
                  </a:lnTo>
                  <a:lnTo>
                    <a:pt x="140" y="242"/>
                  </a:lnTo>
                  <a:lnTo>
                    <a:pt x="144" y="242"/>
                  </a:lnTo>
                  <a:lnTo>
                    <a:pt x="144" y="242"/>
                  </a:lnTo>
                  <a:close/>
                  <a:moveTo>
                    <a:pt x="170" y="242"/>
                  </a:moveTo>
                  <a:lnTo>
                    <a:pt x="170" y="242"/>
                  </a:lnTo>
                  <a:lnTo>
                    <a:pt x="160" y="250"/>
                  </a:lnTo>
                  <a:lnTo>
                    <a:pt x="152" y="252"/>
                  </a:lnTo>
                  <a:lnTo>
                    <a:pt x="144" y="252"/>
                  </a:lnTo>
                  <a:lnTo>
                    <a:pt x="138" y="250"/>
                  </a:lnTo>
                  <a:lnTo>
                    <a:pt x="134" y="246"/>
                  </a:lnTo>
                  <a:lnTo>
                    <a:pt x="130" y="244"/>
                  </a:lnTo>
                  <a:lnTo>
                    <a:pt x="126" y="240"/>
                  </a:lnTo>
                  <a:lnTo>
                    <a:pt x="126" y="240"/>
                  </a:lnTo>
                  <a:lnTo>
                    <a:pt x="116" y="246"/>
                  </a:lnTo>
                  <a:lnTo>
                    <a:pt x="106" y="248"/>
                  </a:lnTo>
                  <a:lnTo>
                    <a:pt x="98" y="248"/>
                  </a:lnTo>
                  <a:lnTo>
                    <a:pt x="92" y="248"/>
                  </a:lnTo>
                  <a:lnTo>
                    <a:pt x="84" y="244"/>
                  </a:lnTo>
                  <a:lnTo>
                    <a:pt x="82" y="240"/>
                  </a:lnTo>
                  <a:lnTo>
                    <a:pt x="82" y="240"/>
                  </a:lnTo>
                  <a:lnTo>
                    <a:pt x="78" y="240"/>
                  </a:lnTo>
                  <a:lnTo>
                    <a:pt x="76" y="236"/>
                  </a:lnTo>
                  <a:lnTo>
                    <a:pt x="76" y="232"/>
                  </a:lnTo>
                  <a:lnTo>
                    <a:pt x="18" y="234"/>
                  </a:lnTo>
                  <a:lnTo>
                    <a:pt x="18" y="234"/>
                  </a:lnTo>
                  <a:lnTo>
                    <a:pt x="10" y="232"/>
                  </a:lnTo>
                  <a:lnTo>
                    <a:pt x="6" y="230"/>
                  </a:lnTo>
                  <a:lnTo>
                    <a:pt x="6" y="226"/>
                  </a:lnTo>
                  <a:lnTo>
                    <a:pt x="6" y="226"/>
                  </a:lnTo>
                  <a:lnTo>
                    <a:pt x="6" y="200"/>
                  </a:lnTo>
                  <a:lnTo>
                    <a:pt x="6" y="200"/>
                  </a:lnTo>
                  <a:lnTo>
                    <a:pt x="4" y="200"/>
                  </a:lnTo>
                  <a:lnTo>
                    <a:pt x="2" y="200"/>
                  </a:lnTo>
                  <a:lnTo>
                    <a:pt x="0" y="196"/>
                  </a:lnTo>
                  <a:lnTo>
                    <a:pt x="0" y="190"/>
                  </a:lnTo>
                  <a:lnTo>
                    <a:pt x="8" y="62"/>
                  </a:lnTo>
                  <a:lnTo>
                    <a:pt x="316" y="28"/>
                  </a:lnTo>
                  <a:lnTo>
                    <a:pt x="564" y="2"/>
                  </a:lnTo>
                  <a:lnTo>
                    <a:pt x="564" y="2"/>
                  </a:lnTo>
                  <a:lnTo>
                    <a:pt x="572" y="0"/>
                  </a:lnTo>
                  <a:lnTo>
                    <a:pt x="578" y="2"/>
                  </a:lnTo>
                  <a:lnTo>
                    <a:pt x="584" y="2"/>
                  </a:lnTo>
                  <a:lnTo>
                    <a:pt x="624" y="16"/>
                  </a:lnTo>
                  <a:lnTo>
                    <a:pt x="624" y="14"/>
                  </a:lnTo>
                  <a:lnTo>
                    <a:pt x="624" y="14"/>
                  </a:lnTo>
                  <a:lnTo>
                    <a:pt x="634" y="14"/>
                  </a:lnTo>
                  <a:lnTo>
                    <a:pt x="646" y="14"/>
                  </a:lnTo>
                  <a:lnTo>
                    <a:pt x="668" y="18"/>
                  </a:lnTo>
                  <a:lnTo>
                    <a:pt x="684" y="24"/>
                  </a:lnTo>
                  <a:lnTo>
                    <a:pt x="690" y="28"/>
                  </a:lnTo>
                  <a:lnTo>
                    <a:pt x="714" y="28"/>
                  </a:lnTo>
                  <a:lnTo>
                    <a:pt x="714" y="28"/>
                  </a:lnTo>
                  <a:lnTo>
                    <a:pt x="732" y="30"/>
                  </a:lnTo>
                  <a:lnTo>
                    <a:pt x="746" y="32"/>
                  </a:lnTo>
                  <a:lnTo>
                    <a:pt x="758" y="34"/>
                  </a:lnTo>
                  <a:lnTo>
                    <a:pt x="758" y="34"/>
                  </a:lnTo>
                  <a:lnTo>
                    <a:pt x="766" y="38"/>
                  </a:lnTo>
                  <a:lnTo>
                    <a:pt x="774" y="44"/>
                  </a:lnTo>
                  <a:lnTo>
                    <a:pt x="784" y="58"/>
                  </a:lnTo>
                  <a:lnTo>
                    <a:pt x="790" y="68"/>
                  </a:lnTo>
                  <a:lnTo>
                    <a:pt x="792" y="74"/>
                  </a:lnTo>
                  <a:lnTo>
                    <a:pt x="800" y="66"/>
                  </a:lnTo>
                  <a:lnTo>
                    <a:pt x="800" y="66"/>
                  </a:lnTo>
                  <a:lnTo>
                    <a:pt x="804" y="64"/>
                  </a:lnTo>
                  <a:lnTo>
                    <a:pt x="806" y="64"/>
                  </a:lnTo>
                  <a:lnTo>
                    <a:pt x="806" y="70"/>
                  </a:lnTo>
                  <a:lnTo>
                    <a:pt x="806" y="80"/>
                  </a:lnTo>
                  <a:lnTo>
                    <a:pt x="810" y="88"/>
                  </a:lnTo>
                  <a:lnTo>
                    <a:pt x="818" y="88"/>
                  </a:lnTo>
                  <a:lnTo>
                    <a:pt x="818" y="88"/>
                  </a:lnTo>
                  <a:lnTo>
                    <a:pt x="824" y="92"/>
                  </a:lnTo>
                  <a:lnTo>
                    <a:pt x="824" y="94"/>
                  </a:lnTo>
                  <a:lnTo>
                    <a:pt x="822" y="94"/>
                  </a:lnTo>
                  <a:lnTo>
                    <a:pt x="816" y="92"/>
                  </a:lnTo>
                  <a:lnTo>
                    <a:pt x="816" y="92"/>
                  </a:lnTo>
                  <a:lnTo>
                    <a:pt x="816" y="94"/>
                  </a:lnTo>
                  <a:lnTo>
                    <a:pt x="814" y="94"/>
                  </a:lnTo>
                  <a:lnTo>
                    <a:pt x="810" y="94"/>
                  </a:lnTo>
                  <a:lnTo>
                    <a:pt x="802" y="90"/>
                  </a:lnTo>
                  <a:lnTo>
                    <a:pt x="820" y="132"/>
                  </a:lnTo>
                  <a:lnTo>
                    <a:pt x="820" y="132"/>
                  </a:lnTo>
                  <a:lnTo>
                    <a:pt x="822" y="132"/>
                  </a:lnTo>
                  <a:lnTo>
                    <a:pt x="824" y="134"/>
                  </a:lnTo>
                  <a:lnTo>
                    <a:pt x="828" y="138"/>
                  </a:lnTo>
                  <a:lnTo>
                    <a:pt x="832" y="146"/>
                  </a:lnTo>
                  <a:lnTo>
                    <a:pt x="832" y="146"/>
                  </a:lnTo>
                  <a:lnTo>
                    <a:pt x="832" y="150"/>
                  </a:lnTo>
                  <a:lnTo>
                    <a:pt x="830" y="150"/>
                  </a:lnTo>
                  <a:lnTo>
                    <a:pt x="834" y="176"/>
                  </a:lnTo>
                  <a:lnTo>
                    <a:pt x="834" y="176"/>
                  </a:lnTo>
                  <a:lnTo>
                    <a:pt x="834" y="198"/>
                  </a:lnTo>
                  <a:lnTo>
                    <a:pt x="834" y="212"/>
                  </a:lnTo>
                  <a:lnTo>
                    <a:pt x="834" y="212"/>
                  </a:lnTo>
                  <a:lnTo>
                    <a:pt x="832" y="214"/>
                  </a:lnTo>
                  <a:lnTo>
                    <a:pt x="834" y="216"/>
                  </a:lnTo>
                  <a:lnTo>
                    <a:pt x="836" y="216"/>
                  </a:lnTo>
                  <a:lnTo>
                    <a:pt x="836" y="246"/>
                  </a:lnTo>
                  <a:lnTo>
                    <a:pt x="836" y="246"/>
                  </a:lnTo>
                  <a:lnTo>
                    <a:pt x="836" y="256"/>
                  </a:lnTo>
                  <a:lnTo>
                    <a:pt x="834" y="262"/>
                  </a:lnTo>
                  <a:lnTo>
                    <a:pt x="832" y="268"/>
                  </a:lnTo>
                  <a:lnTo>
                    <a:pt x="814" y="278"/>
                  </a:lnTo>
                  <a:lnTo>
                    <a:pt x="814" y="278"/>
                  </a:lnTo>
                  <a:lnTo>
                    <a:pt x="802" y="280"/>
                  </a:lnTo>
                  <a:lnTo>
                    <a:pt x="786" y="280"/>
                  </a:lnTo>
                  <a:lnTo>
                    <a:pt x="766" y="280"/>
                  </a:lnTo>
                  <a:lnTo>
                    <a:pt x="766" y="280"/>
                  </a:lnTo>
                  <a:lnTo>
                    <a:pt x="758" y="282"/>
                  </a:lnTo>
                  <a:lnTo>
                    <a:pt x="752" y="282"/>
                  </a:lnTo>
                  <a:lnTo>
                    <a:pt x="746" y="278"/>
                  </a:lnTo>
                  <a:lnTo>
                    <a:pt x="746" y="278"/>
                  </a:lnTo>
                  <a:lnTo>
                    <a:pt x="738" y="288"/>
                  </a:lnTo>
                  <a:lnTo>
                    <a:pt x="730" y="294"/>
                  </a:lnTo>
                  <a:lnTo>
                    <a:pt x="722" y="298"/>
                  </a:lnTo>
                  <a:lnTo>
                    <a:pt x="714" y="300"/>
                  </a:lnTo>
                  <a:lnTo>
                    <a:pt x="698" y="300"/>
                  </a:lnTo>
                  <a:lnTo>
                    <a:pt x="692" y="300"/>
                  </a:lnTo>
                  <a:lnTo>
                    <a:pt x="692" y="300"/>
                  </a:lnTo>
                  <a:lnTo>
                    <a:pt x="682" y="296"/>
                  </a:lnTo>
                  <a:lnTo>
                    <a:pt x="676" y="290"/>
                  </a:lnTo>
                  <a:lnTo>
                    <a:pt x="670" y="282"/>
                  </a:lnTo>
                  <a:lnTo>
                    <a:pt x="668" y="274"/>
                  </a:lnTo>
                  <a:lnTo>
                    <a:pt x="666" y="260"/>
                  </a:lnTo>
                  <a:lnTo>
                    <a:pt x="666" y="254"/>
                  </a:lnTo>
                  <a:lnTo>
                    <a:pt x="666" y="254"/>
                  </a:lnTo>
                  <a:lnTo>
                    <a:pt x="664" y="256"/>
                  </a:lnTo>
                  <a:lnTo>
                    <a:pt x="662" y="258"/>
                  </a:lnTo>
                  <a:lnTo>
                    <a:pt x="662" y="268"/>
                  </a:lnTo>
                  <a:lnTo>
                    <a:pt x="664" y="282"/>
                  </a:lnTo>
                  <a:lnTo>
                    <a:pt x="648" y="290"/>
                  </a:lnTo>
                  <a:lnTo>
                    <a:pt x="650" y="274"/>
                  </a:lnTo>
                  <a:lnTo>
                    <a:pt x="538" y="268"/>
                  </a:lnTo>
                  <a:lnTo>
                    <a:pt x="538" y="268"/>
                  </a:lnTo>
                  <a:lnTo>
                    <a:pt x="532" y="272"/>
                  </a:lnTo>
                  <a:lnTo>
                    <a:pt x="524" y="272"/>
                  </a:lnTo>
                  <a:lnTo>
                    <a:pt x="510" y="272"/>
                  </a:lnTo>
                  <a:lnTo>
                    <a:pt x="500" y="268"/>
                  </a:lnTo>
                  <a:lnTo>
                    <a:pt x="494" y="266"/>
                  </a:lnTo>
                  <a:lnTo>
                    <a:pt x="494" y="266"/>
                  </a:lnTo>
                  <a:lnTo>
                    <a:pt x="490" y="270"/>
                  </a:lnTo>
                  <a:lnTo>
                    <a:pt x="484" y="272"/>
                  </a:lnTo>
                  <a:lnTo>
                    <a:pt x="476" y="274"/>
                  </a:lnTo>
                  <a:lnTo>
                    <a:pt x="476" y="274"/>
                  </a:lnTo>
                  <a:lnTo>
                    <a:pt x="474" y="276"/>
                  </a:lnTo>
                  <a:lnTo>
                    <a:pt x="472" y="278"/>
                  </a:lnTo>
                  <a:lnTo>
                    <a:pt x="464" y="280"/>
                  </a:lnTo>
                  <a:lnTo>
                    <a:pt x="452" y="280"/>
                  </a:lnTo>
                  <a:lnTo>
                    <a:pt x="452" y="280"/>
                  </a:lnTo>
                  <a:lnTo>
                    <a:pt x="442" y="278"/>
                  </a:lnTo>
                  <a:lnTo>
                    <a:pt x="436" y="274"/>
                  </a:lnTo>
                  <a:lnTo>
                    <a:pt x="430" y="268"/>
                  </a:lnTo>
                  <a:lnTo>
                    <a:pt x="426" y="262"/>
                  </a:lnTo>
                  <a:lnTo>
                    <a:pt x="424" y="250"/>
                  </a:lnTo>
                  <a:lnTo>
                    <a:pt x="424" y="246"/>
                  </a:lnTo>
                  <a:lnTo>
                    <a:pt x="418" y="246"/>
                  </a:lnTo>
                  <a:lnTo>
                    <a:pt x="418" y="246"/>
                  </a:lnTo>
                  <a:lnTo>
                    <a:pt x="416" y="250"/>
                  </a:lnTo>
                  <a:lnTo>
                    <a:pt x="414" y="248"/>
                  </a:lnTo>
                  <a:lnTo>
                    <a:pt x="412" y="244"/>
                  </a:lnTo>
                  <a:lnTo>
                    <a:pt x="380" y="244"/>
                  </a:lnTo>
                  <a:lnTo>
                    <a:pt x="382" y="248"/>
                  </a:lnTo>
                  <a:lnTo>
                    <a:pt x="378" y="250"/>
                  </a:lnTo>
                  <a:lnTo>
                    <a:pt x="358" y="248"/>
                  </a:lnTo>
                  <a:lnTo>
                    <a:pt x="362" y="246"/>
                  </a:lnTo>
                  <a:lnTo>
                    <a:pt x="354" y="246"/>
                  </a:lnTo>
                  <a:lnTo>
                    <a:pt x="336" y="250"/>
                  </a:lnTo>
                  <a:lnTo>
                    <a:pt x="286" y="248"/>
                  </a:lnTo>
                  <a:lnTo>
                    <a:pt x="286" y="248"/>
                  </a:lnTo>
                  <a:lnTo>
                    <a:pt x="282" y="250"/>
                  </a:lnTo>
                  <a:lnTo>
                    <a:pt x="276" y="252"/>
                  </a:lnTo>
                  <a:lnTo>
                    <a:pt x="268" y="250"/>
                  </a:lnTo>
                  <a:lnTo>
                    <a:pt x="260" y="248"/>
                  </a:lnTo>
                  <a:lnTo>
                    <a:pt x="258" y="246"/>
                  </a:lnTo>
                  <a:lnTo>
                    <a:pt x="238" y="246"/>
                  </a:lnTo>
                  <a:lnTo>
                    <a:pt x="238" y="246"/>
                  </a:lnTo>
                  <a:lnTo>
                    <a:pt x="236" y="248"/>
                  </a:lnTo>
                  <a:lnTo>
                    <a:pt x="232" y="252"/>
                  </a:lnTo>
                  <a:lnTo>
                    <a:pt x="224" y="254"/>
                  </a:lnTo>
                  <a:lnTo>
                    <a:pt x="216" y="254"/>
                  </a:lnTo>
                  <a:lnTo>
                    <a:pt x="216" y="254"/>
                  </a:lnTo>
                  <a:lnTo>
                    <a:pt x="204" y="256"/>
                  </a:lnTo>
                  <a:lnTo>
                    <a:pt x="196" y="256"/>
                  </a:lnTo>
                  <a:lnTo>
                    <a:pt x="188" y="254"/>
                  </a:lnTo>
                  <a:lnTo>
                    <a:pt x="182" y="252"/>
                  </a:lnTo>
                  <a:lnTo>
                    <a:pt x="174" y="244"/>
                  </a:lnTo>
                  <a:lnTo>
                    <a:pt x="170" y="242"/>
                  </a:lnTo>
                  <a:lnTo>
                    <a:pt x="170" y="242"/>
                  </a:lnTo>
                  <a:close/>
                  <a:moveTo>
                    <a:pt x="100" y="238"/>
                  </a:moveTo>
                  <a:lnTo>
                    <a:pt x="100" y="238"/>
                  </a:lnTo>
                  <a:lnTo>
                    <a:pt x="104" y="238"/>
                  </a:lnTo>
                  <a:lnTo>
                    <a:pt x="106" y="234"/>
                  </a:lnTo>
                  <a:lnTo>
                    <a:pt x="108" y="230"/>
                  </a:lnTo>
                  <a:lnTo>
                    <a:pt x="110" y="224"/>
                  </a:lnTo>
                  <a:lnTo>
                    <a:pt x="110" y="224"/>
                  </a:lnTo>
                  <a:lnTo>
                    <a:pt x="108" y="218"/>
                  </a:lnTo>
                  <a:lnTo>
                    <a:pt x="106" y="212"/>
                  </a:lnTo>
                  <a:lnTo>
                    <a:pt x="104" y="208"/>
                  </a:lnTo>
                  <a:lnTo>
                    <a:pt x="100" y="208"/>
                  </a:lnTo>
                  <a:lnTo>
                    <a:pt x="100" y="208"/>
                  </a:lnTo>
                  <a:lnTo>
                    <a:pt x="96" y="208"/>
                  </a:lnTo>
                  <a:lnTo>
                    <a:pt x="92" y="212"/>
                  </a:lnTo>
                  <a:lnTo>
                    <a:pt x="90" y="218"/>
                  </a:lnTo>
                  <a:lnTo>
                    <a:pt x="88" y="224"/>
                  </a:lnTo>
                  <a:lnTo>
                    <a:pt x="88" y="224"/>
                  </a:lnTo>
                  <a:lnTo>
                    <a:pt x="90" y="230"/>
                  </a:lnTo>
                  <a:lnTo>
                    <a:pt x="92" y="234"/>
                  </a:lnTo>
                  <a:lnTo>
                    <a:pt x="96" y="238"/>
                  </a:lnTo>
                  <a:lnTo>
                    <a:pt x="100" y="238"/>
                  </a:lnTo>
                  <a:lnTo>
                    <a:pt x="100" y="2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6" rIns="96012" bIns="48006" numCol="1" anchor="t" anchorCtr="0" compatLnSpc="1">
              <a:prstTxWarp prst="textNoShape">
                <a:avLst/>
              </a:prstTxWarp>
            </a:bodyPr>
            <a:lstStyle/>
            <a:p>
              <a:endParaRPr lang="en-US" sz="2646"/>
            </a:p>
          </p:txBody>
        </p:sp>
      </p:grpSp>
    </p:spTree>
    <p:extLst>
      <p:ext uri="{BB962C8B-B14F-4D97-AF65-F5344CB8AC3E}">
        <p14:creationId xmlns:p14="http://schemas.microsoft.com/office/powerpoint/2010/main" val="2426866898"/>
      </p:ext>
    </p:extLst>
  </p:cSld>
  <p:clrMapOvr>
    <a:masterClrMapping/>
  </p:clrMapOvr>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1034</TotalTime>
  <Words>2769</Words>
  <Application>Microsoft Office PowerPoint</Application>
  <PresentationFormat>A3 (297x420 мм)</PresentationFormat>
  <Paragraphs>612</Paragraphs>
  <Slides>12</Slides>
  <Notes>6</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12</vt:i4>
      </vt:variant>
    </vt:vector>
  </HeadingPairs>
  <TitlesOfParts>
    <vt:vector size="18" baseType="lpstr">
      <vt:lpstr>Arial</vt:lpstr>
      <vt:lpstr>Calibri</vt:lpstr>
      <vt:lpstr>Calibri Light</vt:lpstr>
      <vt:lpstr>Open_sans</vt:lpstr>
      <vt:lpstr>Times New Roman</vt:lpstr>
      <vt:lpstr>Тема Office</vt:lpstr>
      <vt:lpstr>ОО «Российская академия транспорта» ООО «ГЕОГРАКОМ»</vt:lpstr>
      <vt:lpstr>1. Предпосылки для создания и внедрения стандартов  транспортного обслуживания населения России</vt:lpstr>
      <vt:lpstr>2. Необходимость создания стандартов транспортного обслуживания</vt:lpstr>
      <vt:lpstr>3. Состав, структура и содержание транспортных стандартов</vt:lpstr>
      <vt:lpstr>4.1 Комплексные показатели оценки транспортной доступности. Зоны транспортной доступности</vt:lpstr>
      <vt:lpstr>4.2 Комплексные показатели оценки транспортной доступности. Интегральная транспортная доступность</vt:lpstr>
      <vt:lpstr>4.3 Комплексные показатели оценки транспортной доступности. PTAL</vt:lpstr>
      <vt:lpstr>5. Транспортные стандарты – инструмент формирования здоровой системы финансирования общественного транспорта. Опыт США</vt:lpstr>
      <vt:lpstr>6. О самоокупаемости развитых транспортных систем</vt:lpstr>
      <vt:lpstr>7. Альтернатива субсидированию общественного транспорта</vt:lpstr>
      <vt:lpstr>Выводы</vt:lpstr>
      <vt:lpstr>Спасибо за внимание!</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Шубин Антон</dc:creator>
  <cp:lastModifiedBy>Шубин Антон</cp:lastModifiedBy>
  <cp:revision>1260</cp:revision>
  <dcterms:created xsi:type="dcterms:W3CDTF">2015-04-22T15:28:40Z</dcterms:created>
  <dcterms:modified xsi:type="dcterms:W3CDTF">2015-04-23T09:01:46Z</dcterms:modified>
</cp:coreProperties>
</file>